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1"/>
  </p:notesMasterIdLst>
  <p:handoutMasterIdLst>
    <p:handoutMasterId r:id="rId12"/>
  </p:handoutMasterIdLst>
  <p:sldIdLst>
    <p:sldId id="280" r:id="rId4"/>
    <p:sldId id="291" r:id="rId5"/>
    <p:sldId id="294" r:id="rId6"/>
    <p:sldId id="295" r:id="rId7"/>
    <p:sldId id="296" r:id="rId8"/>
    <p:sldId id="297" r:id="rId9"/>
    <p:sldId id="28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>
        <p:scale>
          <a:sx n="97" d="100"/>
          <a:sy n="97" d="100"/>
        </p:scale>
        <p:origin x="462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29/06/2016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29-6-2016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6/29/2016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epository.egi.eu/2016/06/16/release-umd-3-14-2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epository.egi.eu/2016/05/27/release-umd-4-1-0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repository.egi.eu/2016/06/27/release-umd-4-1-1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UMD Updates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Vincenzo Spinoso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UMD 3.14.2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Released on Jun16</a:t>
            </a:r>
          </a:p>
          <a:p>
            <a:pPr lvl="1"/>
            <a:r>
              <a:rPr lang="en-GB" dirty="0">
                <a:hlinkClick r:id="rId2"/>
              </a:rPr>
              <a:t>http://repository.egi.eu/2016/06/16/release-umd-3-14-2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 lvl="1"/>
            <a:r>
              <a:rPr lang="en-GB" dirty="0" smtClean="0"/>
              <a:t>Fixes </a:t>
            </a:r>
            <a:r>
              <a:rPr lang="en-GB" dirty="0" smtClean="0"/>
              <a:t>for </a:t>
            </a:r>
            <a:r>
              <a:rPr lang="en-GB" dirty="0" err="1" smtClean="0"/>
              <a:t>StoRM</a:t>
            </a:r>
            <a:r>
              <a:rPr lang="en-GB" dirty="0" smtClean="0"/>
              <a:t> 1.11.11, </a:t>
            </a:r>
            <a:r>
              <a:rPr lang="en-US" dirty="0" err="1" smtClean="0"/>
              <a:t>dCache</a:t>
            </a:r>
            <a:r>
              <a:rPr lang="en-US" dirty="0" smtClean="0"/>
              <a:t> 2.10.56</a:t>
            </a:r>
          </a:p>
          <a:p>
            <a:pPr lvl="1"/>
            <a:r>
              <a:rPr lang="it-IT" dirty="0" err="1"/>
              <a:t>e</a:t>
            </a:r>
            <a:r>
              <a:rPr lang="it-IT" dirty="0" err="1" smtClean="0"/>
              <a:t>dg-mkgrid</a:t>
            </a:r>
            <a:r>
              <a:rPr lang="it-IT" dirty="0" smtClean="0"/>
              <a:t> 4.0.3 </a:t>
            </a:r>
            <a:r>
              <a:rPr lang="it-IT" dirty="0" err="1" smtClean="0"/>
              <a:t>addressing</a:t>
            </a:r>
            <a:r>
              <a:rPr lang="it-IT" dirty="0" smtClean="0"/>
              <a:t> security </a:t>
            </a:r>
            <a:r>
              <a:rPr lang="it-IT" dirty="0" err="1" smtClean="0"/>
              <a:t>related</a:t>
            </a:r>
            <a:r>
              <a:rPr lang="it-IT" dirty="0" smtClean="0"/>
              <a:t> </a:t>
            </a:r>
            <a:r>
              <a:rPr lang="it-IT" dirty="0" err="1" smtClean="0"/>
              <a:t>changes</a:t>
            </a:r>
            <a:r>
              <a:rPr lang="it-IT" dirty="0" smtClean="0"/>
              <a:t> in </a:t>
            </a:r>
            <a:r>
              <a:rPr lang="it-IT" dirty="0" err="1" smtClean="0"/>
              <a:t>libs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dCache 2.10.56 </a:t>
            </a:r>
          </a:p>
        </p:txBody>
      </p:sp>
    </p:spTree>
    <p:extLst>
      <p:ext uri="{BB962C8B-B14F-4D97-AF65-F5344CB8AC3E}">
        <p14:creationId xmlns:p14="http://schemas.microsoft.com/office/powerpoint/2010/main" val="146698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UMD 4.1.0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Released on May27</a:t>
            </a:r>
          </a:p>
          <a:p>
            <a:pPr lvl="1"/>
            <a:r>
              <a:rPr lang="en-GB" dirty="0">
                <a:hlinkClick r:id="rId2"/>
              </a:rPr>
              <a:t>http://repository.egi.eu/2016/05/27/release-umd-4-1-0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 </a:t>
            </a:r>
          </a:p>
          <a:p>
            <a:pPr lvl="1"/>
            <a:r>
              <a:rPr lang="it-IT" dirty="0" smtClean="0"/>
              <a:t>CentOS7</a:t>
            </a:r>
            <a:endParaRPr lang="en-US" dirty="0" smtClean="0"/>
          </a:p>
          <a:p>
            <a:pPr lvl="2"/>
            <a:r>
              <a:rPr lang="en-US" dirty="0" smtClean="0"/>
              <a:t>Frontier-Squid 2.7.STABLE9-24.2 (new product)</a:t>
            </a:r>
          </a:p>
          <a:p>
            <a:pPr lvl="2"/>
            <a:r>
              <a:rPr lang="it-IT" dirty="0" err="1" smtClean="0"/>
              <a:t>dCache</a:t>
            </a:r>
            <a:r>
              <a:rPr lang="it-IT" dirty="0" smtClean="0"/>
              <a:t> </a:t>
            </a:r>
            <a:r>
              <a:rPr lang="en-US" dirty="0" smtClean="0"/>
              <a:t>2.13.28</a:t>
            </a:r>
          </a:p>
          <a:p>
            <a:pPr lvl="1"/>
            <a:r>
              <a:rPr lang="it-IT" dirty="0" smtClean="0"/>
              <a:t>First release for SL6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dCache 2.10.56 </a:t>
            </a:r>
          </a:p>
        </p:txBody>
      </p:sp>
    </p:spTree>
    <p:extLst>
      <p:ext uri="{BB962C8B-B14F-4D97-AF65-F5344CB8AC3E}">
        <p14:creationId xmlns:p14="http://schemas.microsoft.com/office/powerpoint/2010/main" val="2611197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UMD 4.1.1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Released on May27</a:t>
            </a:r>
          </a:p>
          <a:p>
            <a:pPr lvl="1"/>
            <a:r>
              <a:rPr lang="en-GB" dirty="0">
                <a:hlinkClick r:id="rId2"/>
              </a:rPr>
              <a:t>http://repository.egi.eu/2016/06/27/release-umd-4-1-1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  </a:t>
            </a:r>
          </a:p>
          <a:p>
            <a:pPr lvl="1"/>
            <a:r>
              <a:rPr lang="en-US" dirty="0" err="1"/>
              <a:t>edg-mkgrid</a:t>
            </a:r>
            <a:r>
              <a:rPr lang="en-US" dirty="0"/>
              <a:t> </a:t>
            </a:r>
            <a:r>
              <a:rPr lang="en-US" dirty="0" smtClean="0"/>
              <a:t>4.0.3 (missing in SL6!)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dCache 2.10.56 </a:t>
            </a:r>
          </a:p>
        </p:txBody>
      </p:sp>
    </p:spTree>
    <p:extLst>
      <p:ext uri="{BB962C8B-B14F-4D97-AF65-F5344CB8AC3E}">
        <p14:creationId xmlns:p14="http://schemas.microsoft.com/office/powerpoint/2010/main" val="211219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Next: UMD 4.2.0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Planned for end of July</a:t>
            </a:r>
          </a:p>
          <a:p>
            <a:pPr lvl="1"/>
            <a:r>
              <a:rPr lang="en-GB" dirty="0" smtClean="0"/>
              <a:t>Included as of now in CentOS7: FTS3, </a:t>
            </a:r>
            <a:r>
              <a:rPr lang="en-GB" dirty="0" err="1" smtClean="0"/>
              <a:t>dCache</a:t>
            </a:r>
            <a:endParaRPr lang="en-GB" dirty="0" smtClean="0"/>
          </a:p>
          <a:p>
            <a:pPr lvl="1"/>
            <a:r>
              <a:rPr lang="en-GB" dirty="0" smtClean="0"/>
              <a:t>Want to include on CentOS7: ARGUS, QCG</a:t>
            </a:r>
            <a:r>
              <a:rPr lang="en-GB" dirty="0" smtClean="0"/>
              <a:t>, DPM, Globus/GFAL</a:t>
            </a:r>
          </a:p>
          <a:p>
            <a:pPr lvl="1"/>
            <a:r>
              <a:rPr lang="en-GB" dirty="0" smtClean="0"/>
              <a:t>Add regular updates on SL6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dCache 2.10.56 </a:t>
            </a:r>
          </a:p>
        </p:txBody>
      </p:sp>
    </p:spTree>
    <p:extLst>
      <p:ext uri="{BB962C8B-B14F-4D97-AF65-F5344CB8AC3E}">
        <p14:creationId xmlns:p14="http://schemas.microsoft.com/office/powerpoint/2010/main" val="4038382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CMD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RT </a:t>
            </a:r>
            <a:r>
              <a:rPr lang="en-US" dirty="0"/>
              <a:t>setup: IT support to configure CMD together with </a:t>
            </a:r>
            <a:r>
              <a:rPr lang="en-US" dirty="0" smtClean="0"/>
              <a:t>UMD</a:t>
            </a:r>
          </a:p>
          <a:p>
            <a:pPr lvl="1"/>
            <a:r>
              <a:rPr lang="en-US" dirty="0" smtClean="0"/>
              <a:t>discussion </a:t>
            </a:r>
            <a:r>
              <a:rPr lang="en-US" dirty="0"/>
              <a:t>in </a:t>
            </a:r>
            <a:r>
              <a:rPr lang="en-US" dirty="0" smtClean="0"/>
              <a:t>progress</a:t>
            </a:r>
          </a:p>
          <a:p>
            <a:pPr lvl="1"/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dependent</a:t>
            </a:r>
            <a:r>
              <a:rPr lang="it-IT" dirty="0" smtClean="0"/>
              <a:t> on RT upgrade </a:t>
            </a:r>
            <a:r>
              <a:rPr lang="it-IT" dirty="0" err="1" smtClean="0"/>
              <a:t>scheduled</a:t>
            </a:r>
            <a:r>
              <a:rPr lang="it-IT" dirty="0" smtClean="0"/>
              <a:t> </a:t>
            </a:r>
            <a:r>
              <a:rPr lang="it-IT" dirty="0" err="1" smtClean="0"/>
              <a:t>during</a:t>
            </a:r>
            <a:r>
              <a:rPr lang="it-IT" dirty="0" smtClean="0"/>
              <a:t> </a:t>
            </a:r>
            <a:r>
              <a:rPr lang="it-IT" dirty="0" err="1" smtClean="0"/>
              <a:t>July</a:t>
            </a:r>
            <a:endParaRPr lang="en-US" dirty="0"/>
          </a:p>
          <a:p>
            <a:r>
              <a:rPr lang="en-US" dirty="0" smtClean="0"/>
              <a:t>Verification process</a:t>
            </a:r>
          </a:p>
          <a:p>
            <a:pPr lvl="1"/>
            <a:r>
              <a:rPr lang="en-US" dirty="0" smtClean="0"/>
              <a:t>starting </a:t>
            </a:r>
            <a:r>
              <a:rPr lang="en-US" dirty="0"/>
              <a:t>with BDII info </a:t>
            </a:r>
            <a:r>
              <a:rPr lang="en-US" dirty="0" smtClean="0"/>
              <a:t>provider</a:t>
            </a:r>
          </a:p>
          <a:p>
            <a:pPr lvl="1"/>
            <a:r>
              <a:rPr lang="en-US" dirty="0" smtClean="0"/>
              <a:t>external </a:t>
            </a:r>
            <a:r>
              <a:rPr lang="en-US" dirty="0"/>
              <a:t>infrastructure needed to perform the </a:t>
            </a:r>
            <a:r>
              <a:rPr lang="en-US" dirty="0" smtClean="0"/>
              <a:t>tests</a:t>
            </a:r>
          </a:p>
          <a:p>
            <a:pPr lvl="1"/>
            <a:r>
              <a:rPr lang="en-US" dirty="0" smtClean="0"/>
              <a:t>will </a:t>
            </a:r>
            <a:r>
              <a:rPr lang="en-US" dirty="0"/>
              <a:t>be IFCA (</a:t>
            </a:r>
            <a:r>
              <a:rPr lang="en-US" dirty="0" err="1"/>
              <a:t>OpenStack</a:t>
            </a:r>
            <a:r>
              <a:rPr lang="en-US" dirty="0"/>
              <a:t>), CESGA (</a:t>
            </a:r>
            <a:r>
              <a:rPr lang="en-US" dirty="0" err="1" smtClean="0"/>
              <a:t>OpenNebula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Staged-Rollout</a:t>
            </a:r>
            <a:r>
              <a:rPr lang="en-US" dirty="0"/>
              <a:t>: </a:t>
            </a:r>
            <a:r>
              <a:rPr lang="en-US" dirty="0" smtClean="0"/>
              <a:t>few changes needed, almost ready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dCache 2.10.56 </a:t>
            </a:r>
          </a:p>
        </p:txBody>
      </p:sp>
    </p:spTree>
    <p:extLst>
      <p:ext uri="{BB962C8B-B14F-4D97-AF65-F5344CB8AC3E}">
        <p14:creationId xmlns:p14="http://schemas.microsoft.com/office/powerpoint/2010/main" val="1647134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powerpoint presentation v3.2</Template>
  <TotalTime>19</TotalTime>
  <Words>168</Words>
  <Application>Microsoft Office PowerPoint</Application>
  <PresentationFormat>Presentazione su schermo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Verdana</vt:lpstr>
      <vt:lpstr>EGI powerpoint presentation v3.2</vt:lpstr>
      <vt:lpstr>EGI Powerpoint Presentation (body)</vt:lpstr>
      <vt:lpstr>EGI Powerpoint Presentation (closing)</vt:lpstr>
      <vt:lpstr>UMD Updates</vt:lpstr>
      <vt:lpstr>UMD 3.14.2</vt:lpstr>
      <vt:lpstr>UMD 4.1.0</vt:lpstr>
      <vt:lpstr>UMD 4.1.1</vt:lpstr>
      <vt:lpstr>Next: UMD 4.2.0</vt:lpstr>
      <vt:lpstr>CMD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spinoso</dc:creator>
  <cp:lastModifiedBy>spinoso</cp:lastModifiedBy>
  <cp:revision>4</cp:revision>
  <dcterms:created xsi:type="dcterms:W3CDTF">2016-06-29T14:18:52Z</dcterms:created>
  <dcterms:modified xsi:type="dcterms:W3CDTF">2016-06-29T14:38:30Z</dcterms:modified>
</cp:coreProperties>
</file>