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4"/>
  </p:notesMasterIdLst>
  <p:handoutMasterIdLst>
    <p:handoutMasterId r:id="rId15"/>
  </p:handoutMasterIdLst>
  <p:sldIdLst>
    <p:sldId id="280" r:id="rId4"/>
    <p:sldId id="301" r:id="rId5"/>
    <p:sldId id="302" r:id="rId6"/>
    <p:sldId id="303" r:id="rId7"/>
    <p:sldId id="304" r:id="rId8"/>
    <p:sldId id="305" r:id="rId9"/>
    <p:sldId id="307" r:id="rId10"/>
    <p:sldId id="308" r:id="rId11"/>
    <p:sldId id="306" r:id="rId12"/>
    <p:sldId id="284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inoso" initials="s" lastIdx="2" clrIdx="0">
    <p:extLst/>
  </p:cmAuthor>
  <p:cmAuthor id="2" name="Peter Solagna" initials="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707" autoAdjust="0"/>
  </p:normalViewPr>
  <p:slideViewPr>
    <p:cSldViewPr showGuides="1">
      <p:cViewPr>
        <p:scale>
          <a:sx n="91" d="100"/>
          <a:sy n="91" d="100"/>
        </p:scale>
        <p:origin x="-1464" y="-9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7/27/16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7/27/16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2.xm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7/27/16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indico.egi.eu/indico/category/19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documents.egi.eu/document/2772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mits.sso.esa.int/emits/owa/emits_online.showao?typ1=6986&amp;user=anonymous" TargetMode="External"/><Relationship Id="rId4" Type="http://schemas.openxmlformats.org/officeDocument/2006/relationships/hyperlink" Target="https://scihub.copernicus.eu/" TargetMode="External"/><Relationship Id="rId1" Type="http://schemas.openxmlformats.org/officeDocument/2006/relationships/slideLayout" Target="../slideLayouts/slideLayout3.xml"/><Relationship Id="rId2" Type="http://schemas.openxmlformats.org/officeDocument/2006/relationships/hyperlink" Target="mailto:director@egi.eu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www.digitalinfrastructures.eu/register_and_plan" TargetMode="External"/><Relationship Id="rId3" Type="http://schemas.openxmlformats.org/officeDocument/2006/relationships/hyperlink" Target="http://www.digitalinfrastructures.eu/program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339752" y="4797152"/>
            <a:ext cx="5689178" cy="431477"/>
          </a:xfrm>
        </p:spPr>
        <p:txBody>
          <a:bodyPr/>
          <a:lstStyle/>
          <a:p>
            <a:r>
              <a:rPr lang="en-GB" dirty="0" smtClean="0"/>
              <a:t>EGI </a:t>
            </a:r>
            <a:r>
              <a:rPr lang="en-GB" dirty="0" smtClean="0"/>
              <a:t>Foundation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OMB July 2016</a:t>
            </a:r>
            <a:br>
              <a:rPr lang="en-US" sz="4000" dirty="0" smtClean="0"/>
            </a:br>
            <a:r>
              <a:rPr lang="en-US" sz="4000" dirty="0" smtClean="0"/>
              <a:t>Introduction</a:t>
            </a:r>
            <a:endParaRPr lang="en-US" sz="4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983941" y="4149080"/>
            <a:ext cx="6400800" cy="504056"/>
          </a:xfrm>
        </p:spPr>
        <p:txBody>
          <a:bodyPr/>
          <a:lstStyle/>
          <a:p>
            <a:r>
              <a:rPr lang="en-GB" dirty="0" smtClean="0"/>
              <a:t>Peter Solagna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OMB </a:t>
            </a:r>
            <a:r>
              <a:rPr lang="nl-NL" dirty="0" err="1" smtClean="0"/>
              <a:t>Calendar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341439"/>
            <a:ext cx="8424936" cy="4751858"/>
          </a:xfrm>
        </p:spPr>
        <p:txBody>
          <a:bodyPr>
            <a:normAutofit/>
          </a:bodyPr>
          <a:lstStyle/>
          <a:p>
            <a:r>
              <a:rPr lang="nl-NL" dirty="0" err="1" smtClean="0"/>
              <a:t>Updated</a:t>
            </a:r>
            <a:r>
              <a:rPr lang="nl-NL" dirty="0"/>
              <a:t>: </a:t>
            </a:r>
            <a:r>
              <a:rPr lang="nl-NL" dirty="0">
                <a:hlinkClick r:id="rId2"/>
              </a:rPr>
              <a:t>https://indico.egi.eu/indico/category/19</a:t>
            </a:r>
            <a:r>
              <a:rPr lang="nl-NL" dirty="0" smtClean="0">
                <a:hlinkClick r:id="rId2"/>
              </a:rPr>
              <a:t>/</a:t>
            </a:r>
            <a:endParaRPr lang="nl-NL" dirty="0" smtClean="0"/>
          </a:p>
          <a:p>
            <a:r>
              <a:rPr lang="nl-NL" dirty="0" smtClean="0"/>
              <a:t>August OMB meeting is </a:t>
            </a:r>
            <a:r>
              <a:rPr lang="nl-NL" b="1" dirty="0" err="1" smtClean="0"/>
              <a:t>merged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the </a:t>
            </a:r>
            <a:r>
              <a:rPr lang="nl-NL" dirty="0" err="1" smtClean="0"/>
              <a:t>September’s</a:t>
            </a:r>
            <a:endParaRPr lang="nl-NL" dirty="0" smtClean="0"/>
          </a:p>
          <a:p>
            <a:r>
              <a:rPr lang="nl-NL" dirty="0" smtClean="0"/>
              <a:t>September OMB meeting is </a:t>
            </a:r>
            <a:r>
              <a:rPr lang="nl-NL" dirty="0" err="1" smtClean="0"/>
              <a:t>moved</a:t>
            </a:r>
            <a:r>
              <a:rPr lang="nl-NL" dirty="0" smtClean="0"/>
              <a:t> up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b="1" dirty="0" smtClean="0"/>
              <a:t>September 15th </a:t>
            </a:r>
          </a:p>
          <a:p>
            <a:pPr lvl="1"/>
            <a:r>
              <a:rPr lang="nl-NL" dirty="0" err="1" smtClean="0"/>
              <a:t>Avoid</a:t>
            </a:r>
            <a:r>
              <a:rPr lang="nl-NL" dirty="0" smtClean="0"/>
              <a:t> clash </a:t>
            </a:r>
            <a:r>
              <a:rPr lang="nl-NL" dirty="0" err="1" smtClean="0"/>
              <a:t>with</a:t>
            </a:r>
            <a:r>
              <a:rPr lang="nl-NL" dirty="0" smtClean="0"/>
              <a:t> DI4R</a:t>
            </a:r>
          </a:p>
          <a:p>
            <a:pPr lvl="1"/>
            <a:r>
              <a:rPr lang="nl-NL" dirty="0" err="1" smtClean="0"/>
              <a:t>Reduce</a:t>
            </a:r>
            <a:r>
              <a:rPr lang="nl-NL" dirty="0" smtClean="0"/>
              <a:t> time </a:t>
            </a:r>
            <a:r>
              <a:rPr lang="nl-NL" dirty="0" err="1" smtClean="0"/>
              <a:t>between</a:t>
            </a:r>
            <a:r>
              <a:rPr lang="nl-NL" dirty="0" smtClean="0"/>
              <a:t> </a:t>
            </a:r>
            <a:r>
              <a:rPr lang="nl-NL" dirty="0" err="1" smtClean="0"/>
              <a:t>OMBs</a:t>
            </a:r>
            <a:r>
              <a:rPr lang="nl-NL" dirty="0" smtClean="0"/>
              <a:t> meetings</a:t>
            </a:r>
          </a:p>
          <a:p>
            <a:pPr lvl="1"/>
            <a:endParaRPr lang="nl-NL" dirty="0"/>
          </a:p>
          <a:p>
            <a:endParaRPr lang="nl-NL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24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Timeline for EGI AAI services in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All the services will be available at the end of August:</a:t>
            </a:r>
          </a:p>
          <a:p>
            <a:pPr lvl="1"/>
            <a:r>
              <a:rPr lang="en-US" dirty="0" err="1" smtClean="0"/>
              <a:t>Idp</a:t>
            </a:r>
            <a:r>
              <a:rPr lang="en-US" dirty="0" smtClean="0"/>
              <a:t>/SP proxy</a:t>
            </a:r>
          </a:p>
          <a:p>
            <a:pPr lvl="2"/>
            <a:r>
              <a:rPr lang="en-US" dirty="0" smtClean="0"/>
              <a:t>SAML, OIDC/</a:t>
            </a:r>
            <a:r>
              <a:rPr lang="en-US" dirty="0" err="1" smtClean="0"/>
              <a:t>Oauth</a:t>
            </a:r>
            <a:endParaRPr lang="en-US" dirty="0" smtClean="0"/>
          </a:p>
          <a:p>
            <a:pPr lvl="1"/>
            <a:r>
              <a:rPr lang="en-US" dirty="0" smtClean="0"/>
              <a:t>User registration</a:t>
            </a:r>
          </a:p>
          <a:p>
            <a:pPr lvl="2"/>
            <a:r>
              <a:rPr lang="en-US" dirty="0" smtClean="0"/>
              <a:t>E.g. for accounts linking</a:t>
            </a:r>
          </a:p>
          <a:p>
            <a:pPr lvl="1"/>
            <a:r>
              <a:rPr lang="en-US" dirty="0" smtClean="0"/>
              <a:t>Integration with the </a:t>
            </a:r>
            <a:r>
              <a:rPr lang="en-US" dirty="0" err="1" smtClean="0"/>
              <a:t>RCAuth</a:t>
            </a:r>
            <a:r>
              <a:rPr lang="en-US" dirty="0" smtClean="0"/>
              <a:t> online-CA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Official release in production at the end of September</a:t>
            </a:r>
          </a:p>
          <a:p>
            <a:pPr lvl="1"/>
            <a:r>
              <a:rPr lang="en-US" dirty="0" smtClean="0"/>
              <a:t>After a pre-testing period</a:t>
            </a:r>
          </a:p>
          <a:p>
            <a:pPr lvl="1"/>
            <a:r>
              <a:rPr lang="en-US" dirty="0" smtClean="0"/>
              <a:t>With the necessary policies approved and enforced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No need to wait </a:t>
            </a:r>
            <a:r>
              <a:rPr lang="en-US" dirty="0"/>
              <a:t>S</a:t>
            </a:r>
            <a:r>
              <a:rPr lang="en-US" dirty="0" smtClean="0"/>
              <a:t>eptember to use the services</a:t>
            </a:r>
          </a:p>
          <a:p>
            <a:pPr lvl="1"/>
            <a:r>
              <a:rPr lang="en-US" dirty="0" smtClean="0"/>
              <a:t>Some use cases are already available, integration with ops tools:</a:t>
            </a:r>
          </a:p>
          <a:p>
            <a:pPr lvl="2"/>
            <a:r>
              <a:rPr lang="en-US" dirty="0" smtClean="0"/>
              <a:t>GOCDB, </a:t>
            </a:r>
            <a:r>
              <a:rPr lang="en-US" dirty="0" err="1" smtClean="0"/>
              <a:t>AppDB</a:t>
            </a:r>
            <a:r>
              <a:rPr lang="en-US" dirty="0" smtClean="0"/>
              <a:t>, GGUS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363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SVG new </a:t>
            </a:r>
            <a:r>
              <a:rPr lang="en-US" dirty="0" err="1" smtClean="0"/>
              <a:t>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Linda Cornwall produced a new revision of the Terms of Reference document for the Software vulnerability Group:</a:t>
            </a:r>
          </a:p>
          <a:p>
            <a:pPr lvl="1"/>
            <a:r>
              <a:rPr lang="en-US" dirty="0">
                <a:hlinkClick r:id="rId2"/>
              </a:rPr>
              <a:t>https://documents.egi.eu/document/</a:t>
            </a:r>
            <a:r>
              <a:rPr lang="en-US" dirty="0" smtClean="0">
                <a:hlinkClick r:id="rId2"/>
              </a:rPr>
              <a:t>2772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SVG is a </a:t>
            </a:r>
            <a:r>
              <a:rPr lang="en-US" b="1" dirty="0" smtClean="0"/>
              <a:t>collaborative effort,</a:t>
            </a:r>
            <a:r>
              <a:rPr lang="en-US" dirty="0" smtClean="0"/>
              <a:t> new contributions are particularly important to bring expertise in new technologies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164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approval: RC/RP OLA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Presented the previous OMB meeting</a:t>
            </a:r>
          </a:p>
          <a:p>
            <a:r>
              <a:rPr lang="en-US" dirty="0" smtClean="0"/>
              <a:t>Feedback expected by July the 20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No feedback </a:t>
            </a:r>
            <a:r>
              <a:rPr lang="en-US" dirty="0" smtClean="0">
                <a:sym typeface="Wingdings"/>
              </a:rPr>
              <a:t> approval</a:t>
            </a:r>
          </a:p>
          <a:p>
            <a:r>
              <a:rPr lang="en-US" dirty="0" smtClean="0">
                <a:sym typeface="Wingdings"/>
              </a:rPr>
              <a:t>Final version attached the agenda</a:t>
            </a:r>
          </a:p>
          <a:p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For approval: any objections?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7121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providers UA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Generic Underpinning Agreement defined for the technology providers</a:t>
            </a:r>
          </a:p>
          <a:p>
            <a:pPr lvl="1"/>
            <a:r>
              <a:rPr lang="en-US" dirty="0" smtClean="0"/>
              <a:t>Corporate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UA agreed with INDIGO for the provision of the technologies through UMD or CMD</a:t>
            </a:r>
          </a:p>
          <a:p>
            <a:pPr lvl="1"/>
            <a:r>
              <a:rPr lang="en-US" dirty="0" smtClean="0"/>
              <a:t>Release expected in August</a:t>
            </a:r>
          </a:p>
          <a:p>
            <a:pPr lvl="1"/>
            <a:r>
              <a:rPr lang="en-US" dirty="0" smtClean="0"/>
              <a:t>Release in CMD/UMD in September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7125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update, new 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HBP </a:t>
            </a:r>
            <a:r>
              <a:rPr lang="en-US" dirty="0"/>
              <a:t>is on </a:t>
            </a:r>
            <a:r>
              <a:rPr lang="en-US" dirty="0" smtClean="0"/>
              <a:t>hold</a:t>
            </a:r>
          </a:p>
          <a:p>
            <a:r>
              <a:rPr lang="en-US" dirty="0" err="1" smtClean="0"/>
              <a:t>EXTraS</a:t>
            </a:r>
            <a:r>
              <a:rPr lang="en-US" dirty="0" smtClean="0"/>
              <a:t> </a:t>
            </a:r>
            <a:r>
              <a:rPr lang="en-US" dirty="0"/>
              <a:t>project: CYFRONET and INFN-BARI are supporting the project </a:t>
            </a:r>
            <a:r>
              <a:rPr lang="en-US" dirty="0" smtClean="0"/>
              <a:t>activities.</a:t>
            </a:r>
          </a:p>
          <a:p>
            <a:r>
              <a:rPr lang="en-US" dirty="0" smtClean="0"/>
              <a:t>LSGC</a:t>
            </a:r>
            <a:r>
              <a:rPr lang="en-US" dirty="0"/>
              <a:t>: Still waiting resources from some </a:t>
            </a:r>
            <a:r>
              <a:rPr lang="en-US" dirty="0" smtClean="0"/>
              <a:t>providers</a:t>
            </a:r>
            <a:endParaRPr lang="en-US" dirty="0"/>
          </a:p>
          <a:p>
            <a:r>
              <a:rPr lang="en-US" dirty="0" smtClean="0"/>
              <a:t>Nanotechnology</a:t>
            </a:r>
            <a:r>
              <a:rPr lang="en-US" dirty="0"/>
              <a:t>: Asked prof. Stich if we can close with the resources that we </a:t>
            </a:r>
            <a:r>
              <a:rPr lang="en-US" dirty="0" smtClean="0"/>
              <a:t>have collected </a:t>
            </a:r>
            <a:r>
              <a:rPr lang="en-US" dirty="0"/>
              <a:t>so </a:t>
            </a:r>
            <a:r>
              <a:rPr lang="en-US" dirty="0" smtClean="0"/>
              <a:t>far</a:t>
            </a:r>
          </a:p>
          <a:p>
            <a:r>
              <a:rPr lang="en-US" dirty="0" err="1" smtClean="0"/>
              <a:t>iMarine</a:t>
            </a:r>
            <a:r>
              <a:rPr lang="en-US" dirty="0"/>
              <a:t>: IISAS-Bratislava and CESGA expressed interested in supporting the project</a:t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dirty="0"/>
              <a:t>   activities. Still waiting for a </a:t>
            </a:r>
            <a:endParaRPr lang="en-US" dirty="0" smtClean="0"/>
          </a:p>
          <a:p>
            <a:r>
              <a:rPr lang="en-US" dirty="0" err="1" smtClean="0"/>
              <a:t>PeachNote</a:t>
            </a:r>
            <a:r>
              <a:rPr lang="en-US" dirty="0"/>
              <a:t>: Asked Vladimir if resources provided by CESNET-</a:t>
            </a:r>
            <a:r>
              <a:rPr lang="en-US" dirty="0" err="1"/>
              <a:t>MetaCloud</a:t>
            </a:r>
            <a:r>
              <a:rPr lang="en-US" dirty="0"/>
              <a:t> and RECAS-BARI</a:t>
            </a:r>
            <a:br>
              <a:rPr lang="en-US" dirty="0"/>
            </a:br>
            <a:r>
              <a:rPr lang="en-US" dirty="0"/>
              <a:t>     are enough </a:t>
            </a:r>
            <a:r>
              <a:rPr lang="en-US" dirty="0" err="1"/>
              <a:t>tosupport</a:t>
            </a:r>
            <a:r>
              <a:rPr lang="en-US" dirty="0"/>
              <a:t> the project and close the SLA </a:t>
            </a:r>
            <a:r>
              <a:rPr lang="en-US" dirty="0" smtClean="0"/>
              <a:t>process</a:t>
            </a:r>
          </a:p>
          <a:p>
            <a:r>
              <a:rPr lang="en-US" dirty="0" err="1" smtClean="0"/>
              <a:t>BioISI</a:t>
            </a:r>
            <a:r>
              <a:rPr lang="en-US" dirty="0"/>
              <a:t>: LIP expressed interest to support the project activities. Still waiting for some resources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Terradue</a:t>
            </a:r>
            <a:r>
              <a:rPr lang="en-US" dirty="0"/>
              <a:t>: BELSPO expressed interest to offer some additional resources to support the ESA-</a:t>
            </a:r>
            <a:r>
              <a:rPr lang="en-US" dirty="0" smtClean="0"/>
              <a:t>TEPs</a:t>
            </a:r>
            <a:r>
              <a:rPr lang="en-US" dirty="0"/>
              <a:t> pilots.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613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ESA Tender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"</a:t>
            </a:r>
            <a:r>
              <a:rPr lang="en-US" dirty="0"/>
              <a:t>Research and User Support (RUS) for Sentinel Core </a:t>
            </a:r>
            <a:r>
              <a:rPr lang="en-US" dirty="0" smtClean="0"/>
              <a:t>Products”</a:t>
            </a:r>
          </a:p>
          <a:p>
            <a:pPr lvl="1"/>
            <a:r>
              <a:rPr lang="en-US" dirty="0" smtClean="0"/>
              <a:t>Call </a:t>
            </a:r>
            <a:r>
              <a:rPr lang="en-US" dirty="0"/>
              <a:t>for cloud resource providers was circulated to the council. Responses were received from 5 providers so </a:t>
            </a:r>
            <a:endParaRPr lang="en-US" dirty="0" smtClean="0"/>
          </a:p>
          <a:p>
            <a:pPr lvl="1"/>
            <a:r>
              <a:rPr lang="en-US" dirty="0" smtClean="0"/>
              <a:t>Email </a:t>
            </a:r>
            <a:r>
              <a:rPr lang="en-US" dirty="0" err="1" smtClean="0"/>
              <a:t>Yannick</a:t>
            </a:r>
            <a:r>
              <a:rPr lang="en-US" dirty="0" smtClean="0"/>
              <a:t> (</a:t>
            </a:r>
            <a:r>
              <a:rPr lang="en-US" dirty="0" smtClean="0">
                <a:hlinkClick r:id="rId2"/>
              </a:rPr>
              <a:t>director@egi.eu</a:t>
            </a:r>
            <a:r>
              <a:rPr lang="en-US" dirty="0" smtClean="0"/>
              <a:t>) for expressions </a:t>
            </a:r>
            <a:r>
              <a:rPr lang="en-US" smtClean="0"/>
              <a:t>of interest</a:t>
            </a:r>
            <a:endParaRPr lang="en-US" dirty="0" smtClean="0"/>
          </a:p>
          <a:p>
            <a:r>
              <a:rPr lang="en-US" dirty="0" smtClean="0"/>
              <a:t>Hosting </a:t>
            </a:r>
            <a:r>
              <a:rPr lang="en-US" dirty="0"/>
              <a:t>Sentinel data </a:t>
            </a:r>
            <a:r>
              <a:rPr lang="en-US" dirty="0" smtClean="0"/>
              <a:t>replica</a:t>
            </a:r>
          </a:p>
          <a:p>
            <a:r>
              <a:rPr lang="en-US" dirty="0" smtClean="0"/>
              <a:t>Offering </a:t>
            </a:r>
            <a:r>
              <a:rPr lang="en-US" dirty="0"/>
              <a:t>cloud compute and storage </a:t>
            </a:r>
            <a:endParaRPr lang="en-US" dirty="0" smtClean="0"/>
          </a:p>
          <a:p>
            <a:r>
              <a:rPr lang="en-US" dirty="0" smtClean="0"/>
              <a:t>Training </a:t>
            </a:r>
            <a:r>
              <a:rPr lang="en-US" dirty="0"/>
              <a:t>and user support for working with Sentinel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Further info: </a:t>
            </a:r>
          </a:p>
          <a:p>
            <a:pPr lvl="1"/>
            <a:r>
              <a:rPr lang="en-US" dirty="0" smtClean="0">
                <a:hlinkClick r:id="rId3"/>
              </a:rPr>
              <a:t>Tender: http</a:t>
            </a:r>
            <a:r>
              <a:rPr lang="en-US" dirty="0">
                <a:hlinkClick r:id="rId3"/>
              </a:rPr>
              <a:t>://emits.sso.esa.int/emits/owa/emits_online.showao?typ1=6986&amp;user=</a:t>
            </a:r>
            <a:r>
              <a:rPr lang="en-US" dirty="0" smtClean="0">
                <a:hlinkClick r:id="rId3"/>
              </a:rPr>
              <a:t>anonymous</a:t>
            </a:r>
            <a:endParaRPr lang="en-US" dirty="0" smtClean="0"/>
          </a:p>
          <a:p>
            <a:pPr lvl="1"/>
            <a:r>
              <a:rPr lang="en-US" dirty="0" smtClean="0"/>
              <a:t>Further </a:t>
            </a:r>
            <a:r>
              <a:rPr lang="en-US" dirty="0"/>
              <a:t>info on Sentinel: </a:t>
            </a:r>
            <a:r>
              <a:rPr lang="en-US" dirty="0">
                <a:hlinkClick r:id="rId4"/>
              </a:rPr>
              <a:t>https://scihub.copernicus.eu/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867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DI4R early birds registration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DI4R early bird registration closes on August 5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1"/>
            <a:r>
              <a:rPr lang="en-US" dirty="0">
                <a:hlinkClick r:id="rId2"/>
              </a:rPr>
              <a:t>http://www.digitalinfrastructures.eu/</a:t>
            </a:r>
            <a:r>
              <a:rPr lang="en-US" dirty="0" smtClean="0">
                <a:hlinkClick r:id="rId2"/>
              </a:rPr>
              <a:t>register_and_plan</a:t>
            </a:r>
            <a:endParaRPr lang="en-US" dirty="0"/>
          </a:p>
          <a:p>
            <a:r>
              <a:rPr lang="en-US" dirty="0" smtClean="0"/>
              <a:t>Program: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://www.digitalinfrastructures.eu/</a:t>
            </a:r>
            <a:r>
              <a:rPr lang="en-US" dirty="0" smtClean="0">
                <a:hlinkClick r:id="rId3"/>
              </a:rPr>
              <a:t>programme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82157"/>
      </p:ext>
    </p:extLst>
  </p:cSld>
  <p:clrMapOvr>
    <a:masterClrMapping/>
  </p:clrMapOvr>
</p:sld>
</file>

<file path=ppt/theme/theme1.xml><?xml version="1.0" encoding="utf-8"?>
<a:theme xmlns:a="http://schemas.openxmlformats.org/drawingml/2006/main" name="EGI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powerpoint presentation v3.2</Template>
  <TotalTime>1176</TotalTime>
  <Words>402</Words>
  <Application>Microsoft Macintosh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EGI powerpoint presentation v3.2</vt:lpstr>
      <vt:lpstr>EGI Powerpoint Presentation (body)</vt:lpstr>
      <vt:lpstr>EGI Powerpoint Presentation (closing)</vt:lpstr>
      <vt:lpstr>OMB July 2016 Introduction</vt:lpstr>
      <vt:lpstr>OMB Calendar</vt:lpstr>
      <vt:lpstr>Timeline for EGI AAI services in production</vt:lpstr>
      <vt:lpstr>SVG new ToR</vt:lpstr>
      <vt:lpstr>For approval: RC/RP OLA</vt:lpstr>
      <vt:lpstr>Technology providers UA</vt:lpstr>
      <vt:lpstr>Outreach update, new use cases</vt:lpstr>
      <vt:lpstr>ESA Tender</vt:lpstr>
      <vt:lpstr>DI4R early birds registration 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spinoso</dc:creator>
  <cp:lastModifiedBy>Peter Solagna</cp:lastModifiedBy>
  <cp:revision>52</cp:revision>
  <dcterms:created xsi:type="dcterms:W3CDTF">2016-06-15T09:06:13Z</dcterms:created>
  <dcterms:modified xsi:type="dcterms:W3CDTF">2016-07-28T08:08:08Z</dcterms:modified>
</cp:coreProperties>
</file>