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300" r:id="rId5"/>
    <p:sldId id="295" r:id="rId6"/>
    <p:sldId id="291" r:id="rId7"/>
    <p:sldId id="296" r:id="rId8"/>
    <p:sldId id="297" r:id="rId9"/>
    <p:sldId id="298" r:id="rId10"/>
    <p:sldId id="299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8" d="100"/>
          <a:sy n="98" d="100"/>
        </p:scale>
        <p:origin x="-4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9/15/16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9/15/16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9/15/16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ndigo-datacloud.eu/news/first-indigo-datacloud-software-release-ou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GOCDB/notifications%23v5.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event/3092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digitalinfrastructures.eu/programm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 Foundation Operations </a:t>
            </a:r>
            <a:r>
              <a:rPr lang="en-GB" dirty="0" smtClean="0"/>
              <a:t>Manager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OMB September 2016 Introduction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Screen Shot 2016-09-15 at 9.57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6632"/>
            <a:ext cx="7634560" cy="585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5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INDIGO </a:t>
            </a:r>
            <a:r>
              <a:rPr lang="en-US" dirty="0" smtClean="0"/>
              <a:t>first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INDIGO first release has been released on August 8</a:t>
            </a:r>
            <a:r>
              <a:rPr lang="en-US" sz="1600" baseline="30000" dirty="0" smtClean="0"/>
              <a:t>th</a:t>
            </a:r>
            <a:endParaRPr lang="en-US" sz="1600" dirty="0" smtClean="0"/>
          </a:p>
          <a:p>
            <a:pPr lvl="1"/>
            <a:r>
              <a:rPr lang="en-US" sz="1200" dirty="0">
                <a:hlinkClick r:id="rId2"/>
              </a:rPr>
              <a:t>https://www.indigo-datacloud.eu/news/first-indigo-datacloud-software-release-</a:t>
            </a:r>
            <a:r>
              <a:rPr lang="en-US" sz="1200" dirty="0" smtClean="0">
                <a:hlinkClick r:id="rId2"/>
              </a:rPr>
              <a:t>out</a:t>
            </a:r>
            <a:endParaRPr lang="en-US" sz="1200" dirty="0" smtClean="0"/>
          </a:p>
          <a:p>
            <a:pPr marL="0" indent="0">
              <a:buNone/>
            </a:pPr>
            <a:r>
              <a:rPr lang="en-US" sz="1600" dirty="0" smtClean="0"/>
              <a:t>Main highlight for the </a:t>
            </a:r>
            <a:r>
              <a:rPr lang="en-US" sz="1600" dirty="0" err="1" smtClean="0"/>
              <a:t>Fedcloud</a:t>
            </a:r>
            <a:r>
              <a:rPr lang="en-US" sz="1600" dirty="0" smtClean="0"/>
              <a:t> </a:t>
            </a:r>
            <a:r>
              <a:rPr lang="en-US" sz="1600" dirty="0" err="1" smtClean="0"/>
              <a:t>IaaS</a:t>
            </a:r>
            <a:endParaRPr lang="en-US" sz="1600" dirty="0" smtClean="0"/>
          </a:p>
          <a:p>
            <a:r>
              <a:rPr lang="en-US" sz="1600" dirty="0" smtClean="0"/>
              <a:t>Cloud </a:t>
            </a:r>
            <a:r>
              <a:rPr lang="en-US" sz="1600" dirty="0" smtClean="0"/>
              <a:t>compute</a:t>
            </a:r>
          </a:p>
          <a:p>
            <a:pPr lvl="1"/>
            <a:r>
              <a:rPr lang="en-US" sz="1600" dirty="0" err="1" smtClean="0"/>
              <a:t>OpenStack</a:t>
            </a:r>
            <a:r>
              <a:rPr lang="en-US" sz="1600" dirty="0" smtClean="0"/>
              <a:t> OCCI Interface (OOI)</a:t>
            </a:r>
          </a:p>
          <a:p>
            <a:pPr lvl="1"/>
            <a:r>
              <a:rPr lang="en-US" sz="1600" dirty="0" err="1" smtClean="0"/>
              <a:t>OpenStack</a:t>
            </a:r>
            <a:r>
              <a:rPr lang="en-US" sz="1600" dirty="0" smtClean="0"/>
              <a:t> </a:t>
            </a:r>
            <a:r>
              <a:rPr lang="en-US" sz="1600" dirty="0" err="1" smtClean="0"/>
              <a:t>Preemptible</a:t>
            </a:r>
            <a:r>
              <a:rPr lang="en-US" sz="1600" dirty="0" smtClean="0"/>
              <a:t> Instance Extension (OPIE)</a:t>
            </a:r>
          </a:p>
          <a:p>
            <a:pPr lvl="1"/>
            <a:r>
              <a:rPr lang="en-US" sz="1600" dirty="0" err="1" smtClean="0"/>
              <a:t>OpenStack</a:t>
            </a:r>
            <a:r>
              <a:rPr lang="en-US" sz="1600" dirty="0" smtClean="0"/>
              <a:t> clients</a:t>
            </a:r>
          </a:p>
          <a:p>
            <a:pPr lvl="1"/>
            <a:r>
              <a:rPr lang="en-US" sz="1600" dirty="0" smtClean="0"/>
              <a:t>IM/Tosca-in-heat to orchestrate deployments (TOSCA)</a:t>
            </a:r>
          </a:p>
          <a:p>
            <a:r>
              <a:rPr lang="en-US" sz="1600" dirty="0" smtClean="0"/>
              <a:t>Cloud Container</a:t>
            </a:r>
            <a:endParaRPr lang="en-US" sz="1600" dirty="0" smtClean="0"/>
          </a:p>
          <a:p>
            <a:pPr lvl="1"/>
            <a:r>
              <a:rPr lang="en-US" sz="1600" dirty="0" err="1" smtClean="0"/>
              <a:t>ONEDock</a:t>
            </a:r>
            <a:endParaRPr lang="en-US" sz="1600" dirty="0" smtClean="0"/>
          </a:p>
          <a:p>
            <a:pPr lvl="1"/>
            <a:r>
              <a:rPr lang="en-US" sz="1600" dirty="0" smtClean="0"/>
              <a:t>Nova-</a:t>
            </a:r>
            <a:r>
              <a:rPr lang="en-US" sz="1600" dirty="0" err="1" smtClean="0"/>
              <a:t>docker</a:t>
            </a:r>
            <a:endParaRPr lang="en-US" sz="1600" dirty="0" smtClean="0"/>
          </a:p>
          <a:p>
            <a:pPr lvl="1"/>
            <a:r>
              <a:rPr lang="en-US" sz="1600" dirty="0" err="1" smtClean="0"/>
              <a:t>Reposync</a:t>
            </a:r>
            <a:r>
              <a:rPr lang="en-US" sz="1600" dirty="0" smtClean="0"/>
              <a:t> to sync </a:t>
            </a:r>
            <a:r>
              <a:rPr lang="en-US" sz="1600" dirty="0" err="1" smtClean="0"/>
              <a:t>docker</a:t>
            </a:r>
            <a:r>
              <a:rPr lang="en-US" sz="1600" dirty="0" smtClean="0"/>
              <a:t> containers from </a:t>
            </a:r>
            <a:r>
              <a:rPr lang="en-US" sz="1600" dirty="0" err="1" smtClean="0"/>
              <a:t>docker</a:t>
            </a:r>
            <a:r>
              <a:rPr lang="en-US" sz="1600" dirty="0" smtClean="0"/>
              <a:t> hub to CMF</a:t>
            </a:r>
          </a:p>
          <a:p>
            <a:pPr lvl="1"/>
            <a:r>
              <a:rPr lang="en-US" sz="1600" dirty="0" err="1" smtClean="0"/>
              <a:t>Udocker</a:t>
            </a:r>
            <a:r>
              <a:rPr lang="en-US" sz="1600" dirty="0" smtClean="0"/>
              <a:t> to use </a:t>
            </a:r>
            <a:r>
              <a:rPr lang="en-US" sz="1600" dirty="0" err="1" smtClean="0"/>
              <a:t>docker</a:t>
            </a:r>
            <a:r>
              <a:rPr lang="en-US" sz="1600" dirty="0" smtClean="0"/>
              <a:t> in </a:t>
            </a:r>
            <a:r>
              <a:rPr lang="en-US" sz="1600" dirty="0" err="1" smtClean="0"/>
              <a:t>useland</a:t>
            </a:r>
            <a:endParaRPr lang="en-US" sz="1600" dirty="0" smtClean="0"/>
          </a:p>
          <a:p>
            <a:r>
              <a:rPr lang="en-US" sz="1600" dirty="0" smtClean="0"/>
              <a:t>Storage</a:t>
            </a:r>
            <a:endParaRPr lang="en-US" sz="1600" dirty="0" smtClean="0"/>
          </a:p>
          <a:p>
            <a:pPr lvl="1"/>
            <a:r>
              <a:rPr lang="en-US" sz="1600" dirty="0" smtClean="0"/>
              <a:t>CDMI Server</a:t>
            </a:r>
          </a:p>
          <a:p>
            <a:pPr lvl="1"/>
            <a:r>
              <a:rPr lang="en-US" sz="1600" dirty="0" err="1" smtClean="0"/>
              <a:t>OneData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90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INDIGO Staged Rollout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INDIGO is performing a staged rollout testing of the first release</a:t>
            </a:r>
          </a:p>
          <a:p>
            <a:pPr lvl="1"/>
            <a:r>
              <a:rPr lang="en-GB" dirty="0" smtClean="0"/>
              <a:t>The results will be used for CMD as well</a:t>
            </a:r>
            <a:endParaRPr lang="en-GB" dirty="0" smtClean="0"/>
          </a:p>
          <a:p>
            <a:r>
              <a:rPr lang="en-GB" dirty="0" smtClean="0"/>
              <a:t>Staged </a:t>
            </a:r>
            <a:r>
              <a:rPr lang="en-GB" dirty="0" smtClean="0"/>
              <a:t>rollout </a:t>
            </a:r>
            <a:r>
              <a:rPr lang="en-GB" dirty="0" smtClean="0"/>
              <a:t>has already started</a:t>
            </a:r>
            <a:endParaRPr lang="en-GB" dirty="0" smtClean="0"/>
          </a:p>
          <a:p>
            <a:pPr lvl="1"/>
            <a:r>
              <a:rPr lang="en-GB" dirty="0" smtClean="0"/>
              <a:t>Two </a:t>
            </a:r>
            <a:r>
              <a:rPr lang="en-GB" dirty="0" smtClean="0"/>
              <a:t>components have already been </a:t>
            </a:r>
            <a:r>
              <a:rPr lang="en-GB" dirty="0" smtClean="0"/>
              <a:t>validated</a:t>
            </a:r>
          </a:p>
          <a:p>
            <a:pPr lvl="2"/>
            <a:r>
              <a:rPr lang="en-GB" dirty="0" smtClean="0"/>
              <a:t>Some </a:t>
            </a:r>
            <a:r>
              <a:rPr lang="en-GB" dirty="0" err="1" smtClean="0"/>
              <a:t>Fedcloud</a:t>
            </a:r>
            <a:r>
              <a:rPr lang="en-GB" dirty="0" smtClean="0"/>
              <a:t> sites are already EA</a:t>
            </a:r>
            <a:endParaRPr lang="en-GB" dirty="0" smtClean="0"/>
          </a:p>
          <a:p>
            <a:pPr lvl="1"/>
            <a:r>
              <a:rPr lang="en-GB" dirty="0" smtClean="0"/>
              <a:t>Plan is to complete the majority of the SR tests by the end of September</a:t>
            </a:r>
          </a:p>
          <a:p>
            <a:r>
              <a:rPr lang="en-GB" dirty="0" smtClean="0"/>
              <a:t>If interested in be early adopter for one or more products, please contact Baptiste:</a:t>
            </a:r>
          </a:p>
          <a:p>
            <a:pPr lvl="1"/>
            <a:r>
              <a:rPr lang="en-GB" dirty="0" err="1"/>
              <a:t>Baptiste.grenier@egi.eu</a:t>
            </a:r>
            <a:r>
              <a:rPr lang="en-GB" dirty="0"/>
              <a:t> 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 pre-release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https://wiki.egi.eu/wiki/GOCDB/notifications#</a:t>
            </a:r>
            <a:r>
              <a:rPr lang="en-US" dirty="0" smtClean="0">
                <a:hlinkClick r:id="rId2"/>
              </a:rPr>
              <a:t>v5.7</a:t>
            </a:r>
            <a:endParaRPr lang="en-US" dirty="0" smtClean="0"/>
          </a:p>
          <a:p>
            <a:r>
              <a:rPr lang="en-US" dirty="0" smtClean="0"/>
              <a:t>GOCDB is introducing </a:t>
            </a:r>
            <a:r>
              <a:rPr lang="en-US" b="1" dirty="0" smtClean="0"/>
              <a:t>cursor-based paging</a:t>
            </a:r>
            <a:r>
              <a:rPr lang="en-US" dirty="0" smtClean="0"/>
              <a:t> to the APIs</a:t>
            </a:r>
          </a:p>
          <a:p>
            <a:pPr lvl="1"/>
            <a:r>
              <a:rPr lang="en-US" dirty="0" smtClean="0"/>
              <a:t>For the moment available only in the development instance, not released in production</a:t>
            </a:r>
          </a:p>
          <a:p>
            <a:pPr lvl="1"/>
            <a:r>
              <a:rPr lang="en-US" dirty="0" smtClean="0"/>
              <a:t>Without paging some queries with large results hit a timeout or memory limits and fail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Paging is </a:t>
            </a:r>
            <a:r>
              <a:rPr lang="en-US" b="1" dirty="0" smtClean="0"/>
              <a:t>disabled</a:t>
            </a:r>
            <a:r>
              <a:rPr lang="en-US" dirty="0" smtClean="0"/>
              <a:t> by default and it is optional </a:t>
            </a:r>
          </a:p>
          <a:p>
            <a:pPr lvl="1"/>
            <a:r>
              <a:rPr lang="en-US" dirty="0" smtClean="0"/>
              <a:t>To allow the tool to use it for queries that would otherwise fail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your NGI or sites are using GOCDB API, please read the wiki and provide feedback to GOCDB developers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80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OTAG: ARGO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 Monday there was the OTAG meeting for monitoring</a:t>
            </a:r>
          </a:p>
          <a:p>
            <a:pPr lvl="1"/>
            <a:r>
              <a:rPr lang="en-US" dirty="0">
                <a:hlinkClick r:id="rId2"/>
              </a:rPr>
              <a:t>https://indico.egi.eu/indico/event/3092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Main topics</a:t>
            </a:r>
          </a:p>
          <a:p>
            <a:pPr lvl="1"/>
            <a:r>
              <a:rPr lang="en-US" dirty="0" smtClean="0"/>
              <a:t>Status and roadmap of ARGO</a:t>
            </a:r>
          </a:p>
          <a:p>
            <a:pPr lvl="1"/>
            <a:r>
              <a:rPr lang="en-US" dirty="0" smtClean="0"/>
              <a:t>Requirements from NGIs/sites</a:t>
            </a:r>
          </a:p>
          <a:p>
            <a:pPr lvl="1"/>
            <a:r>
              <a:rPr lang="en-US" dirty="0" smtClean="0"/>
              <a:t>ARGO proposal to extend the use of GOCDB as topology information source for monitoring</a:t>
            </a:r>
          </a:p>
          <a:p>
            <a:r>
              <a:rPr lang="en-US" dirty="0" smtClean="0"/>
              <a:t>See Christos’ presentation later in the agenda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76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DI4R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Registration closed yesterday</a:t>
            </a:r>
          </a:p>
          <a:p>
            <a:r>
              <a:rPr lang="en-US" dirty="0" err="1" smtClean="0"/>
              <a:t>Programme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http://www.digitalinfrastructures.eu/</a:t>
            </a:r>
            <a:r>
              <a:rPr lang="en-US" dirty="0" smtClean="0">
                <a:hlinkClick r:id="rId2"/>
              </a:rPr>
              <a:t>programme</a:t>
            </a:r>
            <a:endParaRPr lang="en-US" dirty="0" smtClean="0"/>
          </a:p>
          <a:p>
            <a:r>
              <a:rPr lang="en-US" dirty="0" smtClean="0"/>
              <a:t>Highlights from an Ops point of view:</a:t>
            </a:r>
          </a:p>
          <a:p>
            <a:pPr lvl="1"/>
            <a:r>
              <a:rPr lang="en-US" dirty="0" smtClean="0"/>
              <a:t>Wednesday: AAI sessions, Federated operations, federated cloud</a:t>
            </a:r>
          </a:p>
          <a:p>
            <a:pPr lvl="1"/>
            <a:r>
              <a:rPr lang="en-US" dirty="0" smtClean="0"/>
              <a:t>Thursday: Security training, EGI </a:t>
            </a:r>
            <a:r>
              <a:rPr lang="en-US" dirty="0" err="1" smtClean="0"/>
              <a:t>OpenData</a:t>
            </a:r>
            <a:r>
              <a:rPr lang="en-US" dirty="0" smtClean="0"/>
              <a:t> platform/</a:t>
            </a:r>
            <a:r>
              <a:rPr lang="en-US" dirty="0" err="1" smtClean="0"/>
              <a:t>datahub</a:t>
            </a:r>
            <a:r>
              <a:rPr lang="en-US" dirty="0" smtClean="0"/>
              <a:t>, WISE security session, INDIGO Portfolio</a:t>
            </a:r>
          </a:p>
          <a:p>
            <a:pPr lvl="1"/>
            <a:r>
              <a:rPr lang="en-US" dirty="0" smtClean="0"/>
              <a:t>Friday: Lightning talks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93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Selected VOs are being contacted by EGI Operations (Alessandro) for pilot testing DIRAC as replacement of WMS</a:t>
            </a:r>
          </a:p>
          <a:p>
            <a:pPr lvl="1"/>
            <a:r>
              <a:rPr lang="en-US" dirty="0" smtClean="0"/>
              <a:t>Answers from </a:t>
            </a:r>
            <a:r>
              <a:rPr lang="en-US" dirty="0" err="1" smtClean="0"/>
              <a:t>compchem</a:t>
            </a:r>
            <a:endParaRPr lang="en-US" dirty="0" smtClean="0"/>
          </a:p>
          <a:p>
            <a:pPr lvl="1"/>
            <a:r>
              <a:rPr lang="en-US" dirty="0" smtClean="0"/>
              <a:t>If you would like to suggest a VO, please contact Alessandro </a:t>
            </a:r>
            <a:r>
              <a:rPr lang="en-US" dirty="0" err="1" smtClean="0"/>
              <a:t>Paolini</a:t>
            </a:r>
            <a:r>
              <a:rPr lang="en-US" dirty="0" smtClean="0"/>
              <a:t> @ </a:t>
            </a:r>
            <a:r>
              <a:rPr lang="en-US" dirty="0" err="1" smtClean="0"/>
              <a:t>egi.eu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DIRAC4EGI instance to support the tests</a:t>
            </a:r>
          </a:p>
          <a:p>
            <a:pPr lvl="1"/>
            <a:r>
              <a:rPr lang="en-US" dirty="0" smtClean="0"/>
              <a:t>Thanks to the DIRAC team to help during this pilot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77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401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 powerpoint presentation v3.2</vt:lpstr>
      <vt:lpstr>EGI Powerpoint Presentation (body)</vt:lpstr>
      <vt:lpstr>EGI Powerpoint Presentation (closing)</vt:lpstr>
      <vt:lpstr>OMB September 2016 Introduction</vt:lpstr>
      <vt:lpstr>PowerPoint Presentation</vt:lpstr>
      <vt:lpstr>INDIGO first release</vt:lpstr>
      <vt:lpstr>INDIGO Staged Rollout</vt:lpstr>
      <vt:lpstr>GOCDB pre-release</vt:lpstr>
      <vt:lpstr>OTAG: ARGO </vt:lpstr>
      <vt:lpstr>DI4R</vt:lpstr>
      <vt:lpstr>Future of WMS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15</cp:revision>
  <dcterms:created xsi:type="dcterms:W3CDTF">2015-06-16T10:08:46Z</dcterms:created>
  <dcterms:modified xsi:type="dcterms:W3CDTF">2016-09-15T07:58:03Z</dcterms:modified>
</cp:coreProperties>
</file>