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2"/>
  </p:notesMasterIdLst>
  <p:handoutMasterIdLst>
    <p:handoutMasterId r:id="rId13"/>
  </p:handoutMasterIdLst>
  <p:sldIdLst>
    <p:sldId id="280" r:id="rId4"/>
    <p:sldId id="302" r:id="rId5"/>
    <p:sldId id="303" r:id="rId6"/>
    <p:sldId id="301" r:id="rId7"/>
    <p:sldId id="305" r:id="rId8"/>
    <p:sldId id="306" r:id="rId9"/>
    <p:sldId id="307" r:id="rId10"/>
    <p:sldId id="284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7" autoAdjust="0"/>
    <p:restoredTop sz="94707" autoAdjust="0"/>
  </p:normalViewPr>
  <p:slideViewPr>
    <p:cSldViewPr showGuides="1">
      <p:cViewPr varScale="1">
        <p:scale>
          <a:sx n="83" d="100"/>
          <a:sy n="83" d="100"/>
        </p:scale>
        <p:origin x="1445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24/11/2016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24-11-2016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11/24/2016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1440000"/>
          </a:xfrm>
        </p:spPr>
        <p:txBody>
          <a:bodyPr>
            <a:normAutofit/>
          </a:bodyPr>
          <a:lstStyle/>
          <a:p>
            <a:r>
              <a:rPr lang="en-US" dirty="0"/>
              <a:t>ARGO </a:t>
            </a:r>
            <a:r>
              <a:rPr lang="en-US" dirty="0" smtClean="0"/>
              <a:t>Updates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504056"/>
          </a:xfrm>
        </p:spPr>
        <p:txBody>
          <a:bodyPr/>
          <a:lstStyle/>
          <a:p>
            <a:r>
              <a:rPr lang="en-GB" dirty="0" smtClean="0"/>
              <a:t>Emir </a:t>
            </a:r>
            <a:r>
              <a:rPr lang="en-GB" dirty="0" err="1" smtClean="0"/>
              <a:t>Imamagic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GOCDB test instance</a:t>
            </a:r>
          </a:p>
          <a:p>
            <a:pPr lvl="1"/>
            <a:r>
              <a:rPr lang="en-US" dirty="0" smtClean="0"/>
              <a:t>contains</a:t>
            </a:r>
            <a:r>
              <a:rPr lang="en-US" dirty="0" smtClean="0"/>
              <a:t> Monitored attribute on service endpoints</a:t>
            </a:r>
          </a:p>
          <a:p>
            <a:r>
              <a:rPr lang="en-US" dirty="0" smtClean="0"/>
              <a:t>ARGO</a:t>
            </a:r>
          </a:p>
          <a:p>
            <a:pPr lvl="1"/>
            <a:r>
              <a:rPr lang="en-US" dirty="0" smtClean="0"/>
              <a:t>modification of monitoring engine in progress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755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Service </a:t>
            </a:r>
            <a:r>
              <a:rPr lang="en-US" dirty="0" smtClean="0"/>
              <a:t>endpoints</a:t>
            </a:r>
          </a:p>
          <a:p>
            <a:pPr lvl="1"/>
            <a:r>
              <a:rPr lang="en-US" dirty="0" smtClean="0"/>
              <a:t>Attribute Monitored for flagging endpoints for monitoring</a:t>
            </a:r>
          </a:p>
          <a:p>
            <a:pPr lvl="1"/>
            <a:r>
              <a:rPr lang="en-US" dirty="0" smtClean="0"/>
              <a:t>Service URL</a:t>
            </a:r>
          </a:p>
          <a:p>
            <a:pPr lvl="2" fontAlgn="base"/>
            <a:r>
              <a:rPr lang="en-US" dirty="0" smtClean="0"/>
              <a:t>CREAM-CE</a:t>
            </a:r>
            <a:r>
              <a:rPr lang="en-US" dirty="0"/>
              <a:t>: </a:t>
            </a:r>
            <a:r>
              <a:rPr lang="en-US" dirty="0" err="1" smtClean="0"/>
              <a:t>GlueCEUniqueID</a:t>
            </a:r>
            <a:r>
              <a:rPr lang="en-US" dirty="0" smtClean="0"/>
              <a:t> </a:t>
            </a:r>
            <a:r>
              <a:rPr lang="en-US" dirty="0"/>
              <a:t>from BDII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e.g. cream.egi.eu:8443/cream-</a:t>
            </a:r>
            <a:r>
              <a:rPr lang="en-US" dirty="0" err="1"/>
              <a:t>pbs</a:t>
            </a:r>
            <a:r>
              <a:rPr lang="en-US" dirty="0"/>
              <a:t>-ops)</a:t>
            </a:r>
          </a:p>
          <a:p>
            <a:pPr lvl="2" fontAlgn="base"/>
            <a:r>
              <a:rPr lang="en-US" dirty="0"/>
              <a:t>SRM: </a:t>
            </a:r>
            <a:r>
              <a:rPr lang="en-US" dirty="0" err="1" smtClean="0"/>
              <a:t>GlueServiceEndpoint</a:t>
            </a:r>
            <a:r>
              <a:rPr lang="en-US" dirty="0" smtClean="0"/>
              <a:t> </a:t>
            </a:r>
            <a:r>
              <a:rPr lang="en-US" dirty="0"/>
              <a:t>from BDII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e.g. httpg://se.egi.eu:8444/srm/managerv2)</a:t>
            </a:r>
          </a:p>
          <a:p>
            <a:pPr lvl="2" fontAlgn="base"/>
            <a:r>
              <a:rPr lang="en-US" dirty="0"/>
              <a:t>Other services: </a:t>
            </a:r>
            <a:r>
              <a:rPr lang="en-US" dirty="0" err="1" smtClean="0"/>
              <a:t>GlueServiceEndpoint</a:t>
            </a:r>
            <a:r>
              <a:rPr lang="en-US" dirty="0" smtClean="0"/>
              <a:t> </a:t>
            </a:r>
            <a:r>
              <a:rPr lang="en-US" dirty="0"/>
              <a:t>from </a:t>
            </a:r>
            <a:r>
              <a:rPr lang="en-US" dirty="0" smtClean="0"/>
              <a:t>BDII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658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Pha</a:t>
            </a:r>
            <a:r>
              <a:rPr lang="en-US" dirty="0" smtClean="0"/>
              <a:t>se 1</a:t>
            </a:r>
          </a:p>
          <a:p>
            <a:pPr lvl="1"/>
            <a:r>
              <a:rPr lang="en-US" dirty="0" smtClean="0"/>
              <a:t>starting from December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smtClean="0"/>
              <a:t>2016</a:t>
            </a:r>
          </a:p>
          <a:p>
            <a:pPr lvl="1"/>
            <a:r>
              <a:rPr lang="en-US" dirty="0" smtClean="0"/>
              <a:t>web UI view for uncertified sites</a:t>
            </a:r>
          </a:p>
          <a:p>
            <a:pPr lvl="1"/>
            <a:r>
              <a:rPr lang="en-US" dirty="0" smtClean="0"/>
              <a:t>uncertified sites must enter service endpoints</a:t>
            </a:r>
          </a:p>
          <a:p>
            <a:pPr lvl="1"/>
            <a:r>
              <a:rPr lang="en-US" dirty="0" smtClean="0"/>
              <a:t>service endpoints </a:t>
            </a:r>
            <a:r>
              <a:rPr lang="en-US" b="1" dirty="0" smtClean="0"/>
              <a:t>MUST</a:t>
            </a:r>
            <a:r>
              <a:rPr lang="en-US" dirty="0" smtClean="0"/>
              <a:t> use the same service type as parent</a:t>
            </a:r>
          </a:p>
          <a:p>
            <a:pPr lvl="1"/>
            <a:r>
              <a:rPr lang="en-US" dirty="0" smtClean="0"/>
              <a:t>multiple service endpoints – ARGO will randomly pick one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7429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Phase 2</a:t>
            </a:r>
          </a:p>
          <a:p>
            <a:pPr lvl="1"/>
            <a:r>
              <a:rPr lang="en-US" dirty="0" smtClean="0"/>
              <a:t>support for multiple service endpoints</a:t>
            </a:r>
          </a:p>
          <a:p>
            <a:pPr lvl="1"/>
            <a:r>
              <a:rPr lang="en-US" dirty="0" smtClean="0"/>
              <a:t>requires change of A/R algorithm and all components</a:t>
            </a:r>
          </a:p>
          <a:p>
            <a:pPr lvl="1"/>
            <a:r>
              <a:rPr lang="en-US" dirty="0" smtClean="0"/>
              <a:t>Q2 2017.</a:t>
            </a:r>
          </a:p>
          <a:p>
            <a:r>
              <a:rPr lang="en-US" dirty="0" smtClean="0"/>
              <a:t>Future work</a:t>
            </a:r>
          </a:p>
          <a:p>
            <a:pPr lvl="1"/>
            <a:r>
              <a:rPr lang="en-US" dirty="0" smtClean="0"/>
              <a:t>support </a:t>
            </a:r>
            <a:r>
              <a:rPr lang="en-US" dirty="0"/>
              <a:t>multiple endpoints with different service type and/or belonging to different </a:t>
            </a:r>
            <a:r>
              <a:rPr lang="en-US" dirty="0" smtClean="0"/>
              <a:t>VOs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5031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Fedcloud</a:t>
            </a:r>
            <a:r>
              <a:rPr lang="en-US" dirty="0" smtClean="0"/>
              <a:t>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Fedcloud</a:t>
            </a:r>
            <a:r>
              <a:rPr lang="en-US" dirty="0" smtClean="0"/>
              <a:t> endpoints currently monitored by cloudmon.egi.eu</a:t>
            </a:r>
          </a:p>
          <a:p>
            <a:r>
              <a:rPr lang="en-US" dirty="0" smtClean="0"/>
              <a:t>Probes are being migrated to argo-mon/2.egi.eu</a:t>
            </a:r>
          </a:p>
          <a:p>
            <a:r>
              <a:rPr lang="en-US" dirty="0" smtClean="0"/>
              <a:t>Switch A/R calculation starting from December 1</a:t>
            </a:r>
            <a:r>
              <a:rPr lang="en-US" baseline="30000" dirty="0" smtClean="0"/>
              <a:t>st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401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ARGO components monitoring</a:t>
            </a:r>
          </a:p>
          <a:p>
            <a:pPr lvl="1"/>
            <a:r>
              <a:rPr lang="en-US" dirty="0" smtClean="0"/>
              <a:t>in progress</a:t>
            </a:r>
          </a:p>
          <a:p>
            <a:pPr lvl="1"/>
            <a:endParaRPr lang="en-US" dirty="0"/>
          </a:p>
          <a:p>
            <a:r>
              <a:rPr lang="en-US" smtClean="0"/>
              <a:t>Notifications system</a:t>
            </a:r>
            <a:endParaRPr lang="en-US" dirty="0" smtClean="0"/>
          </a:p>
          <a:p>
            <a:pPr lvl="1"/>
            <a:r>
              <a:rPr lang="en-US" dirty="0" smtClean="0"/>
              <a:t>Q1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7600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 Engage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Engage powerpoint presentation v3.2</Template>
  <TotalTime>219</TotalTime>
  <Words>141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Segoe UI</vt:lpstr>
      <vt:lpstr>Verdana</vt:lpstr>
      <vt:lpstr>EGI Engage powerpoint presentation v3.2</vt:lpstr>
      <vt:lpstr>EGI Powerpoint Presentation (body)</vt:lpstr>
      <vt:lpstr>EGI Powerpoint Presentation (closing)</vt:lpstr>
      <vt:lpstr>ARGO Updates</vt:lpstr>
      <vt:lpstr>Status</vt:lpstr>
      <vt:lpstr>Procedure</vt:lpstr>
      <vt:lpstr>Plan</vt:lpstr>
      <vt:lpstr>Plan</vt:lpstr>
      <vt:lpstr>Fedcloud monitoring</vt:lpstr>
      <vt:lpstr>Developments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eimamagi</dc:creator>
  <cp:lastModifiedBy>Emir Imamagic</cp:lastModifiedBy>
  <cp:revision>31</cp:revision>
  <dcterms:created xsi:type="dcterms:W3CDTF">2015-06-17T12:21:57Z</dcterms:created>
  <dcterms:modified xsi:type="dcterms:W3CDTF">2016-11-24T08:18:10Z</dcterms:modified>
</cp:coreProperties>
</file>