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73" r:id="rId2"/>
    <p:sldId id="878" r:id="rId3"/>
    <p:sldId id="879" r:id="rId4"/>
    <p:sldId id="872" r:id="rId5"/>
    <p:sldId id="865" r:id="rId6"/>
    <p:sldId id="864" r:id="rId7"/>
    <p:sldId id="821" r:id="rId8"/>
    <p:sldId id="874" r:id="rId9"/>
    <p:sldId id="875" r:id="rId10"/>
    <p:sldId id="881" r:id="rId11"/>
    <p:sldId id="882" r:id="rId12"/>
    <p:sldId id="863" r:id="rId13"/>
    <p:sldId id="822" r:id="rId14"/>
    <p:sldId id="877" r:id="rId15"/>
    <p:sldId id="860" r:id="rId16"/>
    <p:sldId id="837" r:id="rId17"/>
    <p:sldId id="838" r:id="rId18"/>
    <p:sldId id="839" r:id="rId19"/>
    <p:sldId id="884" r:id="rId20"/>
    <p:sldId id="862" r:id="rId21"/>
    <p:sldId id="886" r:id="rId22"/>
    <p:sldId id="885" r:id="rId23"/>
    <p:sldId id="858" r:id="rId24"/>
    <p:sldId id="873" r:id="rId25"/>
    <p:sldId id="887" r:id="rId2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30C2251-355C-4528-B55E-8407F803CF49}">
          <p14:sldIdLst>
            <p14:sldId id="273"/>
            <p14:sldId id="878"/>
            <p14:sldId id="879"/>
            <p14:sldId id="872"/>
            <p14:sldId id="865"/>
            <p14:sldId id="864"/>
            <p14:sldId id="821"/>
            <p14:sldId id="874"/>
            <p14:sldId id="875"/>
            <p14:sldId id="881"/>
            <p14:sldId id="882"/>
            <p14:sldId id="863"/>
            <p14:sldId id="822"/>
            <p14:sldId id="877"/>
            <p14:sldId id="860"/>
            <p14:sldId id="837"/>
            <p14:sldId id="838"/>
            <p14:sldId id="839"/>
            <p14:sldId id="884"/>
            <p14:sldId id="862"/>
            <p14:sldId id="886"/>
            <p14:sldId id="885"/>
            <p14:sldId id="858"/>
            <p14:sldId id="873"/>
            <p14:sldId id="88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8" autoAdjust="0"/>
    <p:restoredTop sz="96282" autoAdjust="0"/>
  </p:normalViewPr>
  <p:slideViewPr>
    <p:cSldViewPr>
      <p:cViewPr>
        <p:scale>
          <a:sx n="70" d="100"/>
          <a:sy n="70" d="100"/>
        </p:scale>
        <p:origin x="-872" y="80"/>
      </p:cViewPr>
      <p:guideLst>
        <p:guide orient="horz" pos="2160"/>
        <p:guide pos="2880"/>
      </p:guideLst>
    </p:cSldViewPr>
  </p:slideViewPr>
  <p:outlineViewPr>
    <p:cViewPr>
      <p:scale>
        <a:sx n="33" d="100"/>
        <a:sy n="33" d="100"/>
      </p:scale>
      <p:origin x="0" y="21896"/>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C7897-49CC-EC4D-A256-1CF264B62CE6}"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3190B901-459A-E74F-9DCD-A1EF7DA67A45}">
      <dgm:prSet phldrT="[Text]"/>
      <dgm:spPr/>
      <dgm:t>
        <a:bodyPr/>
        <a:lstStyle/>
        <a:p>
          <a:r>
            <a:rPr lang="en-US" dirty="0" smtClean="0"/>
            <a:t>Data Scientist </a:t>
          </a:r>
          <a:r>
            <a:rPr lang="en-GB" dirty="0" smtClean="0"/>
            <a:t>Associate</a:t>
          </a:r>
          <a:endParaRPr lang="en-US" dirty="0"/>
        </a:p>
      </dgm:t>
    </dgm:pt>
    <dgm:pt modelId="{9FF54ADE-2480-D145-A165-73D533F6C547}" type="parTrans" cxnId="{0F3E5790-5FAA-AE44-AE6E-73B0CB5A6AA2}">
      <dgm:prSet/>
      <dgm:spPr/>
      <dgm:t>
        <a:bodyPr/>
        <a:lstStyle/>
        <a:p>
          <a:endParaRPr lang="en-US"/>
        </a:p>
      </dgm:t>
    </dgm:pt>
    <dgm:pt modelId="{C22D645C-D797-854C-BBC9-CDF75A314806}" type="sibTrans" cxnId="{0F3E5790-5FAA-AE44-AE6E-73B0CB5A6AA2}">
      <dgm:prSet/>
      <dgm:spPr/>
      <dgm:t>
        <a:bodyPr/>
        <a:lstStyle/>
        <a:p>
          <a:endParaRPr lang="en-US"/>
        </a:p>
      </dgm:t>
    </dgm:pt>
    <dgm:pt modelId="{B823E45F-CAA7-A941-807F-E802583C1390}">
      <dgm:prSet phldrT="[Text]"/>
      <dgm:spPr/>
      <dgm:t>
        <a:bodyPr/>
        <a:lstStyle/>
        <a:p>
          <a:r>
            <a:rPr lang="en-US" dirty="0" smtClean="0"/>
            <a:t>Description</a:t>
          </a:r>
          <a:endParaRPr lang="en-US" dirty="0"/>
        </a:p>
      </dgm:t>
    </dgm:pt>
    <dgm:pt modelId="{B2CC808E-B8AC-704B-89D9-F3941D2F3260}" type="parTrans" cxnId="{96F251BD-7370-444D-9774-4461A3CEE1DA}">
      <dgm:prSet/>
      <dgm:spPr/>
      <dgm:t>
        <a:bodyPr/>
        <a:lstStyle/>
        <a:p>
          <a:endParaRPr lang="en-US"/>
        </a:p>
      </dgm:t>
    </dgm:pt>
    <dgm:pt modelId="{0DF48F95-68B7-6540-B529-EFEDC55CE4ED}" type="sibTrans" cxnId="{96F251BD-7370-444D-9774-4461A3CEE1DA}">
      <dgm:prSet/>
      <dgm:spPr/>
      <dgm:t>
        <a:bodyPr/>
        <a:lstStyle/>
        <a:p>
          <a:endParaRPr lang="en-US"/>
        </a:p>
      </dgm:t>
    </dgm:pt>
    <dgm:pt modelId="{791F4B2A-5A9E-6640-979A-EEB141DD3B09}">
      <dgm:prSet phldrT="[Text]"/>
      <dgm:spPr/>
      <dgm:t>
        <a:bodyPr/>
        <a:lstStyle/>
        <a:p>
          <a:r>
            <a:rPr lang="en-US" dirty="0" smtClean="0"/>
            <a:t>Price</a:t>
          </a:r>
          <a:endParaRPr lang="en-US" dirty="0"/>
        </a:p>
      </dgm:t>
    </dgm:pt>
    <dgm:pt modelId="{70596A71-BA4A-204B-8A3E-DEAB1F20BCBE}" type="parTrans" cxnId="{168B796F-5CBD-AC48-8928-5DBC85769E75}">
      <dgm:prSet/>
      <dgm:spPr/>
      <dgm:t>
        <a:bodyPr/>
        <a:lstStyle/>
        <a:p>
          <a:endParaRPr lang="en-US"/>
        </a:p>
      </dgm:t>
    </dgm:pt>
    <dgm:pt modelId="{FC4E7319-0FE8-2D46-B56F-1BBABCCC231D}" type="sibTrans" cxnId="{168B796F-5CBD-AC48-8928-5DBC85769E75}">
      <dgm:prSet/>
      <dgm:spPr/>
      <dgm:t>
        <a:bodyPr/>
        <a:lstStyle/>
        <a:p>
          <a:endParaRPr lang="en-US"/>
        </a:p>
      </dgm:t>
    </dgm:pt>
    <dgm:pt modelId="{CD61F102-D061-944D-9B9E-8D99F64BE661}">
      <dgm:prSet phldrT="[Text]"/>
      <dgm:spPr/>
      <dgm:t>
        <a:bodyPr/>
        <a:lstStyle/>
        <a:p>
          <a:r>
            <a:rPr lang="en-US" dirty="0" smtClean="0"/>
            <a:t>Data scientist Specialist/Professional</a:t>
          </a:r>
          <a:endParaRPr lang="en-US" dirty="0"/>
        </a:p>
      </dgm:t>
    </dgm:pt>
    <dgm:pt modelId="{8AF6883F-F0C3-0742-A8E2-615365532F54}" type="parTrans" cxnId="{3D527673-F137-0342-A8AD-4D77331C4E5E}">
      <dgm:prSet/>
      <dgm:spPr/>
      <dgm:t>
        <a:bodyPr/>
        <a:lstStyle/>
        <a:p>
          <a:endParaRPr lang="en-US"/>
        </a:p>
      </dgm:t>
    </dgm:pt>
    <dgm:pt modelId="{6F53D344-6D1C-EC40-B2E9-AAC15814F2BF}" type="sibTrans" cxnId="{3D527673-F137-0342-A8AD-4D77331C4E5E}">
      <dgm:prSet/>
      <dgm:spPr/>
      <dgm:t>
        <a:bodyPr/>
        <a:lstStyle/>
        <a:p>
          <a:endParaRPr lang="en-US"/>
        </a:p>
      </dgm:t>
    </dgm:pt>
    <dgm:pt modelId="{07888796-6DB5-D243-A003-C284CDAEF97F}">
      <dgm:prSet phldrT="[Text]"/>
      <dgm:spPr/>
      <dgm:t>
        <a:bodyPr/>
        <a:lstStyle/>
        <a:p>
          <a:r>
            <a:rPr lang="en-US" dirty="0" smtClean="0"/>
            <a:t>Description</a:t>
          </a:r>
          <a:endParaRPr lang="en-US" dirty="0"/>
        </a:p>
      </dgm:t>
    </dgm:pt>
    <dgm:pt modelId="{5AE833AC-1CC9-8B48-9CE6-090508CDDB58}" type="parTrans" cxnId="{4E0C32E6-077A-4F42-8CEB-58D8507E8BD6}">
      <dgm:prSet/>
      <dgm:spPr/>
      <dgm:t>
        <a:bodyPr/>
        <a:lstStyle/>
        <a:p>
          <a:endParaRPr lang="en-US"/>
        </a:p>
      </dgm:t>
    </dgm:pt>
    <dgm:pt modelId="{032AA2F8-8508-A841-9571-D3E1649011C7}" type="sibTrans" cxnId="{4E0C32E6-077A-4F42-8CEB-58D8507E8BD6}">
      <dgm:prSet/>
      <dgm:spPr/>
      <dgm:t>
        <a:bodyPr/>
        <a:lstStyle/>
        <a:p>
          <a:endParaRPr lang="en-US"/>
        </a:p>
      </dgm:t>
    </dgm:pt>
    <dgm:pt modelId="{3A51DF3E-F75F-7149-A5BD-551B5394223D}">
      <dgm:prSet phldrT="[Text]"/>
      <dgm:spPr/>
      <dgm:t>
        <a:bodyPr/>
        <a:lstStyle/>
        <a:p>
          <a:r>
            <a:rPr lang="en-US" dirty="0" smtClean="0"/>
            <a:t>Perquisites</a:t>
          </a:r>
        </a:p>
      </dgm:t>
    </dgm:pt>
    <dgm:pt modelId="{4D8FE05B-3B17-4B4A-B8E2-BD65EEAE612F}" type="parTrans" cxnId="{4CFA03AC-DD82-8F4C-94EB-CF1F1AC1F46E}">
      <dgm:prSet/>
      <dgm:spPr/>
      <dgm:t>
        <a:bodyPr/>
        <a:lstStyle/>
        <a:p>
          <a:endParaRPr lang="en-US"/>
        </a:p>
      </dgm:t>
    </dgm:pt>
    <dgm:pt modelId="{4B64D521-F13B-B049-8C2B-8387688DC843}" type="sibTrans" cxnId="{4CFA03AC-DD82-8F4C-94EB-CF1F1AC1F46E}">
      <dgm:prSet/>
      <dgm:spPr/>
      <dgm:t>
        <a:bodyPr/>
        <a:lstStyle/>
        <a:p>
          <a:endParaRPr lang="en-US"/>
        </a:p>
      </dgm:t>
    </dgm:pt>
    <dgm:pt modelId="{4E457A7C-41A4-1E40-A48E-AE7395F82866}">
      <dgm:prSet phldrT="[Text]"/>
      <dgm:spPr/>
      <dgm:t>
        <a:bodyPr/>
        <a:lstStyle/>
        <a:p>
          <a:r>
            <a:rPr lang="en-US" dirty="0" smtClean="0"/>
            <a:t>Perquisites</a:t>
          </a:r>
        </a:p>
      </dgm:t>
    </dgm:pt>
    <dgm:pt modelId="{A05CC4ED-86E8-E840-BE05-F3A0E8833B0C}" type="parTrans" cxnId="{71ADAB78-A1E7-B643-972F-2D9A949252F9}">
      <dgm:prSet/>
      <dgm:spPr/>
      <dgm:t>
        <a:bodyPr/>
        <a:lstStyle/>
        <a:p>
          <a:endParaRPr lang="en-US"/>
        </a:p>
      </dgm:t>
    </dgm:pt>
    <dgm:pt modelId="{C4C2CEBC-B60F-4749-9E10-C440475890BB}" type="sibTrans" cxnId="{71ADAB78-A1E7-B643-972F-2D9A949252F9}">
      <dgm:prSet/>
      <dgm:spPr/>
      <dgm:t>
        <a:bodyPr/>
        <a:lstStyle/>
        <a:p>
          <a:endParaRPr lang="en-US"/>
        </a:p>
      </dgm:t>
    </dgm:pt>
    <dgm:pt modelId="{9F5A9D72-AED7-8C4F-8143-9B3A40A799AC}">
      <dgm:prSet phldrT="[Text]"/>
      <dgm:spPr/>
      <dgm:t>
        <a:bodyPr/>
        <a:lstStyle/>
        <a:p>
          <a:r>
            <a:rPr lang="en-US" dirty="0" smtClean="0"/>
            <a:t>Exam</a:t>
          </a:r>
          <a:endParaRPr lang="en-US" dirty="0"/>
        </a:p>
      </dgm:t>
    </dgm:pt>
    <dgm:pt modelId="{86ACE581-4AEF-F242-96E5-63FB8651A36F}" type="parTrans" cxnId="{50EF9C71-3733-5A4B-ADE1-6FDE9BEF78EB}">
      <dgm:prSet/>
      <dgm:spPr/>
      <dgm:t>
        <a:bodyPr/>
        <a:lstStyle/>
        <a:p>
          <a:endParaRPr lang="en-US"/>
        </a:p>
      </dgm:t>
    </dgm:pt>
    <dgm:pt modelId="{136F8707-357C-EA4D-9BB8-009D6F03ED88}" type="sibTrans" cxnId="{50EF9C71-3733-5A4B-ADE1-6FDE9BEF78EB}">
      <dgm:prSet/>
      <dgm:spPr/>
      <dgm:t>
        <a:bodyPr/>
        <a:lstStyle/>
        <a:p>
          <a:endParaRPr lang="en-US"/>
        </a:p>
      </dgm:t>
    </dgm:pt>
    <dgm:pt modelId="{7389B90A-DA87-FD4F-8E84-67F9C19B042C}">
      <dgm:prSet phldrT="[Text]"/>
      <dgm:spPr/>
      <dgm:t>
        <a:bodyPr/>
        <a:lstStyle/>
        <a:p>
          <a:r>
            <a:rPr lang="en-US" dirty="0" smtClean="0"/>
            <a:t>Exam</a:t>
          </a:r>
          <a:endParaRPr lang="en-US" dirty="0"/>
        </a:p>
      </dgm:t>
    </dgm:pt>
    <dgm:pt modelId="{B0F38486-E9E4-2340-8555-FE8D3E421839}" type="parTrans" cxnId="{1BE20B6C-6620-B741-8723-BE374D169C25}">
      <dgm:prSet/>
      <dgm:spPr/>
      <dgm:t>
        <a:bodyPr/>
        <a:lstStyle/>
        <a:p>
          <a:endParaRPr lang="en-US"/>
        </a:p>
      </dgm:t>
    </dgm:pt>
    <dgm:pt modelId="{27B43CE1-7433-EB43-BFE5-3D2F42E51698}" type="sibTrans" cxnId="{1BE20B6C-6620-B741-8723-BE374D169C25}">
      <dgm:prSet/>
      <dgm:spPr/>
      <dgm:t>
        <a:bodyPr/>
        <a:lstStyle/>
        <a:p>
          <a:endParaRPr lang="en-US"/>
        </a:p>
      </dgm:t>
    </dgm:pt>
    <dgm:pt modelId="{8C9B27F1-7C14-8843-91EE-96E4A867AC46}">
      <dgm:prSet phldrT="[Text]"/>
      <dgm:spPr/>
      <dgm:t>
        <a:bodyPr/>
        <a:lstStyle/>
        <a:p>
          <a:r>
            <a:rPr lang="en-GB" b="0" dirty="0" smtClean="0"/>
            <a:t>Practitioner in ??</a:t>
          </a:r>
          <a:endParaRPr lang="en-US" b="0" dirty="0"/>
        </a:p>
      </dgm:t>
    </dgm:pt>
    <dgm:pt modelId="{497A39FC-28F8-8644-81A9-62DC8255846D}" type="parTrans" cxnId="{F58C0E1D-16DC-8C4D-AD2C-7AEA9DA24EAC}">
      <dgm:prSet/>
      <dgm:spPr/>
      <dgm:t>
        <a:bodyPr/>
        <a:lstStyle/>
        <a:p>
          <a:endParaRPr lang="en-US"/>
        </a:p>
      </dgm:t>
    </dgm:pt>
    <dgm:pt modelId="{E4AAE3BF-03A7-6247-BCC7-0F13CCB5316A}" type="sibTrans" cxnId="{F58C0E1D-16DC-8C4D-AD2C-7AEA9DA24EAC}">
      <dgm:prSet/>
      <dgm:spPr/>
      <dgm:t>
        <a:bodyPr/>
        <a:lstStyle/>
        <a:p>
          <a:endParaRPr lang="en-US"/>
        </a:p>
      </dgm:t>
    </dgm:pt>
    <dgm:pt modelId="{7C602DF8-E081-614F-BA06-3344E08C2864}">
      <dgm:prSet phldrT="[Text]"/>
      <dgm:spPr/>
      <dgm:t>
        <a:bodyPr/>
        <a:lstStyle/>
        <a:p>
          <a:r>
            <a:rPr lang="en-US" dirty="0" smtClean="0"/>
            <a:t>Description</a:t>
          </a:r>
          <a:endParaRPr lang="en-US" dirty="0"/>
        </a:p>
      </dgm:t>
    </dgm:pt>
    <dgm:pt modelId="{552D81A5-E289-A049-B188-6034AD1F9063}" type="parTrans" cxnId="{15FB01BE-DB09-C243-8ABC-DE8DA72466C1}">
      <dgm:prSet/>
      <dgm:spPr/>
      <dgm:t>
        <a:bodyPr/>
        <a:lstStyle/>
        <a:p>
          <a:endParaRPr lang="en-US"/>
        </a:p>
      </dgm:t>
    </dgm:pt>
    <dgm:pt modelId="{6BDB9D51-E0E9-3544-A47E-D773F5955330}" type="sibTrans" cxnId="{15FB01BE-DB09-C243-8ABC-DE8DA72466C1}">
      <dgm:prSet/>
      <dgm:spPr/>
      <dgm:t>
        <a:bodyPr/>
        <a:lstStyle/>
        <a:p>
          <a:endParaRPr lang="en-US"/>
        </a:p>
      </dgm:t>
    </dgm:pt>
    <dgm:pt modelId="{CFF669B8-B9B5-6348-8BB8-63CBAACC27CC}">
      <dgm:prSet phldrT="[Text]"/>
      <dgm:spPr/>
      <dgm:t>
        <a:bodyPr/>
        <a:lstStyle/>
        <a:p>
          <a:r>
            <a:rPr lang="en-US" dirty="0" smtClean="0"/>
            <a:t>Price</a:t>
          </a:r>
          <a:endParaRPr lang="en-US" dirty="0"/>
        </a:p>
      </dgm:t>
    </dgm:pt>
    <dgm:pt modelId="{105B96BB-56DF-A843-8F52-8E7863235329}" type="parTrans" cxnId="{0E498BC0-DB28-384A-98FD-6AEF2C444E5A}">
      <dgm:prSet/>
      <dgm:spPr/>
      <dgm:t>
        <a:bodyPr/>
        <a:lstStyle/>
        <a:p>
          <a:endParaRPr lang="en-US"/>
        </a:p>
      </dgm:t>
    </dgm:pt>
    <dgm:pt modelId="{57ACCCDD-8789-C845-9945-7A7E817F3544}" type="sibTrans" cxnId="{0E498BC0-DB28-384A-98FD-6AEF2C444E5A}">
      <dgm:prSet/>
      <dgm:spPr/>
      <dgm:t>
        <a:bodyPr/>
        <a:lstStyle/>
        <a:p>
          <a:endParaRPr lang="en-US"/>
        </a:p>
      </dgm:t>
    </dgm:pt>
    <dgm:pt modelId="{9A5151AD-5169-C040-92F6-4169254D1A8F}">
      <dgm:prSet phldrT="[Text]"/>
      <dgm:spPr/>
      <dgm:t>
        <a:bodyPr/>
        <a:lstStyle/>
        <a:p>
          <a:r>
            <a:rPr lang="en-US" dirty="0" smtClean="0"/>
            <a:t>Perquisites</a:t>
          </a:r>
        </a:p>
      </dgm:t>
    </dgm:pt>
    <dgm:pt modelId="{F640AED8-F323-2A49-A376-C99E5D7DB8B5}" type="parTrans" cxnId="{3E2AF7E8-931D-344A-AD80-244843730AD1}">
      <dgm:prSet/>
      <dgm:spPr/>
      <dgm:t>
        <a:bodyPr/>
        <a:lstStyle/>
        <a:p>
          <a:endParaRPr lang="en-US"/>
        </a:p>
      </dgm:t>
    </dgm:pt>
    <dgm:pt modelId="{029E2E1F-5429-FE42-8951-9F8A4D3BA43D}" type="sibTrans" cxnId="{3E2AF7E8-931D-344A-AD80-244843730AD1}">
      <dgm:prSet/>
      <dgm:spPr/>
      <dgm:t>
        <a:bodyPr/>
        <a:lstStyle/>
        <a:p>
          <a:endParaRPr lang="en-US"/>
        </a:p>
      </dgm:t>
    </dgm:pt>
    <dgm:pt modelId="{98C34A24-930C-0A40-9F1F-44BA96423155}">
      <dgm:prSet phldrT="[Text]"/>
      <dgm:spPr/>
      <dgm:t>
        <a:bodyPr/>
        <a:lstStyle/>
        <a:p>
          <a:r>
            <a:rPr lang="en-US" dirty="0" smtClean="0"/>
            <a:t>Exam</a:t>
          </a:r>
          <a:endParaRPr lang="en-US" dirty="0"/>
        </a:p>
      </dgm:t>
    </dgm:pt>
    <dgm:pt modelId="{7306463E-7325-EF47-9DC8-056FE2456558}" type="parTrans" cxnId="{F2C19200-CA73-B946-B86E-5BAFE9A48ED5}">
      <dgm:prSet/>
      <dgm:spPr/>
      <dgm:t>
        <a:bodyPr/>
        <a:lstStyle/>
        <a:p>
          <a:endParaRPr lang="en-US"/>
        </a:p>
      </dgm:t>
    </dgm:pt>
    <dgm:pt modelId="{697CBD82-AB76-2048-95CF-EB0F83E6E03A}" type="sibTrans" cxnId="{F2C19200-CA73-B946-B86E-5BAFE9A48ED5}">
      <dgm:prSet/>
      <dgm:spPr/>
      <dgm:t>
        <a:bodyPr/>
        <a:lstStyle/>
        <a:p>
          <a:endParaRPr lang="en-US"/>
        </a:p>
      </dgm:t>
    </dgm:pt>
    <dgm:pt modelId="{078D1FA1-1A21-0E41-8FE5-F127EEAED7D0}">
      <dgm:prSet phldrT="[Text]"/>
      <dgm:spPr/>
      <dgm:t>
        <a:bodyPr/>
        <a:lstStyle/>
        <a:p>
          <a:r>
            <a:rPr lang="en-GB" b="0" dirty="0" smtClean="0"/>
            <a:t>Practitioner in ??</a:t>
          </a:r>
          <a:endParaRPr lang="en-US" b="0" dirty="0"/>
        </a:p>
      </dgm:t>
    </dgm:pt>
    <dgm:pt modelId="{43AFA9FB-D2E4-454D-8968-3D7939F8D837}" type="parTrans" cxnId="{2E3E963D-6889-AE47-87B3-CA310A5287D0}">
      <dgm:prSet/>
      <dgm:spPr/>
      <dgm:t>
        <a:bodyPr/>
        <a:lstStyle/>
        <a:p>
          <a:endParaRPr lang="en-US"/>
        </a:p>
      </dgm:t>
    </dgm:pt>
    <dgm:pt modelId="{68EE48A8-EE78-1D48-B56E-739BDF28F482}" type="sibTrans" cxnId="{2E3E963D-6889-AE47-87B3-CA310A5287D0}">
      <dgm:prSet/>
      <dgm:spPr/>
      <dgm:t>
        <a:bodyPr/>
        <a:lstStyle/>
        <a:p>
          <a:endParaRPr lang="en-US"/>
        </a:p>
      </dgm:t>
    </dgm:pt>
    <dgm:pt modelId="{FB1E99F5-5732-3444-B054-15E3DA95F7F8}">
      <dgm:prSet phldrT="[Text]"/>
      <dgm:spPr/>
      <dgm:t>
        <a:bodyPr/>
        <a:lstStyle/>
        <a:p>
          <a:r>
            <a:rPr lang="is-IS" dirty="0" smtClean="0"/>
            <a:t>…</a:t>
          </a:r>
          <a:endParaRPr lang="en-US" dirty="0"/>
        </a:p>
      </dgm:t>
    </dgm:pt>
    <dgm:pt modelId="{4F7790C4-E94F-1440-9CDF-DF8FFEF976CD}" type="parTrans" cxnId="{25882780-C423-6249-8553-E60C84E014DD}">
      <dgm:prSet/>
      <dgm:spPr/>
      <dgm:t>
        <a:bodyPr/>
        <a:lstStyle/>
        <a:p>
          <a:endParaRPr lang="en-US"/>
        </a:p>
      </dgm:t>
    </dgm:pt>
    <dgm:pt modelId="{9EE9B47B-D21D-8A4B-87D4-DF159793A04A}" type="sibTrans" cxnId="{25882780-C423-6249-8553-E60C84E014DD}">
      <dgm:prSet/>
      <dgm:spPr/>
      <dgm:t>
        <a:bodyPr/>
        <a:lstStyle/>
        <a:p>
          <a:endParaRPr lang="en-US"/>
        </a:p>
      </dgm:t>
    </dgm:pt>
    <dgm:pt modelId="{08A5B56C-E5FD-9E41-84C8-88DDB1916806}">
      <dgm:prSet phldrT="[Text]"/>
      <dgm:spPr/>
      <dgm:t>
        <a:bodyPr/>
        <a:lstStyle/>
        <a:p>
          <a:r>
            <a:rPr lang="is-IS" dirty="0" smtClean="0"/>
            <a:t>…</a:t>
          </a:r>
          <a:endParaRPr lang="en-US" dirty="0"/>
        </a:p>
      </dgm:t>
    </dgm:pt>
    <dgm:pt modelId="{C6C5D825-B9D4-7943-8783-7168A0493483}" type="parTrans" cxnId="{DD440BCA-B1AB-D04E-8F25-195F37518B87}">
      <dgm:prSet/>
      <dgm:spPr/>
      <dgm:t>
        <a:bodyPr/>
        <a:lstStyle/>
        <a:p>
          <a:endParaRPr lang="en-US"/>
        </a:p>
      </dgm:t>
    </dgm:pt>
    <dgm:pt modelId="{90B7989E-CFF2-4842-B8F3-E6EEBC61A027}" type="sibTrans" cxnId="{DD440BCA-B1AB-D04E-8F25-195F37518B87}">
      <dgm:prSet/>
      <dgm:spPr/>
      <dgm:t>
        <a:bodyPr/>
        <a:lstStyle/>
        <a:p>
          <a:endParaRPr lang="en-US"/>
        </a:p>
      </dgm:t>
    </dgm:pt>
    <dgm:pt modelId="{18D9AD5A-D827-3B4F-BB60-D370DDA9F1C7}">
      <dgm:prSet phldrT="[Text]"/>
      <dgm:spPr/>
      <dgm:t>
        <a:bodyPr/>
        <a:lstStyle/>
        <a:p>
          <a:r>
            <a:rPr lang="is-IS" dirty="0" smtClean="0"/>
            <a:t>…</a:t>
          </a:r>
          <a:endParaRPr lang="en-US" dirty="0"/>
        </a:p>
      </dgm:t>
    </dgm:pt>
    <dgm:pt modelId="{400825A8-3690-B742-BD62-2A25169BB59E}" type="parTrans" cxnId="{F6164BDA-B071-C840-AD10-F8544BF42DC1}">
      <dgm:prSet/>
      <dgm:spPr/>
      <dgm:t>
        <a:bodyPr/>
        <a:lstStyle/>
        <a:p>
          <a:endParaRPr lang="en-US"/>
        </a:p>
      </dgm:t>
    </dgm:pt>
    <dgm:pt modelId="{CD435862-A8D3-784E-A554-422B27745616}" type="sibTrans" cxnId="{F6164BDA-B071-C840-AD10-F8544BF42DC1}">
      <dgm:prSet/>
      <dgm:spPr/>
      <dgm:t>
        <a:bodyPr/>
        <a:lstStyle/>
        <a:p>
          <a:endParaRPr lang="en-US"/>
        </a:p>
      </dgm:t>
    </dgm:pt>
    <dgm:pt modelId="{51C3A49E-1BDF-6247-90F3-809810AEB53D}">
      <dgm:prSet phldrT="[Text]"/>
      <dgm:spPr/>
      <dgm:t>
        <a:bodyPr/>
        <a:lstStyle/>
        <a:p>
          <a:r>
            <a:rPr lang="en-US" dirty="0" smtClean="0"/>
            <a:t>Price</a:t>
          </a:r>
          <a:endParaRPr lang="en-US" dirty="0"/>
        </a:p>
      </dgm:t>
    </dgm:pt>
    <dgm:pt modelId="{58ECB5E5-EED6-2740-BBB0-27D2DE22D84D}" type="parTrans" cxnId="{A562839B-E609-4149-96AC-249F7C976316}">
      <dgm:prSet/>
      <dgm:spPr/>
      <dgm:t>
        <a:bodyPr/>
        <a:lstStyle/>
        <a:p>
          <a:endParaRPr lang="en-US"/>
        </a:p>
      </dgm:t>
    </dgm:pt>
    <dgm:pt modelId="{1BD740BD-0E54-7E45-A90F-E889B3F22DF2}" type="sibTrans" cxnId="{A562839B-E609-4149-96AC-249F7C976316}">
      <dgm:prSet/>
      <dgm:spPr/>
      <dgm:t>
        <a:bodyPr/>
        <a:lstStyle/>
        <a:p>
          <a:endParaRPr lang="en-US"/>
        </a:p>
      </dgm:t>
    </dgm:pt>
    <dgm:pt modelId="{14BC3BAB-992F-EF45-AB72-EFA3F31E8F03}">
      <dgm:prSet phldrT="[Text]"/>
      <dgm:spPr/>
      <dgm:t>
        <a:bodyPr/>
        <a:lstStyle/>
        <a:p>
          <a:r>
            <a:rPr lang="is-IS" dirty="0" smtClean="0"/>
            <a:t>…</a:t>
          </a:r>
          <a:endParaRPr lang="en-US" dirty="0"/>
        </a:p>
      </dgm:t>
    </dgm:pt>
    <dgm:pt modelId="{E0B6A3FA-184A-FF4B-9113-1E2316EDA7C7}" type="parTrans" cxnId="{4FFD7FD8-D7BF-1347-8C1E-52FB0F563766}">
      <dgm:prSet/>
      <dgm:spPr/>
      <dgm:t>
        <a:bodyPr/>
        <a:lstStyle/>
        <a:p>
          <a:endParaRPr lang="en-US"/>
        </a:p>
      </dgm:t>
    </dgm:pt>
    <dgm:pt modelId="{E25BD104-F7B7-284F-B0A0-847C7DE5C78B}" type="sibTrans" cxnId="{4FFD7FD8-D7BF-1347-8C1E-52FB0F563766}">
      <dgm:prSet/>
      <dgm:spPr/>
      <dgm:t>
        <a:bodyPr/>
        <a:lstStyle/>
        <a:p>
          <a:endParaRPr lang="en-US"/>
        </a:p>
      </dgm:t>
    </dgm:pt>
    <dgm:pt modelId="{D3CB3C1A-5F41-CB40-A8EB-AD967E24F89A}" type="pres">
      <dgm:prSet presAssocID="{750C7897-49CC-EC4D-A256-1CF264B62CE6}" presName="diagram" presStyleCnt="0">
        <dgm:presLayoutVars>
          <dgm:chPref val="1"/>
          <dgm:dir/>
          <dgm:animOne val="branch"/>
          <dgm:animLvl val="lvl"/>
          <dgm:resizeHandles/>
        </dgm:presLayoutVars>
      </dgm:prSet>
      <dgm:spPr/>
      <dgm:t>
        <a:bodyPr/>
        <a:lstStyle/>
        <a:p>
          <a:endParaRPr lang="en-GB"/>
        </a:p>
      </dgm:t>
    </dgm:pt>
    <dgm:pt modelId="{A6B442F8-1638-9E43-90C2-87E9A4B1AB9E}" type="pres">
      <dgm:prSet presAssocID="{3190B901-459A-E74F-9DCD-A1EF7DA67A45}" presName="root" presStyleCnt="0"/>
      <dgm:spPr/>
    </dgm:pt>
    <dgm:pt modelId="{16001C42-78DD-234D-9ACE-E6B4BF8B9BE6}" type="pres">
      <dgm:prSet presAssocID="{3190B901-459A-E74F-9DCD-A1EF7DA67A45}" presName="rootComposite" presStyleCnt="0"/>
      <dgm:spPr/>
    </dgm:pt>
    <dgm:pt modelId="{04E2D8F5-453C-3944-B8BB-9A2CBEC3E8A6}" type="pres">
      <dgm:prSet presAssocID="{3190B901-459A-E74F-9DCD-A1EF7DA67A45}" presName="rootText" presStyleLbl="node1" presStyleIdx="0" presStyleCnt="4"/>
      <dgm:spPr/>
      <dgm:t>
        <a:bodyPr/>
        <a:lstStyle/>
        <a:p>
          <a:endParaRPr lang="en-GB"/>
        </a:p>
      </dgm:t>
    </dgm:pt>
    <dgm:pt modelId="{D8362E9E-9689-BF4A-9CB4-A12ABF178441}" type="pres">
      <dgm:prSet presAssocID="{3190B901-459A-E74F-9DCD-A1EF7DA67A45}" presName="rootConnector" presStyleLbl="node1" presStyleIdx="0" presStyleCnt="4"/>
      <dgm:spPr/>
      <dgm:t>
        <a:bodyPr/>
        <a:lstStyle/>
        <a:p>
          <a:endParaRPr lang="en-GB"/>
        </a:p>
      </dgm:t>
    </dgm:pt>
    <dgm:pt modelId="{EDD9BA9D-1F28-2248-BE9A-DE3CAC09258E}" type="pres">
      <dgm:prSet presAssocID="{3190B901-459A-E74F-9DCD-A1EF7DA67A45}" presName="childShape" presStyleCnt="0"/>
      <dgm:spPr/>
    </dgm:pt>
    <dgm:pt modelId="{AF7B6BD3-0A78-AB48-8F0A-DFE6494045E3}" type="pres">
      <dgm:prSet presAssocID="{B2CC808E-B8AC-704B-89D9-F3941D2F3260}" presName="Name13" presStyleLbl="parChTrans1D2" presStyleIdx="0" presStyleCnt="16"/>
      <dgm:spPr/>
      <dgm:t>
        <a:bodyPr/>
        <a:lstStyle/>
        <a:p>
          <a:endParaRPr lang="en-GB"/>
        </a:p>
      </dgm:t>
    </dgm:pt>
    <dgm:pt modelId="{5F3976C6-8BD5-1641-85A1-6FEE06955E44}" type="pres">
      <dgm:prSet presAssocID="{B823E45F-CAA7-A941-807F-E802583C1390}" presName="childText" presStyleLbl="bgAcc1" presStyleIdx="0" presStyleCnt="16">
        <dgm:presLayoutVars>
          <dgm:bulletEnabled val="1"/>
        </dgm:presLayoutVars>
      </dgm:prSet>
      <dgm:spPr/>
      <dgm:t>
        <a:bodyPr/>
        <a:lstStyle/>
        <a:p>
          <a:endParaRPr lang="en-GB"/>
        </a:p>
      </dgm:t>
    </dgm:pt>
    <dgm:pt modelId="{EA6A4FEF-AE15-8B45-875F-4A20AD1DD74F}" type="pres">
      <dgm:prSet presAssocID="{70596A71-BA4A-204B-8A3E-DEAB1F20BCBE}" presName="Name13" presStyleLbl="parChTrans1D2" presStyleIdx="1" presStyleCnt="16"/>
      <dgm:spPr/>
      <dgm:t>
        <a:bodyPr/>
        <a:lstStyle/>
        <a:p>
          <a:endParaRPr lang="en-GB"/>
        </a:p>
      </dgm:t>
    </dgm:pt>
    <dgm:pt modelId="{84C14132-97DB-DE49-ACE0-8CC5115FF975}" type="pres">
      <dgm:prSet presAssocID="{791F4B2A-5A9E-6640-979A-EEB141DD3B09}" presName="childText" presStyleLbl="bgAcc1" presStyleIdx="1" presStyleCnt="16">
        <dgm:presLayoutVars>
          <dgm:bulletEnabled val="1"/>
        </dgm:presLayoutVars>
      </dgm:prSet>
      <dgm:spPr/>
      <dgm:t>
        <a:bodyPr/>
        <a:lstStyle/>
        <a:p>
          <a:endParaRPr lang="en-US"/>
        </a:p>
      </dgm:t>
    </dgm:pt>
    <dgm:pt modelId="{0BF4F0CA-7630-2F48-9644-13498F698310}" type="pres">
      <dgm:prSet presAssocID="{4D8FE05B-3B17-4B4A-B8E2-BD65EEAE612F}" presName="Name13" presStyleLbl="parChTrans1D2" presStyleIdx="2" presStyleCnt="16"/>
      <dgm:spPr/>
      <dgm:t>
        <a:bodyPr/>
        <a:lstStyle/>
        <a:p>
          <a:endParaRPr lang="en-GB"/>
        </a:p>
      </dgm:t>
    </dgm:pt>
    <dgm:pt modelId="{6A1D6861-A891-C143-9FA9-3771F93449FE}" type="pres">
      <dgm:prSet presAssocID="{3A51DF3E-F75F-7149-A5BD-551B5394223D}" presName="childText" presStyleLbl="bgAcc1" presStyleIdx="2" presStyleCnt="16">
        <dgm:presLayoutVars>
          <dgm:bulletEnabled val="1"/>
        </dgm:presLayoutVars>
      </dgm:prSet>
      <dgm:spPr/>
      <dgm:t>
        <a:bodyPr/>
        <a:lstStyle/>
        <a:p>
          <a:endParaRPr lang="en-US"/>
        </a:p>
      </dgm:t>
    </dgm:pt>
    <dgm:pt modelId="{B7C96E91-DA76-F44B-A22F-8666266E202B}" type="pres">
      <dgm:prSet presAssocID="{B0F38486-E9E4-2340-8555-FE8D3E421839}" presName="Name13" presStyleLbl="parChTrans1D2" presStyleIdx="3" presStyleCnt="16"/>
      <dgm:spPr/>
      <dgm:t>
        <a:bodyPr/>
        <a:lstStyle/>
        <a:p>
          <a:endParaRPr lang="en-GB"/>
        </a:p>
      </dgm:t>
    </dgm:pt>
    <dgm:pt modelId="{ACF79BB3-B649-FB4B-B5D3-45EBE796DEFF}" type="pres">
      <dgm:prSet presAssocID="{7389B90A-DA87-FD4F-8E84-67F9C19B042C}" presName="childText" presStyleLbl="bgAcc1" presStyleIdx="3" presStyleCnt="16">
        <dgm:presLayoutVars>
          <dgm:bulletEnabled val="1"/>
        </dgm:presLayoutVars>
      </dgm:prSet>
      <dgm:spPr/>
      <dgm:t>
        <a:bodyPr/>
        <a:lstStyle/>
        <a:p>
          <a:endParaRPr lang="en-US"/>
        </a:p>
      </dgm:t>
    </dgm:pt>
    <dgm:pt modelId="{2D5F5791-3149-3A44-8EDA-628FD64AA19E}" type="pres">
      <dgm:prSet presAssocID="{CD61F102-D061-944D-9B9E-8D99F64BE661}" presName="root" presStyleCnt="0"/>
      <dgm:spPr/>
    </dgm:pt>
    <dgm:pt modelId="{8E4F4594-0D28-D048-80A6-8A8B8EC561C4}" type="pres">
      <dgm:prSet presAssocID="{CD61F102-D061-944D-9B9E-8D99F64BE661}" presName="rootComposite" presStyleCnt="0"/>
      <dgm:spPr/>
    </dgm:pt>
    <dgm:pt modelId="{14113229-6200-D040-980C-C082FC9B8E8B}" type="pres">
      <dgm:prSet presAssocID="{CD61F102-D061-944D-9B9E-8D99F64BE661}" presName="rootText" presStyleLbl="node1" presStyleIdx="1" presStyleCnt="4"/>
      <dgm:spPr/>
      <dgm:t>
        <a:bodyPr/>
        <a:lstStyle/>
        <a:p>
          <a:endParaRPr lang="en-US"/>
        </a:p>
      </dgm:t>
    </dgm:pt>
    <dgm:pt modelId="{5080C45E-7BB1-224E-9D5D-8A20A22F07DD}" type="pres">
      <dgm:prSet presAssocID="{CD61F102-D061-944D-9B9E-8D99F64BE661}" presName="rootConnector" presStyleLbl="node1" presStyleIdx="1" presStyleCnt="4"/>
      <dgm:spPr/>
      <dgm:t>
        <a:bodyPr/>
        <a:lstStyle/>
        <a:p>
          <a:endParaRPr lang="en-GB"/>
        </a:p>
      </dgm:t>
    </dgm:pt>
    <dgm:pt modelId="{666E04D8-9B62-6045-99F4-DE82A5DD6F94}" type="pres">
      <dgm:prSet presAssocID="{CD61F102-D061-944D-9B9E-8D99F64BE661}" presName="childShape" presStyleCnt="0"/>
      <dgm:spPr/>
    </dgm:pt>
    <dgm:pt modelId="{3C3E9AE0-8997-6542-A950-7135EC6AE8E7}" type="pres">
      <dgm:prSet presAssocID="{5AE833AC-1CC9-8B48-9CE6-090508CDDB58}" presName="Name13" presStyleLbl="parChTrans1D2" presStyleIdx="4" presStyleCnt="16"/>
      <dgm:spPr/>
      <dgm:t>
        <a:bodyPr/>
        <a:lstStyle/>
        <a:p>
          <a:endParaRPr lang="en-GB"/>
        </a:p>
      </dgm:t>
    </dgm:pt>
    <dgm:pt modelId="{568D5662-6952-5B4D-8D07-9AC9FF7E270E}" type="pres">
      <dgm:prSet presAssocID="{07888796-6DB5-D243-A003-C284CDAEF97F}" presName="childText" presStyleLbl="bgAcc1" presStyleIdx="4" presStyleCnt="16">
        <dgm:presLayoutVars>
          <dgm:bulletEnabled val="1"/>
        </dgm:presLayoutVars>
      </dgm:prSet>
      <dgm:spPr/>
      <dgm:t>
        <a:bodyPr/>
        <a:lstStyle/>
        <a:p>
          <a:endParaRPr lang="en-US"/>
        </a:p>
      </dgm:t>
    </dgm:pt>
    <dgm:pt modelId="{851FE53C-6F8C-5746-BB6F-F047926B8608}" type="pres">
      <dgm:prSet presAssocID="{58ECB5E5-EED6-2740-BBB0-27D2DE22D84D}" presName="Name13" presStyleLbl="parChTrans1D2" presStyleIdx="5" presStyleCnt="16"/>
      <dgm:spPr/>
      <dgm:t>
        <a:bodyPr/>
        <a:lstStyle/>
        <a:p>
          <a:endParaRPr lang="en-GB"/>
        </a:p>
      </dgm:t>
    </dgm:pt>
    <dgm:pt modelId="{5B9DB412-DA5D-4043-8B86-DF567027C58D}" type="pres">
      <dgm:prSet presAssocID="{51C3A49E-1BDF-6247-90F3-809810AEB53D}" presName="childText" presStyleLbl="bgAcc1" presStyleIdx="5" presStyleCnt="16">
        <dgm:presLayoutVars>
          <dgm:bulletEnabled val="1"/>
        </dgm:presLayoutVars>
      </dgm:prSet>
      <dgm:spPr/>
      <dgm:t>
        <a:bodyPr/>
        <a:lstStyle/>
        <a:p>
          <a:endParaRPr lang="en-US"/>
        </a:p>
      </dgm:t>
    </dgm:pt>
    <dgm:pt modelId="{CE798B5B-804D-7E43-937A-278805915C8F}" type="pres">
      <dgm:prSet presAssocID="{A05CC4ED-86E8-E840-BE05-F3A0E8833B0C}" presName="Name13" presStyleLbl="parChTrans1D2" presStyleIdx="6" presStyleCnt="16"/>
      <dgm:spPr/>
      <dgm:t>
        <a:bodyPr/>
        <a:lstStyle/>
        <a:p>
          <a:endParaRPr lang="en-GB"/>
        </a:p>
      </dgm:t>
    </dgm:pt>
    <dgm:pt modelId="{D1DD757F-50EB-054D-92B7-AE4A96ED4AFD}" type="pres">
      <dgm:prSet presAssocID="{4E457A7C-41A4-1E40-A48E-AE7395F82866}" presName="childText" presStyleLbl="bgAcc1" presStyleIdx="6" presStyleCnt="16">
        <dgm:presLayoutVars>
          <dgm:bulletEnabled val="1"/>
        </dgm:presLayoutVars>
      </dgm:prSet>
      <dgm:spPr/>
      <dgm:t>
        <a:bodyPr/>
        <a:lstStyle/>
        <a:p>
          <a:endParaRPr lang="en-US"/>
        </a:p>
      </dgm:t>
    </dgm:pt>
    <dgm:pt modelId="{2DE66AD4-84C1-444C-9A51-70044C1B9DB6}" type="pres">
      <dgm:prSet presAssocID="{86ACE581-4AEF-F242-96E5-63FB8651A36F}" presName="Name13" presStyleLbl="parChTrans1D2" presStyleIdx="7" presStyleCnt="16"/>
      <dgm:spPr/>
      <dgm:t>
        <a:bodyPr/>
        <a:lstStyle/>
        <a:p>
          <a:endParaRPr lang="en-GB"/>
        </a:p>
      </dgm:t>
    </dgm:pt>
    <dgm:pt modelId="{45E1EEA8-0EBD-0844-AB23-9E52FA74BB2E}" type="pres">
      <dgm:prSet presAssocID="{9F5A9D72-AED7-8C4F-8143-9B3A40A799AC}" presName="childText" presStyleLbl="bgAcc1" presStyleIdx="7" presStyleCnt="16">
        <dgm:presLayoutVars>
          <dgm:bulletEnabled val="1"/>
        </dgm:presLayoutVars>
      </dgm:prSet>
      <dgm:spPr/>
      <dgm:t>
        <a:bodyPr/>
        <a:lstStyle/>
        <a:p>
          <a:endParaRPr lang="en-US"/>
        </a:p>
      </dgm:t>
    </dgm:pt>
    <dgm:pt modelId="{779DD1CE-0D03-3B4A-A75F-2F6978247C40}" type="pres">
      <dgm:prSet presAssocID="{8C9B27F1-7C14-8843-91EE-96E4A867AC46}" presName="root" presStyleCnt="0"/>
      <dgm:spPr/>
    </dgm:pt>
    <dgm:pt modelId="{543B17F5-2883-AC4E-B69E-64FBB2A209E8}" type="pres">
      <dgm:prSet presAssocID="{8C9B27F1-7C14-8843-91EE-96E4A867AC46}" presName="rootComposite" presStyleCnt="0"/>
      <dgm:spPr/>
    </dgm:pt>
    <dgm:pt modelId="{1ABA153B-D131-244C-94FD-40CC9B0BA0F4}" type="pres">
      <dgm:prSet presAssocID="{8C9B27F1-7C14-8843-91EE-96E4A867AC46}" presName="rootText" presStyleLbl="node1" presStyleIdx="2" presStyleCnt="4"/>
      <dgm:spPr/>
      <dgm:t>
        <a:bodyPr/>
        <a:lstStyle/>
        <a:p>
          <a:endParaRPr lang="en-US"/>
        </a:p>
      </dgm:t>
    </dgm:pt>
    <dgm:pt modelId="{13EA07C3-42FB-2943-9FE3-F4F0015CCF4D}" type="pres">
      <dgm:prSet presAssocID="{8C9B27F1-7C14-8843-91EE-96E4A867AC46}" presName="rootConnector" presStyleLbl="node1" presStyleIdx="2" presStyleCnt="4"/>
      <dgm:spPr/>
      <dgm:t>
        <a:bodyPr/>
        <a:lstStyle/>
        <a:p>
          <a:endParaRPr lang="en-GB"/>
        </a:p>
      </dgm:t>
    </dgm:pt>
    <dgm:pt modelId="{A567D06D-8A28-3D42-902E-A46FD65E6656}" type="pres">
      <dgm:prSet presAssocID="{8C9B27F1-7C14-8843-91EE-96E4A867AC46}" presName="childShape" presStyleCnt="0"/>
      <dgm:spPr/>
    </dgm:pt>
    <dgm:pt modelId="{3D86C8FC-570E-994D-905D-EEB84A910DFE}" type="pres">
      <dgm:prSet presAssocID="{552D81A5-E289-A049-B188-6034AD1F9063}" presName="Name13" presStyleLbl="parChTrans1D2" presStyleIdx="8" presStyleCnt="16"/>
      <dgm:spPr/>
      <dgm:t>
        <a:bodyPr/>
        <a:lstStyle/>
        <a:p>
          <a:endParaRPr lang="en-GB"/>
        </a:p>
      </dgm:t>
    </dgm:pt>
    <dgm:pt modelId="{F25C7230-5976-E545-B546-7E712E7EBDDF}" type="pres">
      <dgm:prSet presAssocID="{7C602DF8-E081-614F-BA06-3344E08C2864}" presName="childText" presStyleLbl="bgAcc1" presStyleIdx="8" presStyleCnt="16">
        <dgm:presLayoutVars>
          <dgm:bulletEnabled val="1"/>
        </dgm:presLayoutVars>
      </dgm:prSet>
      <dgm:spPr/>
      <dgm:t>
        <a:bodyPr/>
        <a:lstStyle/>
        <a:p>
          <a:endParaRPr lang="en-GB"/>
        </a:p>
      </dgm:t>
    </dgm:pt>
    <dgm:pt modelId="{5CD10F39-6544-9A4F-80E8-4FA51D332212}" type="pres">
      <dgm:prSet presAssocID="{105B96BB-56DF-A843-8F52-8E7863235329}" presName="Name13" presStyleLbl="parChTrans1D2" presStyleIdx="9" presStyleCnt="16"/>
      <dgm:spPr/>
      <dgm:t>
        <a:bodyPr/>
        <a:lstStyle/>
        <a:p>
          <a:endParaRPr lang="en-GB"/>
        </a:p>
      </dgm:t>
    </dgm:pt>
    <dgm:pt modelId="{8689D220-1F07-A54A-801D-7057F78CA5A1}" type="pres">
      <dgm:prSet presAssocID="{CFF669B8-B9B5-6348-8BB8-63CBAACC27CC}" presName="childText" presStyleLbl="bgAcc1" presStyleIdx="9" presStyleCnt="16">
        <dgm:presLayoutVars>
          <dgm:bulletEnabled val="1"/>
        </dgm:presLayoutVars>
      </dgm:prSet>
      <dgm:spPr/>
      <dgm:t>
        <a:bodyPr/>
        <a:lstStyle/>
        <a:p>
          <a:endParaRPr lang="en-US"/>
        </a:p>
      </dgm:t>
    </dgm:pt>
    <dgm:pt modelId="{5F1623EB-30B2-E54C-9AED-2AF24A663FA9}" type="pres">
      <dgm:prSet presAssocID="{F640AED8-F323-2A49-A376-C99E5D7DB8B5}" presName="Name13" presStyleLbl="parChTrans1D2" presStyleIdx="10" presStyleCnt="16"/>
      <dgm:spPr/>
      <dgm:t>
        <a:bodyPr/>
        <a:lstStyle/>
        <a:p>
          <a:endParaRPr lang="en-GB"/>
        </a:p>
      </dgm:t>
    </dgm:pt>
    <dgm:pt modelId="{1B950A92-1A44-5347-9CB2-2D965201C66F}" type="pres">
      <dgm:prSet presAssocID="{9A5151AD-5169-C040-92F6-4169254D1A8F}" presName="childText" presStyleLbl="bgAcc1" presStyleIdx="10" presStyleCnt="16">
        <dgm:presLayoutVars>
          <dgm:bulletEnabled val="1"/>
        </dgm:presLayoutVars>
      </dgm:prSet>
      <dgm:spPr/>
      <dgm:t>
        <a:bodyPr/>
        <a:lstStyle/>
        <a:p>
          <a:endParaRPr lang="en-GB"/>
        </a:p>
      </dgm:t>
    </dgm:pt>
    <dgm:pt modelId="{5F406536-58DD-5B44-A5C2-D6E8B438F441}" type="pres">
      <dgm:prSet presAssocID="{7306463E-7325-EF47-9DC8-056FE2456558}" presName="Name13" presStyleLbl="parChTrans1D2" presStyleIdx="11" presStyleCnt="16"/>
      <dgm:spPr/>
      <dgm:t>
        <a:bodyPr/>
        <a:lstStyle/>
        <a:p>
          <a:endParaRPr lang="en-GB"/>
        </a:p>
      </dgm:t>
    </dgm:pt>
    <dgm:pt modelId="{B1C1747C-47A7-8245-B4BD-6BED0D85D9B3}" type="pres">
      <dgm:prSet presAssocID="{98C34A24-930C-0A40-9F1F-44BA96423155}" presName="childText" presStyleLbl="bgAcc1" presStyleIdx="11" presStyleCnt="16">
        <dgm:presLayoutVars>
          <dgm:bulletEnabled val="1"/>
        </dgm:presLayoutVars>
      </dgm:prSet>
      <dgm:spPr/>
      <dgm:t>
        <a:bodyPr/>
        <a:lstStyle/>
        <a:p>
          <a:endParaRPr lang="en-GB"/>
        </a:p>
      </dgm:t>
    </dgm:pt>
    <dgm:pt modelId="{520894A4-8F63-6C4D-9266-AE3ED7DC11B8}" type="pres">
      <dgm:prSet presAssocID="{078D1FA1-1A21-0E41-8FE5-F127EEAED7D0}" presName="root" presStyleCnt="0"/>
      <dgm:spPr/>
    </dgm:pt>
    <dgm:pt modelId="{E0B879A6-6E25-8D41-ADC5-9BA57DCFB6DF}" type="pres">
      <dgm:prSet presAssocID="{078D1FA1-1A21-0E41-8FE5-F127EEAED7D0}" presName="rootComposite" presStyleCnt="0"/>
      <dgm:spPr/>
    </dgm:pt>
    <dgm:pt modelId="{5A4ADE6E-5CB3-BF40-B68F-4D3291E7908C}" type="pres">
      <dgm:prSet presAssocID="{078D1FA1-1A21-0E41-8FE5-F127EEAED7D0}" presName="rootText" presStyleLbl="node1" presStyleIdx="3" presStyleCnt="4"/>
      <dgm:spPr/>
      <dgm:t>
        <a:bodyPr/>
        <a:lstStyle/>
        <a:p>
          <a:endParaRPr lang="en-US"/>
        </a:p>
      </dgm:t>
    </dgm:pt>
    <dgm:pt modelId="{6BD8484B-E199-6E4C-B7F1-63893823CA9B}" type="pres">
      <dgm:prSet presAssocID="{078D1FA1-1A21-0E41-8FE5-F127EEAED7D0}" presName="rootConnector" presStyleLbl="node1" presStyleIdx="3" presStyleCnt="4"/>
      <dgm:spPr/>
      <dgm:t>
        <a:bodyPr/>
        <a:lstStyle/>
        <a:p>
          <a:endParaRPr lang="en-GB"/>
        </a:p>
      </dgm:t>
    </dgm:pt>
    <dgm:pt modelId="{A77B66FE-DF53-2F40-8A83-A9075613049F}" type="pres">
      <dgm:prSet presAssocID="{078D1FA1-1A21-0E41-8FE5-F127EEAED7D0}" presName="childShape" presStyleCnt="0"/>
      <dgm:spPr/>
    </dgm:pt>
    <dgm:pt modelId="{3C581EE1-69B0-2E4D-B38B-75FB01F83981}" type="pres">
      <dgm:prSet presAssocID="{4F7790C4-E94F-1440-9CDF-DF8FFEF976CD}" presName="Name13" presStyleLbl="parChTrans1D2" presStyleIdx="12" presStyleCnt="16"/>
      <dgm:spPr/>
      <dgm:t>
        <a:bodyPr/>
        <a:lstStyle/>
        <a:p>
          <a:endParaRPr lang="en-GB"/>
        </a:p>
      </dgm:t>
    </dgm:pt>
    <dgm:pt modelId="{3C9D4C9D-6734-264D-93FB-96A724590E08}" type="pres">
      <dgm:prSet presAssocID="{FB1E99F5-5732-3444-B054-15E3DA95F7F8}" presName="childText" presStyleLbl="bgAcc1" presStyleIdx="12" presStyleCnt="16">
        <dgm:presLayoutVars>
          <dgm:bulletEnabled val="1"/>
        </dgm:presLayoutVars>
      </dgm:prSet>
      <dgm:spPr/>
      <dgm:t>
        <a:bodyPr/>
        <a:lstStyle/>
        <a:p>
          <a:endParaRPr lang="en-GB"/>
        </a:p>
      </dgm:t>
    </dgm:pt>
    <dgm:pt modelId="{0EE65153-56EF-B246-A25C-FE05102E03F9}" type="pres">
      <dgm:prSet presAssocID="{E0B6A3FA-184A-FF4B-9113-1E2316EDA7C7}" presName="Name13" presStyleLbl="parChTrans1D2" presStyleIdx="13" presStyleCnt="16"/>
      <dgm:spPr/>
      <dgm:t>
        <a:bodyPr/>
        <a:lstStyle/>
        <a:p>
          <a:endParaRPr lang="en-GB"/>
        </a:p>
      </dgm:t>
    </dgm:pt>
    <dgm:pt modelId="{6796A84C-9053-7E48-8F8C-5B537DB97A61}" type="pres">
      <dgm:prSet presAssocID="{14BC3BAB-992F-EF45-AB72-EFA3F31E8F03}" presName="childText" presStyleLbl="bgAcc1" presStyleIdx="13" presStyleCnt="16">
        <dgm:presLayoutVars>
          <dgm:bulletEnabled val="1"/>
        </dgm:presLayoutVars>
      </dgm:prSet>
      <dgm:spPr/>
      <dgm:t>
        <a:bodyPr/>
        <a:lstStyle/>
        <a:p>
          <a:endParaRPr lang="en-US"/>
        </a:p>
      </dgm:t>
    </dgm:pt>
    <dgm:pt modelId="{6589F7B7-55D0-4A42-BDE7-F164D643A9A6}" type="pres">
      <dgm:prSet presAssocID="{C6C5D825-B9D4-7943-8783-7168A0493483}" presName="Name13" presStyleLbl="parChTrans1D2" presStyleIdx="14" presStyleCnt="16"/>
      <dgm:spPr/>
      <dgm:t>
        <a:bodyPr/>
        <a:lstStyle/>
        <a:p>
          <a:endParaRPr lang="en-GB"/>
        </a:p>
      </dgm:t>
    </dgm:pt>
    <dgm:pt modelId="{E86794C1-769A-1A44-82E3-6A843122B3FA}" type="pres">
      <dgm:prSet presAssocID="{08A5B56C-E5FD-9E41-84C8-88DDB1916806}" presName="childText" presStyleLbl="bgAcc1" presStyleIdx="14" presStyleCnt="16">
        <dgm:presLayoutVars>
          <dgm:bulletEnabled val="1"/>
        </dgm:presLayoutVars>
      </dgm:prSet>
      <dgm:spPr/>
      <dgm:t>
        <a:bodyPr/>
        <a:lstStyle/>
        <a:p>
          <a:endParaRPr lang="en-GB"/>
        </a:p>
      </dgm:t>
    </dgm:pt>
    <dgm:pt modelId="{073D5182-F3BD-5C42-8174-CAC626379D23}" type="pres">
      <dgm:prSet presAssocID="{400825A8-3690-B742-BD62-2A25169BB59E}" presName="Name13" presStyleLbl="parChTrans1D2" presStyleIdx="15" presStyleCnt="16"/>
      <dgm:spPr/>
      <dgm:t>
        <a:bodyPr/>
        <a:lstStyle/>
        <a:p>
          <a:endParaRPr lang="en-GB"/>
        </a:p>
      </dgm:t>
    </dgm:pt>
    <dgm:pt modelId="{9810E624-A893-7440-8CCF-495595435699}" type="pres">
      <dgm:prSet presAssocID="{18D9AD5A-D827-3B4F-BB60-D370DDA9F1C7}" presName="childText" presStyleLbl="bgAcc1" presStyleIdx="15" presStyleCnt="16">
        <dgm:presLayoutVars>
          <dgm:bulletEnabled val="1"/>
        </dgm:presLayoutVars>
      </dgm:prSet>
      <dgm:spPr/>
      <dgm:t>
        <a:bodyPr/>
        <a:lstStyle/>
        <a:p>
          <a:endParaRPr lang="en-GB"/>
        </a:p>
      </dgm:t>
    </dgm:pt>
  </dgm:ptLst>
  <dgm:cxnLst>
    <dgm:cxn modelId="{F6164BDA-B071-C840-AD10-F8544BF42DC1}" srcId="{078D1FA1-1A21-0E41-8FE5-F127EEAED7D0}" destId="{18D9AD5A-D827-3B4F-BB60-D370DDA9F1C7}" srcOrd="3" destOrd="0" parTransId="{400825A8-3690-B742-BD62-2A25169BB59E}" sibTransId="{CD435862-A8D3-784E-A554-422B27745616}"/>
    <dgm:cxn modelId="{0AC7CD8E-7C2D-4F76-97D4-A7302205B6F3}" type="presOf" srcId="{400825A8-3690-B742-BD62-2A25169BB59E}" destId="{073D5182-F3BD-5C42-8174-CAC626379D23}" srcOrd="0" destOrd="0" presId="urn:microsoft.com/office/officeart/2005/8/layout/hierarchy3"/>
    <dgm:cxn modelId="{3E2AF7E8-931D-344A-AD80-244843730AD1}" srcId="{8C9B27F1-7C14-8843-91EE-96E4A867AC46}" destId="{9A5151AD-5169-C040-92F6-4169254D1A8F}" srcOrd="2" destOrd="0" parTransId="{F640AED8-F323-2A49-A376-C99E5D7DB8B5}" sibTransId="{029E2E1F-5429-FE42-8951-9F8A4D3BA43D}"/>
    <dgm:cxn modelId="{14C10CD1-A91F-439D-8094-762EFF8971DD}" type="presOf" srcId="{08A5B56C-E5FD-9E41-84C8-88DDB1916806}" destId="{E86794C1-769A-1A44-82E3-6A843122B3FA}" srcOrd="0" destOrd="0" presId="urn:microsoft.com/office/officeart/2005/8/layout/hierarchy3"/>
    <dgm:cxn modelId="{71AE9927-933C-4F93-A6F3-931288EF017F}" type="presOf" srcId="{9F5A9D72-AED7-8C4F-8143-9B3A40A799AC}" destId="{45E1EEA8-0EBD-0844-AB23-9E52FA74BB2E}" srcOrd="0" destOrd="0" presId="urn:microsoft.com/office/officeart/2005/8/layout/hierarchy3"/>
    <dgm:cxn modelId="{0F3E5790-5FAA-AE44-AE6E-73B0CB5A6AA2}" srcId="{750C7897-49CC-EC4D-A256-1CF264B62CE6}" destId="{3190B901-459A-E74F-9DCD-A1EF7DA67A45}" srcOrd="0" destOrd="0" parTransId="{9FF54ADE-2480-D145-A165-73D533F6C547}" sibTransId="{C22D645C-D797-854C-BBC9-CDF75A314806}"/>
    <dgm:cxn modelId="{71ADAB78-A1E7-B643-972F-2D9A949252F9}" srcId="{CD61F102-D061-944D-9B9E-8D99F64BE661}" destId="{4E457A7C-41A4-1E40-A48E-AE7395F82866}" srcOrd="2" destOrd="0" parTransId="{A05CC4ED-86E8-E840-BE05-F3A0E8833B0C}" sibTransId="{C4C2CEBC-B60F-4749-9E10-C440475890BB}"/>
    <dgm:cxn modelId="{9AEADA2F-74D5-4D07-A246-0CD46DBA558D}" type="presOf" srcId="{3A51DF3E-F75F-7149-A5BD-551B5394223D}" destId="{6A1D6861-A891-C143-9FA9-3771F93449FE}" srcOrd="0" destOrd="0" presId="urn:microsoft.com/office/officeart/2005/8/layout/hierarchy3"/>
    <dgm:cxn modelId="{D9004830-0741-433B-AC29-8EC93DFFA126}" type="presOf" srcId="{5AE833AC-1CC9-8B48-9CE6-090508CDDB58}" destId="{3C3E9AE0-8997-6542-A950-7135EC6AE8E7}" srcOrd="0" destOrd="0" presId="urn:microsoft.com/office/officeart/2005/8/layout/hierarchy3"/>
    <dgm:cxn modelId="{FDA39975-3E33-4FA0-846A-302FFE3DA5F8}" type="presOf" srcId="{98C34A24-930C-0A40-9F1F-44BA96423155}" destId="{B1C1747C-47A7-8245-B4BD-6BED0D85D9B3}" srcOrd="0" destOrd="0" presId="urn:microsoft.com/office/officeart/2005/8/layout/hierarchy3"/>
    <dgm:cxn modelId="{31647246-F876-4CAA-ACFB-F450FBA843E4}" type="presOf" srcId="{791F4B2A-5A9E-6640-979A-EEB141DD3B09}" destId="{84C14132-97DB-DE49-ACE0-8CC5115FF975}" srcOrd="0" destOrd="0" presId="urn:microsoft.com/office/officeart/2005/8/layout/hierarchy3"/>
    <dgm:cxn modelId="{25882780-C423-6249-8553-E60C84E014DD}" srcId="{078D1FA1-1A21-0E41-8FE5-F127EEAED7D0}" destId="{FB1E99F5-5732-3444-B054-15E3DA95F7F8}" srcOrd="0" destOrd="0" parTransId="{4F7790C4-E94F-1440-9CDF-DF8FFEF976CD}" sibTransId="{9EE9B47B-D21D-8A4B-87D4-DF159793A04A}"/>
    <dgm:cxn modelId="{4CFA03AC-DD82-8F4C-94EB-CF1F1AC1F46E}" srcId="{3190B901-459A-E74F-9DCD-A1EF7DA67A45}" destId="{3A51DF3E-F75F-7149-A5BD-551B5394223D}" srcOrd="2" destOrd="0" parTransId="{4D8FE05B-3B17-4B4A-B8E2-BD65EEAE612F}" sibTransId="{4B64D521-F13B-B049-8C2B-8387688DC843}"/>
    <dgm:cxn modelId="{DD440BCA-B1AB-D04E-8F25-195F37518B87}" srcId="{078D1FA1-1A21-0E41-8FE5-F127EEAED7D0}" destId="{08A5B56C-E5FD-9E41-84C8-88DDB1916806}" srcOrd="2" destOrd="0" parTransId="{C6C5D825-B9D4-7943-8783-7168A0493483}" sibTransId="{90B7989E-CFF2-4842-B8F3-E6EEBC61A027}"/>
    <dgm:cxn modelId="{D0504DD8-ED11-4ABD-AB8E-AF7E9E22028B}" type="presOf" srcId="{CD61F102-D061-944D-9B9E-8D99F64BE661}" destId="{5080C45E-7BB1-224E-9D5D-8A20A22F07DD}" srcOrd="1" destOrd="0" presId="urn:microsoft.com/office/officeart/2005/8/layout/hierarchy3"/>
    <dgm:cxn modelId="{168B796F-5CBD-AC48-8928-5DBC85769E75}" srcId="{3190B901-459A-E74F-9DCD-A1EF7DA67A45}" destId="{791F4B2A-5A9E-6640-979A-EEB141DD3B09}" srcOrd="1" destOrd="0" parTransId="{70596A71-BA4A-204B-8A3E-DEAB1F20BCBE}" sibTransId="{FC4E7319-0FE8-2D46-B56F-1BBABCCC231D}"/>
    <dgm:cxn modelId="{7731477C-EBDE-41C7-8298-07D32DF1839A}" type="presOf" srcId="{86ACE581-4AEF-F242-96E5-63FB8651A36F}" destId="{2DE66AD4-84C1-444C-9A51-70044C1B9DB6}" srcOrd="0" destOrd="0" presId="urn:microsoft.com/office/officeart/2005/8/layout/hierarchy3"/>
    <dgm:cxn modelId="{AF250C14-87F6-4524-9A42-B6FD4A17B00F}" type="presOf" srcId="{CFF669B8-B9B5-6348-8BB8-63CBAACC27CC}" destId="{8689D220-1F07-A54A-801D-7057F78CA5A1}" srcOrd="0" destOrd="0" presId="urn:microsoft.com/office/officeart/2005/8/layout/hierarchy3"/>
    <dgm:cxn modelId="{0E498BC0-DB28-384A-98FD-6AEF2C444E5A}" srcId="{8C9B27F1-7C14-8843-91EE-96E4A867AC46}" destId="{CFF669B8-B9B5-6348-8BB8-63CBAACC27CC}" srcOrd="1" destOrd="0" parTransId="{105B96BB-56DF-A843-8F52-8E7863235329}" sibTransId="{57ACCCDD-8789-C845-9945-7A7E817F3544}"/>
    <dgm:cxn modelId="{96F251BD-7370-444D-9774-4461A3CEE1DA}" srcId="{3190B901-459A-E74F-9DCD-A1EF7DA67A45}" destId="{B823E45F-CAA7-A941-807F-E802583C1390}" srcOrd="0" destOrd="0" parTransId="{B2CC808E-B8AC-704B-89D9-F3941D2F3260}" sibTransId="{0DF48F95-68B7-6540-B529-EFEDC55CE4ED}"/>
    <dgm:cxn modelId="{E065B567-3144-454B-965B-6F383878643D}" type="presOf" srcId="{8C9B27F1-7C14-8843-91EE-96E4A867AC46}" destId="{1ABA153B-D131-244C-94FD-40CC9B0BA0F4}" srcOrd="0" destOrd="0" presId="urn:microsoft.com/office/officeart/2005/8/layout/hierarchy3"/>
    <dgm:cxn modelId="{D9988B94-FF42-4657-840D-0B7E230F2303}" type="presOf" srcId="{3190B901-459A-E74F-9DCD-A1EF7DA67A45}" destId="{D8362E9E-9689-BF4A-9CB4-A12ABF178441}" srcOrd="1" destOrd="0" presId="urn:microsoft.com/office/officeart/2005/8/layout/hierarchy3"/>
    <dgm:cxn modelId="{1DDE2A92-E8B8-4FD2-8C0B-E0BAAABBCC0D}" type="presOf" srcId="{E0B6A3FA-184A-FF4B-9113-1E2316EDA7C7}" destId="{0EE65153-56EF-B246-A25C-FE05102E03F9}" srcOrd="0" destOrd="0" presId="urn:microsoft.com/office/officeart/2005/8/layout/hierarchy3"/>
    <dgm:cxn modelId="{8BCE9D24-EA46-455F-9F2D-98EC7D45B844}" type="presOf" srcId="{14BC3BAB-992F-EF45-AB72-EFA3F31E8F03}" destId="{6796A84C-9053-7E48-8F8C-5B537DB97A61}" srcOrd="0" destOrd="0" presId="urn:microsoft.com/office/officeart/2005/8/layout/hierarchy3"/>
    <dgm:cxn modelId="{4954FFE4-22BF-4F67-8FD5-C90D77264925}" type="presOf" srcId="{B2CC808E-B8AC-704B-89D9-F3941D2F3260}" destId="{AF7B6BD3-0A78-AB48-8F0A-DFE6494045E3}" srcOrd="0" destOrd="0" presId="urn:microsoft.com/office/officeart/2005/8/layout/hierarchy3"/>
    <dgm:cxn modelId="{15FB01BE-DB09-C243-8ABC-DE8DA72466C1}" srcId="{8C9B27F1-7C14-8843-91EE-96E4A867AC46}" destId="{7C602DF8-E081-614F-BA06-3344E08C2864}" srcOrd="0" destOrd="0" parTransId="{552D81A5-E289-A049-B188-6034AD1F9063}" sibTransId="{6BDB9D51-E0E9-3544-A47E-D773F5955330}"/>
    <dgm:cxn modelId="{2E3E963D-6889-AE47-87B3-CA310A5287D0}" srcId="{750C7897-49CC-EC4D-A256-1CF264B62CE6}" destId="{078D1FA1-1A21-0E41-8FE5-F127EEAED7D0}" srcOrd="3" destOrd="0" parTransId="{43AFA9FB-D2E4-454D-8968-3D7939F8D837}" sibTransId="{68EE48A8-EE78-1D48-B56E-739BDF28F482}"/>
    <dgm:cxn modelId="{F58C0E1D-16DC-8C4D-AD2C-7AEA9DA24EAC}" srcId="{750C7897-49CC-EC4D-A256-1CF264B62CE6}" destId="{8C9B27F1-7C14-8843-91EE-96E4A867AC46}" srcOrd="2" destOrd="0" parTransId="{497A39FC-28F8-8644-81A9-62DC8255846D}" sibTransId="{E4AAE3BF-03A7-6247-BCC7-0F13CCB5316A}"/>
    <dgm:cxn modelId="{EF0A5DC9-1049-49C4-9AD6-B4421893641E}" type="presOf" srcId="{CD61F102-D061-944D-9B9E-8D99F64BE661}" destId="{14113229-6200-D040-980C-C082FC9B8E8B}" srcOrd="0" destOrd="0" presId="urn:microsoft.com/office/officeart/2005/8/layout/hierarchy3"/>
    <dgm:cxn modelId="{0B167B3C-938C-4568-8A3D-BF8A7478EC9F}" type="presOf" srcId="{7389B90A-DA87-FD4F-8E84-67F9C19B042C}" destId="{ACF79BB3-B649-FB4B-B5D3-45EBE796DEFF}" srcOrd="0" destOrd="0" presId="urn:microsoft.com/office/officeart/2005/8/layout/hierarchy3"/>
    <dgm:cxn modelId="{C9BBD706-0185-4967-92FF-E39156051EDB}" type="presOf" srcId="{3190B901-459A-E74F-9DCD-A1EF7DA67A45}" destId="{04E2D8F5-453C-3944-B8BB-9A2CBEC3E8A6}" srcOrd="0" destOrd="0" presId="urn:microsoft.com/office/officeart/2005/8/layout/hierarchy3"/>
    <dgm:cxn modelId="{24C4C624-7583-494E-A062-6F017571B6FC}" type="presOf" srcId="{105B96BB-56DF-A843-8F52-8E7863235329}" destId="{5CD10F39-6544-9A4F-80E8-4FA51D332212}" srcOrd="0" destOrd="0" presId="urn:microsoft.com/office/officeart/2005/8/layout/hierarchy3"/>
    <dgm:cxn modelId="{1A3B2460-000B-4535-A8BD-C8041F50DBCC}" type="presOf" srcId="{51C3A49E-1BDF-6247-90F3-809810AEB53D}" destId="{5B9DB412-DA5D-4043-8B86-DF567027C58D}" srcOrd="0" destOrd="0" presId="urn:microsoft.com/office/officeart/2005/8/layout/hierarchy3"/>
    <dgm:cxn modelId="{496D48EF-9C9A-4598-AB3D-384546593CCD}" type="presOf" srcId="{B0F38486-E9E4-2340-8555-FE8D3E421839}" destId="{B7C96E91-DA76-F44B-A22F-8666266E202B}" srcOrd="0" destOrd="0" presId="urn:microsoft.com/office/officeart/2005/8/layout/hierarchy3"/>
    <dgm:cxn modelId="{BC35AF76-3380-4A67-85F2-A45F5AA78248}" type="presOf" srcId="{FB1E99F5-5732-3444-B054-15E3DA95F7F8}" destId="{3C9D4C9D-6734-264D-93FB-96A724590E08}" srcOrd="0" destOrd="0" presId="urn:microsoft.com/office/officeart/2005/8/layout/hierarchy3"/>
    <dgm:cxn modelId="{486053E4-7F9B-4547-BD19-4933F3AC6B14}" type="presOf" srcId="{552D81A5-E289-A049-B188-6034AD1F9063}" destId="{3D86C8FC-570E-994D-905D-EEB84A910DFE}" srcOrd="0" destOrd="0" presId="urn:microsoft.com/office/officeart/2005/8/layout/hierarchy3"/>
    <dgm:cxn modelId="{F2C19200-CA73-B946-B86E-5BAFE9A48ED5}" srcId="{8C9B27F1-7C14-8843-91EE-96E4A867AC46}" destId="{98C34A24-930C-0A40-9F1F-44BA96423155}" srcOrd="3" destOrd="0" parTransId="{7306463E-7325-EF47-9DC8-056FE2456558}" sibTransId="{697CBD82-AB76-2048-95CF-EB0F83E6E03A}"/>
    <dgm:cxn modelId="{46420C0A-453D-4EFE-9D47-35CEF19CA40B}" type="presOf" srcId="{7C602DF8-E081-614F-BA06-3344E08C2864}" destId="{F25C7230-5976-E545-B546-7E712E7EBDDF}" srcOrd="0" destOrd="0" presId="urn:microsoft.com/office/officeart/2005/8/layout/hierarchy3"/>
    <dgm:cxn modelId="{1CEDD08B-F609-4B3F-9945-AB8AA63CE95E}" type="presOf" srcId="{58ECB5E5-EED6-2740-BBB0-27D2DE22D84D}" destId="{851FE53C-6F8C-5746-BB6F-F047926B8608}" srcOrd="0" destOrd="0" presId="urn:microsoft.com/office/officeart/2005/8/layout/hierarchy3"/>
    <dgm:cxn modelId="{50EF9C71-3733-5A4B-ADE1-6FDE9BEF78EB}" srcId="{CD61F102-D061-944D-9B9E-8D99F64BE661}" destId="{9F5A9D72-AED7-8C4F-8143-9B3A40A799AC}" srcOrd="3" destOrd="0" parTransId="{86ACE581-4AEF-F242-96E5-63FB8651A36F}" sibTransId="{136F8707-357C-EA4D-9BB8-009D6F03ED88}"/>
    <dgm:cxn modelId="{E23B4AB2-0322-4256-A311-3F37C1CFDF3F}" type="presOf" srcId="{7306463E-7325-EF47-9DC8-056FE2456558}" destId="{5F406536-58DD-5B44-A5C2-D6E8B438F441}" srcOrd="0" destOrd="0" presId="urn:microsoft.com/office/officeart/2005/8/layout/hierarchy3"/>
    <dgm:cxn modelId="{BA5B1A74-E323-43D7-8436-5381F0610603}" type="presOf" srcId="{B823E45F-CAA7-A941-807F-E802583C1390}" destId="{5F3976C6-8BD5-1641-85A1-6FEE06955E44}" srcOrd="0" destOrd="0" presId="urn:microsoft.com/office/officeart/2005/8/layout/hierarchy3"/>
    <dgm:cxn modelId="{3D527673-F137-0342-A8AD-4D77331C4E5E}" srcId="{750C7897-49CC-EC4D-A256-1CF264B62CE6}" destId="{CD61F102-D061-944D-9B9E-8D99F64BE661}" srcOrd="1" destOrd="0" parTransId="{8AF6883F-F0C3-0742-A8E2-615365532F54}" sibTransId="{6F53D344-6D1C-EC40-B2E9-AAC15814F2BF}"/>
    <dgm:cxn modelId="{2A8A3BDF-5312-4DA3-B471-884FA2EE902D}" type="presOf" srcId="{750C7897-49CC-EC4D-A256-1CF264B62CE6}" destId="{D3CB3C1A-5F41-CB40-A8EB-AD967E24F89A}" srcOrd="0" destOrd="0" presId="urn:microsoft.com/office/officeart/2005/8/layout/hierarchy3"/>
    <dgm:cxn modelId="{BB141287-82F3-428A-B92A-03A07280A35D}" type="presOf" srcId="{4E457A7C-41A4-1E40-A48E-AE7395F82866}" destId="{D1DD757F-50EB-054D-92B7-AE4A96ED4AFD}" srcOrd="0" destOrd="0" presId="urn:microsoft.com/office/officeart/2005/8/layout/hierarchy3"/>
    <dgm:cxn modelId="{6E1196C3-F987-4715-A711-43E59DABBDCB}" type="presOf" srcId="{07888796-6DB5-D243-A003-C284CDAEF97F}" destId="{568D5662-6952-5B4D-8D07-9AC9FF7E270E}" srcOrd="0" destOrd="0" presId="urn:microsoft.com/office/officeart/2005/8/layout/hierarchy3"/>
    <dgm:cxn modelId="{27573BD1-2A9C-4CCF-B144-49BFC4F08CB9}" type="presOf" srcId="{F640AED8-F323-2A49-A376-C99E5D7DB8B5}" destId="{5F1623EB-30B2-E54C-9AED-2AF24A663FA9}" srcOrd="0" destOrd="0" presId="urn:microsoft.com/office/officeart/2005/8/layout/hierarchy3"/>
    <dgm:cxn modelId="{B67A3946-C147-49B2-8E73-850C7C16A971}" type="presOf" srcId="{18D9AD5A-D827-3B4F-BB60-D370DDA9F1C7}" destId="{9810E624-A893-7440-8CCF-495595435699}" srcOrd="0" destOrd="0" presId="urn:microsoft.com/office/officeart/2005/8/layout/hierarchy3"/>
    <dgm:cxn modelId="{5AA5B1D5-E3D5-4B77-B5CB-F55C1BC21749}" type="presOf" srcId="{8C9B27F1-7C14-8843-91EE-96E4A867AC46}" destId="{13EA07C3-42FB-2943-9FE3-F4F0015CCF4D}" srcOrd="1" destOrd="0" presId="urn:microsoft.com/office/officeart/2005/8/layout/hierarchy3"/>
    <dgm:cxn modelId="{CE79B03E-C3C4-4F1C-B401-C774F0574487}" type="presOf" srcId="{9A5151AD-5169-C040-92F6-4169254D1A8F}" destId="{1B950A92-1A44-5347-9CB2-2D965201C66F}" srcOrd="0" destOrd="0" presId="urn:microsoft.com/office/officeart/2005/8/layout/hierarchy3"/>
    <dgm:cxn modelId="{A562839B-E609-4149-96AC-249F7C976316}" srcId="{CD61F102-D061-944D-9B9E-8D99F64BE661}" destId="{51C3A49E-1BDF-6247-90F3-809810AEB53D}" srcOrd="1" destOrd="0" parTransId="{58ECB5E5-EED6-2740-BBB0-27D2DE22D84D}" sibTransId="{1BD740BD-0E54-7E45-A90F-E889B3F22DF2}"/>
    <dgm:cxn modelId="{1BE20B6C-6620-B741-8723-BE374D169C25}" srcId="{3190B901-459A-E74F-9DCD-A1EF7DA67A45}" destId="{7389B90A-DA87-FD4F-8E84-67F9C19B042C}" srcOrd="3" destOrd="0" parTransId="{B0F38486-E9E4-2340-8555-FE8D3E421839}" sibTransId="{27B43CE1-7433-EB43-BFE5-3D2F42E51698}"/>
    <dgm:cxn modelId="{2D5D562D-313B-490F-BC92-9D6C6BE20A23}" type="presOf" srcId="{078D1FA1-1A21-0E41-8FE5-F127EEAED7D0}" destId="{6BD8484B-E199-6E4C-B7F1-63893823CA9B}" srcOrd="1" destOrd="0" presId="urn:microsoft.com/office/officeart/2005/8/layout/hierarchy3"/>
    <dgm:cxn modelId="{666ED96D-B45D-4936-A271-B758D1114D4F}" type="presOf" srcId="{4F7790C4-E94F-1440-9CDF-DF8FFEF976CD}" destId="{3C581EE1-69B0-2E4D-B38B-75FB01F83981}" srcOrd="0" destOrd="0" presId="urn:microsoft.com/office/officeart/2005/8/layout/hierarchy3"/>
    <dgm:cxn modelId="{4E0C32E6-077A-4F42-8CEB-58D8507E8BD6}" srcId="{CD61F102-D061-944D-9B9E-8D99F64BE661}" destId="{07888796-6DB5-D243-A003-C284CDAEF97F}" srcOrd="0" destOrd="0" parTransId="{5AE833AC-1CC9-8B48-9CE6-090508CDDB58}" sibTransId="{032AA2F8-8508-A841-9571-D3E1649011C7}"/>
    <dgm:cxn modelId="{9CFDF237-B8F6-4757-AB15-B30FE704B0B2}" type="presOf" srcId="{078D1FA1-1A21-0E41-8FE5-F127EEAED7D0}" destId="{5A4ADE6E-5CB3-BF40-B68F-4D3291E7908C}" srcOrd="0" destOrd="0" presId="urn:microsoft.com/office/officeart/2005/8/layout/hierarchy3"/>
    <dgm:cxn modelId="{4FFD7FD8-D7BF-1347-8C1E-52FB0F563766}" srcId="{078D1FA1-1A21-0E41-8FE5-F127EEAED7D0}" destId="{14BC3BAB-992F-EF45-AB72-EFA3F31E8F03}" srcOrd="1" destOrd="0" parTransId="{E0B6A3FA-184A-FF4B-9113-1E2316EDA7C7}" sibTransId="{E25BD104-F7B7-284F-B0A0-847C7DE5C78B}"/>
    <dgm:cxn modelId="{F55F5163-9403-4999-8C03-F7792F90562E}" type="presOf" srcId="{4D8FE05B-3B17-4B4A-B8E2-BD65EEAE612F}" destId="{0BF4F0CA-7630-2F48-9644-13498F698310}" srcOrd="0" destOrd="0" presId="urn:microsoft.com/office/officeart/2005/8/layout/hierarchy3"/>
    <dgm:cxn modelId="{FE173E2F-BE59-473D-9935-5AA22F50AF5A}" type="presOf" srcId="{A05CC4ED-86E8-E840-BE05-F3A0E8833B0C}" destId="{CE798B5B-804D-7E43-937A-278805915C8F}" srcOrd="0" destOrd="0" presId="urn:microsoft.com/office/officeart/2005/8/layout/hierarchy3"/>
    <dgm:cxn modelId="{F5454CE2-F2AC-4184-A1AC-2DBEB58621E6}" type="presOf" srcId="{C6C5D825-B9D4-7943-8783-7168A0493483}" destId="{6589F7B7-55D0-4A42-BDE7-F164D643A9A6}" srcOrd="0" destOrd="0" presId="urn:microsoft.com/office/officeart/2005/8/layout/hierarchy3"/>
    <dgm:cxn modelId="{946041FF-82CA-457A-A116-81CF09294CEF}" type="presOf" srcId="{70596A71-BA4A-204B-8A3E-DEAB1F20BCBE}" destId="{EA6A4FEF-AE15-8B45-875F-4A20AD1DD74F}" srcOrd="0" destOrd="0" presId="urn:microsoft.com/office/officeart/2005/8/layout/hierarchy3"/>
    <dgm:cxn modelId="{466FCF72-DFDB-4560-A45E-34ED24439388}" type="presParOf" srcId="{D3CB3C1A-5F41-CB40-A8EB-AD967E24F89A}" destId="{A6B442F8-1638-9E43-90C2-87E9A4B1AB9E}" srcOrd="0" destOrd="0" presId="urn:microsoft.com/office/officeart/2005/8/layout/hierarchy3"/>
    <dgm:cxn modelId="{B3A87ED2-E66E-48F1-B93E-05DDF2995178}" type="presParOf" srcId="{A6B442F8-1638-9E43-90C2-87E9A4B1AB9E}" destId="{16001C42-78DD-234D-9ACE-E6B4BF8B9BE6}" srcOrd="0" destOrd="0" presId="urn:microsoft.com/office/officeart/2005/8/layout/hierarchy3"/>
    <dgm:cxn modelId="{5C13C15B-C9DF-4DCE-94F4-5F4B31F26A2D}" type="presParOf" srcId="{16001C42-78DD-234D-9ACE-E6B4BF8B9BE6}" destId="{04E2D8F5-453C-3944-B8BB-9A2CBEC3E8A6}" srcOrd="0" destOrd="0" presId="urn:microsoft.com/office/officeart/2005/8/layout/hierarchy3"/>
    <dgm:cxn modelId="{8D6BC1E8-A6AB-4FF3-8692-274E88CC906F}" type="presParOf" srcId="{16001C42-78DD-234D-9ACE-E6B4BF8B9BE6}" destId="{D8362E9E-9689-BF4A-9CB4-A12ABF178441}" srcOrd="1" destOrd="0" presId="urn:microsoft.com/office/officeart/2005/8/layout/hierarchy3"/>
    <dgm:cxn modelId="{56E424D2-EB05-4FEB-A1BF-8E94D63A8E4E}" type="presParOf" srcId="{A6B442F8-1638-9E43-90C2-87E9A4B1AB9E}" destId="{EDD9BA9D-1F28-2248-BE9A-DE3CAC09258E}" srcOrd="1" destOrd="0" presId="urn:microsoft.com/office/officeart/2005/8/layout/hierarchy3"/>
    <dgm:cxn modelId="{CC6B1F42-829B-4E22-8BE1-F09510D060DF}" type="presParOf" srcId="{EDD9BA9D-1F28-2248-BE9A-DE3CAC09258E}" destId="{AF7B6BD3-0A78-AB48-8F0A-DFE6494045E3}" srcOrd="0" destOrd="0" presId="urn:microsoft.com/office/officeart/2005/8/layout/hierarchy3"/>
    <dgm:cxn modelId="{4A3C914D-8AE8-4892-8AB7-66B9769FB572}" type="presParOf" srcId="{EDD9BA9D-1F28-2248-BE9A-DE3CAC09258E}" destId="{5F3976C6-8BD5-1641-85A1-6FEE06955E44}" srcOrd="1" destOrd="0" presId="urn:microsoft.com/office/officeart/2005/8/layout/hierarchy3"/>
    <dgm:cxn modelId="{17B59978-2642-4FF5-B0CB-2A51022CCA11}" type="presParOf" srcId="{EDD9BA9D-1F28-2248-BE9A-DE3CAC09258E}" destId="{EA6A4FEF-AE15-8B45-875F-4A20AD1DD74F}" srcOrd="2" destOrd="0" presId="urn:microsoft.com/office/officeart/2005/8/layout/hierarchy3"/>
    <dgm:cxn modelId="{F64D0E21-5C89-4A79-A645-C2811C66BFE5}" type="presParOf" srcId="{EDD9BA9D-1F28-2248-BE9A-DE3CAC09258E}" destId="{84C14132-97DB-DE49-ACE0-8CC5115FF975}" srcOrd="3" destOrd="0" presId="urn:microsoft.com/office/officeart/2005/8/layout/hierarchy3"/>
    <dgm:cxn modelId="{A3267B35-F763-4DF0-BE60-191FF7BE1C0C}" type="presParOf" srcId="{EDD9BA9D-1F28-2248-BE9A-DE3CAC09258E}" destId="{0BF4F0CA-7630-2F48-9644-13498F698310}" srcOrd="4" destOrd="0" presId="urn:microsoft.com/office/officeart/2005/8/layout/hierarchy3"/>
    <dgm:cxn modelId="{4DBDB117-C9F0-4071-ABD7-071633CF8F96}" type="presParOf" srcId="{EDD9BA9D-1F28-2248-BE9A-DE3CAC09258E}" destId="{6A1D6861-A891-C143-9FA9-3771F93449FE}" srcOrd="5" destOrd="0" presId="urn:microsoft.com/office/officeart/2005/8/layout/hierarchy3"/>
    <dgm:cxn modelId="{6E2C865D-8A3A-467E-82BB-814161613453}" type="presParOf" srcId="{EDD9BA9D-1F28-2248-BE9A-DE3CAC09258E}" destId="{B7C96E91-DA76-F44B-A22F-8666266E202B}" srcOrd="6" destOrd="0" presId="urn:microsoft.com/office/officeart/2005/8/layout/hierarchy3"/>
    <dgm:cxn modelId="{63D6B10B-89D9-4EAC-BD41-CFD188E976B4}" type="presParOf" srcId="{EDD9BA9D-1F28-2248-BE9A-DE3CAC09258E}" destId="{ACF79BB3-B649-FB4B-B5D3-45EBE796DEFF}" srcOrd="7" destOrd="0" presId="urn:microsoft.com/office/officeart/2005/8/layout/hierarchy3"/>
    <dgm:cxn modelId="{2B4FFAF5-CDA8-4D87-B21F-CC0307E86056}" type="presParOf" srcId="{D3CB3C1A-5F41-CB40-A8EB-AD967E24F89A}" destId="{2D5F5791-3149-3A44-8EDA-628FD64AA19E}" srcOrd="1" destOrd="0" presId="urn:microsoft.com/office/officeart/2005/8/layout/hierarchy3"/>
    <dgm:cxn modelId="{B67C83D7-7997-414F-9D59-3CA9194758D7}" type="presParOf" srcId="{2D5F5791-3149-3A44-8EDA-628FD64AA19E}" destId="{8E4F4594-0D28-D048-80A6-8A8B8EC561C4}" srcOrd="0" destOrd="0" presId="urn:microsoft.com/office/officeart/2005/8/layout/hierarchy3"/>
    <dgm:cxn modelId="{8C1790B9-65C4-4F53-8D2A-3C5F93EC0079}" type="presParOf" srcId="{8E4F4594-0D28-D048-80A6-8A8B8EC561C4}" destId="{14113229-6200-D040-980C-C082FC9B8E8B}" srcOrd="0" destOrd="0" presId="urn:microsoft.com/office/officeart/2005/8/layout/hierarchy3"/>
    <dgm:cxn modelId="{3A5A8569-6E91-403B-BD29-8F0E64722270}" type="presParOf" srcId="{8E4F4594-0D28-D048-80A6-8A8B8EC561C4}" destId="{5080C45E-7BB1-224E-9D5D-8A20A22F07DD}" srcOrd="1" destOrd="0" presId="urn:microsoft.com/office/officeart/2005/8/layout/hierarchy3"/>
    <dgm:cxn modelId="{2E1D51AE-50E5-46C4-9DD0-75BCFE5C617B}" type="presParOf" srcId="{2D5F5791-3149-3A44-8EDA-628FD64AA19E}" destId="{666E04D8-9B62-6045-99F4-DE82A5DD6F94}" srcOrd="1" destOrd="0" presId="urn:microsoft.com/office/officeart/2005/8/layout/hierarchy3"/>
    <dgm:cxn modelId="{6EA5F4A4-909F-4688-AAA9-94948364C8B0}" type="presParOf" srcId="{666E04D8-9B62-6045-99F4-DE82A5DD6F94}" destId="{3C3E9AE0-8997-6542-A950-7135EC6AE8E7}" srcOrd="0" destOrd="0" presId="urn:microsoft.com/office/officeart/2005/8/layout/hierarchy3"/>
    <dgm:cxn modelId="{E749C49A-51E6-4DA0-9EF2-1E8CA5EE51EC}" type="presParOf" srcId="{666E04D8-9B62-6045-99F4-DE82A5DD6F94}" destId="{568D5662-6952-5B4D-8D07-9AC9FF7E270E}" srcOrd="1" destOrd="0" presId="urn:microsoft.com/office/officeart/2005/8/layout/hierarchy3"/>
    <dgm:cxn modelId="{BE25E5E4-E62F-4459-9CF3-66054ABD754D}" type="presParOf" srcId="{666E04D8-9B62-6045-99F4-DE82A5DD6F94}" destId="{851FE53C-6F8C-5746-BB6F-F047926B8608}" srcOrd="2" destOrd="0" presId="urn:microsoft.com/office/officeart/2005/8/layout/hierarchy3"/>
    <dgm:cxn modelId="{EB78FECA-2937-4C0D-B910-3BEFCF9528DB}" type="presParOf" srcId="{666E04D8-9B62-6045-99F4-DE82A5DD6F94}" destId="{5B9DB412-DA5D-4043-8B86-DF567027C58D}" srcOrd="3" destOrd="0" presId="urn:microsoft.com/office/officeart/2005/8/layout/hierarchy3"/>
    <dgm:cxn modelId="{7D7B83F6-6AD6-4709-ABA6-F7EE03BB4054}" type="presParOf" srcId="{666E04D8-9B62-6045-99F4-DE82A5DD6F94}" destId="{CE798B5B-804D-7E43-937A-278805915C8F}" srcOrd="4" destOrd="0" presId="urn:microsoft.com/office/officeart/2005/8/layout/hierarchy3"/>
    <dgm:cxn modelId="{940C9010-41AC-4AE7-BC37-D7607A800720}" type="presParOf" srcId="{666E04D8-9B62-6045-99F4-DE82A5DD6F94}" destId="{D1DD757F-50EB-054D-92B7-AE4A96ED4AFD}" srcOrd="5" destOrd="0" presId="urn:microsoft.com/office/officeart/2005/8/layout/hierarchy3"/>
    <dgm:cxn modelId="{E6FC59EB-F080-416C-9C67-8EA053092774}" type="presParOf" srcId="{666E04D8-9B62-6045-99F4-DE82A5DD6F94}" destId="{2DE66AD4-84C1-444C-9A51-70044C1B9DB6}" srcOrd="6" destOrd="0" presId="urn:microsoft.com/office/officeart/2005/8/layout/hierarchy3"/>
    <dgm:cxn modelId="{988DE23B-6318-4BBC-AB2C-01AD91715FBF}" type="presParOf" srcId="{666E04D8-9B62-6045-99F4-DE82A5DD6F94}" destId="{45E1EEA8-0EBD-0844-AB23-9E52FA74BB2E}" srcOrd="7" destOrd="0" presId="urn:microsoft.com/office/officeart/2005/8/layout/hierarchy3"/>
    <dgm:cxn modelId="{41FE7534-9D28-47CE-90B6-4E9AF9876EFD}" type="presParOf" srcId="{D3CB3C1A-5F41-CB40-A8EB-AD967E24F89A}" destId="{779DD1CE-0D03-3B4A-A75F-2F6978247C40}" srcOrd="2" destOrd="0" presId="urn:microsoft.com/office/officeart/2005/8/layout/hierarchy3"/>
    <dgm:cxn modelId="{95E29900-576C-4CD0-BDBA-15876E1E226D}" type="presParOf" srcId="{779DD1CE-0D03-3B4A-A75F-2F6978247C40}" destId="{543B17F5-2883-AC4E-B69E-64FBB2A209E8}" srcOrd="0" destOrd="0" presId="urn:microsoft.com/office/officeart/2005/8/layout/hierarchy3"/>
    <dgm:cxn modelId="{CEF55EC1-95F2-4821-A554-2877C519B1D4}" type="presParOf" srcId="{543B17F5-2883-AC4E-B69E-64FBB2A209E8}" destId="{1ABA153B-D131-244C-94FD-40CC9B0BA0F4}" srcOrd="0" destOrd="0" presId="urn:microsoft.com/office/officeart/2005/8/layout/hierarchy3"/>
    <dgm:cxn modelId="{87436A87-B155-451C-B4F9-85851CE59A67}" type="presParOf" srcId="{543B17F5-2883-AC4E-B69E-64FBB2A209E8}" destId="{13EA07C3-42FB-2943-9FE3-F4F0015CCF4D}" srcOrd="1" destOrd="0" presId="urn:microsoft.com/office/officeart/2005/8/layout/hierarchy3"/>
    <dgm:cxn modelId="{CB96B5D4-1660-4009-96B5-949B1F6C49A6}" type="presParOf" srcId="{779DD1CE-0D03-3B4A-A75F-2F6978247C40}" destId="{A567D06D-8A28-3D42-902E-A46FD65E6656}" srcOrd="1" destOrd="0" presId="urn:microsoft.com/office/officeart/2005/8/layout/hierarchy3"/>
    <dgm:cxn modelId="{121CC972-1978-489B-9557-60FF4DE65E5A}" type="presParOf" srcId="{A567D06D-8A28-3D42-902E-A46FD65E6656}" destId="{3D86C8FC-570E-994D-905D-EEB84A910DFE}" srcOrd="0" destOrd="0" presId="urn:microsoft.com/office/officeart/2005/8/layout/hierarchy3"/>
    <dgm:cxn modelId="{5F4AFB6B-3EF8-476C-86B2-B6AA31D30236}" type="presParOf" srcId="{A567D06D-8A28-3D42-902E-A46FD65E6656}" destId="{F25C7230-5976-E545-B546-7E712E7EBDDF}" srcOrd="1" destOrd="0" presId="urn:microsoft.com/office/officeart/2005/8/layout/hierarchy3"/>
    <dgm:cxn modelId="{A40D5880-B442-4A8A-841F-74A9D1D97E91}" type="presParOf" srcId="{A567D06D-8A28-3D42-902E-A46FD65E6656}" destId="{5CD10F39-6544-9A4F-80E8-4FA51D332212}" srcOrd="2" destOrd="0" presId="urn:microsoft.com/office/officeart/2005/8/layout/hierarchy3"/>
    <dgm:cxn modelId="{8545AE4D-A2F8-4741-B8A8-A242D0C596F4}" type="presParOf" srcId="{A567D06D-8A28-3D42-902E-A46FD65E6656}" destId="{8689D220-1F07-A54A-801D-7057F78CA5A1}" srcOrd="3" destOrd="0" presId="urn:microsoft.com/office/officeart/2005/8/layout/hierarchy3"/>
    <dgm:cxn modelId="{1E1A6777-5307-4F5B-AB76-1D165D515FED}" type="presParOf" srcId="{A567D06D-8A28-3D42-902E-A46FD65E6656}" destId="{5F1623EB-30B2-E54C-9AED-2AF24A663FA9}" srcOrd="4" destOrd="0" presId="urn:microsoft.com/office/officeart/2005/8/layout/hierarchy3"/>
    <dgm:cxn modelId="{67D305E4-BB08-4D16-8A5A-528275A6C91E}" type="presParOf" srcId="{A567D06D-8A28-3D42-902E-A46FD65E6656}" destId="{1B950A92-1A44-5347-9CB2-2D965201C66F}" srcOrd="5" destOrd="0" presId="urn:microsoft.com/office/officeart/2005/8/layout/hierarchy3"/>
    <dgm:cxn modelId="{32CF970D-F223-48C9-BD9D-D80CF8069E44}" type="presParOf" srcId="{A567D06D-8A28-3D42-902E-A46FD65E6656}" destId="{5F406536-58DD-5B44-A5C2-D6E8B438F441}" srcOrd="6" destOrd="0" presId="urn:microsoft.com/office/officeart/2005/8/layout/hierarchy3"/>
    <dgm:cxn modelId="{A1B98082-5A65-4242-8471-121D24A4423F}" type="presParOf" srcId="{A567D06D-8A28-3D42-902E-A46FD65E6656}" destId="{B1C1747C-47A7-8245-B4BD-6BED0D85D9B3}" srcOrd="7" destOrd="0" presId="urn:microsoft.com/office/officeart/2005/8/layout/hierarchy3"/>
    <dgm:cxn modelId="{494C2D1C-B3DF-45D5-BE0F-5C2008B19D53}" type="presParOf" srcId="{D3CB3C1A-5F41-CB40-A8EB-AD967E24F89A}" destId="{520894A4-8F63-6C4D-9266-AE3ED7DC11B8}" srcOrd="3" destOrd="0" presId="urn:microsoft.com/office/officeart/2005/8/layout/hierarchy3"/>
    <dgm:cxn modelId="{85D960D2-B2D5-4F69-930E-F800C7E537B2}" type="presParOf" srcId="{520894A4-8F63-6C4D-9266-AE3ED7DC11B8}" destId="{E0B879A6-6E25-8D41-ADC5-9BA57DCFB6DF}" srcOrd="0" destOrd="0" presId="urn:microsoft.com/office/officeart/2005/8/layout/hierarchy3"/>
    <dgm:cxn modelId="{26B3E6A0-7924-4B02-9E0C-520E2A22CE1E}" type="presParOf" srcId="{E0B879A6-6E25-8D41-ADC5-9BA57DCFB6DF}" destId="{5A4ADE6E-5CB3-BF40-B68F-4D3291E7908C}" srcOrd="0" destOrd="0" presId="urn:microsoft.com/office/officeart/2005/8/layout/hierarchy3"/>
    <dgm:cxn modelId="{D7033308-DCED-4A1F-9621-0727B906131A}" type="presParOf" srcId="{E0B879A6-6E25-8D41-ADC5-9BA57DCFB6DF}" destId="{6BD8484B-E199-6E4C-B7F1-63893823CA9B}" srcOrd="1" destOrd="0" presId="urn:microsoft.com/office/officeart/2005/8/layout/hierarchy3"/>
    <dgm:cxn modelId="{F2760E33-7FFE-4AC1-8546-4626557A1C45}" type="presParOf" srcId="{520894A4-8F63-6C4D-9266-AE3ED7DC11B8}" destId="{A77B66FE-DF53-2F40-8A83-A9075613049F}" srcOrd="1" destOrd="0" presId="urn:microsoft.com/office/officeart/2005/8/layout/hierarchy3"/>
    <dgm:cxn modelId="{58141D61-4035-4B53-8144-13A6DCD554D9}" type="presParOf" srcId="{A77B66FE-DF53-2F40-8A83-A9075613049F}" destId="{3C581EE1-69B0-2E4D-B38B-75FB01F83981}" srcOrd="0" destOrd="0" presId="urn:microsoft.com/office/officeart/2005/8/layout/hierarchy3"/>
    <dgm:cxn modelId="{2CF7858E-0FD1-47C4-BC2D-3CB2789FC611}" type="presParOf" srcId="{A77B66FE-DF53-2F40-8A83-A9075613049F}" destId="{3C9D4C9D-6734-264D-93FB-96A724590E08}" srcOrd="1" destOrd="0" presId="urn:microsoft.com/office/officeart/2005/8/layout/hierarchy3"/>
    <dgm:cxn modelId="{6E73914A-13AC-4380-87B2-6648A959C841}" type="presParOf" srcId="{A77B66FE-DF53-2F40-8A83-A9075613049F}" destId="{0EE65153-56EF-B246-A25C-FE05102E03F9}" srcOrd="2" destOrd="0" presId="urn:microsoft.com/office/officeart/2005/8/layout/hierarchy3"/>
    <dgm:cxn modelId="{B181504E-BFD0-4462-B54F-452007E4B211}" type="presParOf" srcId="{A77B66FE-DF53-2F40-8A83-A9075613049F}" destId="{6796A84C-9053-7E48-8F8C-5B537DB97A61}" srcOrd="3" destOrd="0" presId="urn:microsoft.com/office/officeart/2005/8/layout/hierarchy3"/>
    <dgm:cxn modelId="{2425FCF8-5A94-48EE-9BC8-75E27223D0DA}" type="presParOf" srcId="{A77B66FE-DF53-2F40-8A83-A9075613049F}" destId="{6589F7B7-55D0-4A42-BDE7-F164D643A9A6}" srcOrd="4" destOrd="0" presId="urn:microsoft.com/office/officeart/2005/8/layout/hierarchy3"/>
    <dgm:cxn modelId="{F0D7B358-79DC-48B8-AF7E-3949BB771B24}" type="presParOf" srcId="{A77B66FE-DF53-2F40-8A83-A9075613049F}" destId="{E86794C1-769A-1A44-82E3-6A843122B3FA}" srcOrd="5" destOrd="0" presId="urn:microsoft.com/office/officeart/2005/8/layout/hierarchy3"/>
    <dgm:cxn modelId="{DF5290CE-1D66-401D-BF6B-A909330B6EC7}" type="presParOf" srcId="{A77B66FE-DF53-2F40-8A83-A9075613049F}" destId="{073D5182-F3BD-5C42-8174-CAC626379D23}" srcOrd="6" destOrd="0" presId="urn:microsoft.com/office/officeart/2005/8/layout/hierarchy3"/>
    <dgm:cxn modelId="{F13ED24A-8B6C-4101-A1D5-9DE3630B30F8}" type="presParOf" srcId="{A77B66FE-DF53-2F40-8A83-A9075613049F}" destId="{9810E624-A893-7440-8CCF-49559543569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A3913-D92B-4E87-BB46-3A7EFD3C19E5}"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de-DE"/>
        </a:p>
      </dgm:t>
    </dgm:pt>
    <dgm:pt modelId="{6B1600B7-7029-49F1-8674-C7E747B5519F}">
      <dgm:prSet phldrT="[Text]"/>
      <dgm:spPr/>
      <dgm:t>
        <a:bodyPr/>
        <a:lstStyle/>
        <a:p>
          <a:r>
            <a:rPr lang="en-GB" noProof="0" dirty="0" smtClean="0"/>
            <a:t>ITEMO </a:t>
          </a:r>
          <a:r>
            <a:rPr lang="en-GB" noProof="0" dirty="0" err="1" smtClean="0"/>
            <a:t>e.V</a:t>
          </a:r>
          <a:r>
            <a:rPr lang="en-GB" noProof="0" dirty="0" smtClean="0"/>
            <a:t>. (non-profit)</a:t>
          </a:r>
          <a:endParaRPr lang="en-GB" noProof="0" dirty="0"/>
        </a:p>
      </dgm:t>
    </dgm:pt>
    <dgm:pt modelId="{B8CAD4DD-B789-424B-AE4F-FF560A14DA18}" type="parTrans" cxnId="{7E5472CC-36DA-44FB-B504-42598BFA1C0E}">
      <dgm:prSet/>
      <dgm:spPr/>
      <dgm:t>
        <a:bodyPr/>
        <a:lstStyle/>
        <a:p>
          <a:endParaRPr lang="de-DE"/>
        </a:p>
      </dgm:t>
    </dgm:pt>
    <dgm:pt modelId="{A46C78BC-CB6A-4D72-BE10-34CFC11B0CFC}" type="sibTrans" cxnId="{7E5472CC-36DA-44FB-B504-42598BFA1C0E}">
      <dgm:prSet/>
      <dgm:spPr/>
      <dgm:t>
        <a:bodyPr/>
        <a:lstStyle/>
        <a:p>
          <a:endParaRPr lang="de-DE"/>
        </a:p>
      </dgm:t>
    </dgm:pt>
    <dgm:pt modelId="{F47FA361-2D19-49A8-8F1A-CBD212B50E8F}">
      <dgm:prSet phldrT="[Text]"/>
      <dgm:spPr/>
      <dgm:t>
        <a:bodyPr/>
        <a:lstStyle/>
        <a:p>
          <a:r>
            <a:rPr lang="en-GB" noProof="0" dirty="0" smtClean="0"/>
            <a:t>Maintenance of the EDISON certification scheme</a:t>
          </a:r>
          <a:endParaRPr lang="en-GB" noProof="0" dirty="0"/>
        </a:p>
      </dgm:t>
    </dgm:pt>
    <dgm:pt modelId="{457F1053-709D-496B-BF24-56A452360708}" type="parTrans" cxnId="{77B2CC82-0DC0-425F-B7DF-BBF9F292A972}">
      <dgm:prSet/>
      <dgm:spPr/>
      <dgm:t>
        <a:bodyPr/>
        <a:lstStyle/>
        <a:p>
          <a:endParaRPr lang="de-DE"/>
        </a:p>
      </dgm:t>
    </dgm:pt>
    <dgm:pt modelId="{49F655DF-F140-4F63-9E84-6E466890E9AA}" type="sibTrans" cxnId="{77B2CC82-0DC0-425F-B7DF-BBF9F292A972}">
      <dgm:prSet/>
      <dgm:spPr/>
      <dgm:t>
        <a:bodyPr/>
        <a:lstStyle/>
        <a:p>
          <a:endParaRPr lang="de-DE"/>
        </a:p>
      </dgm:t>
    </dgm:pt>
    <dgm:pt modelId="{8414640C-8C90-4B66-89CE-299FA8170728}">
      <dgm:prSet phldrT="[Text]"/>
      <dgm:spPr/>
      <dgm:t>
        <a:bodyPr/>
        <a:lstStyle/>
        <a:p>
          <a:r>
            <a:rPr lang="en-GB" noProof="0" dirty="0" smtClean="0"/>
            <a:t>[TBD] Maintenance and continual improvement of the training material</a:t>
          </a:r>
          <a:endParaRPr lang="en-GB" noProof="0" dirty="0"/>
        </a:p>
      </dgm:t>
    </dgm:pt>
    <dgm:pt modelId="{AC010691-07F0-4779-9D9A-CBCF212D41AC}" type="parTrans" cxnId="{B611000F-B43E-4961-8042-19B2AAC406C1}">
      <dgm:prSet/>
      <dgm:spPr/>
      <dgm:t>
        <a:bodyPr/>
        <a:lstStyle/>
        <a:p>
          <a:endParaRPr lang="de-DE"/>
        </a:p>
      </dgm:t>
    </dgm:pt>
    <dgm:pt modelId="{9FE1877A-5C49-4B36-BDAC-E6EB3A505145}" type="sibTrans" cxnId="{B611000F-B43E-4961-8042-19B2AAC406C1}">
      <dgm:prSet/>
      <dgm:spPr/>
      <dgm:t>
        <a:bodyPr/>
        <a:lstStyle/>
        <a:p>
          <a:endParaRPr lang="de-DE"/>
        </a:p>
      </dgm:t>
    </dgm:pt>
    <dgm:pt modelId="{946C6A71-704D-49EF-B363-61028955A35B}">
      <dgm:prSet phldrT="[Text]"/>
      <dgm:spPr/>
      <dgm:t>
        <a:bodyPr/>
        <a:lstStyle/>
        <a:p>
          <a:r>
            <a:rPr lang="en-GB" noProof="0" dirty="0" smtClean="0"/>
            <a:t>Certification body / examination institute</a:t>
          </a:r>
          <a:endParaRPr lang="en-GB" noProof="0" dirty="0"/>
        </a:p>
      </dgm:t>
    </dgm:pt>
    <dgm:pt modelId="{A9BF5BE5-649A-43C3-97F1-C44ABCEBEEC9}" type="parTrans" cxnId="{83491456-14F5-4440-9115-6700FE4ECA4C}">
      <dgm:prSet/>
      <dgm:spPr/>
      <dgm:t>
        <a:bodyPr/>
        <a:lstStyle/>
        <a:p>
          <a:endParaRPr lang="de-DE"/>
        </a:p>
      </dgm:t>
    </dgm:pt>
    <dgm:pt modelId="{2C8FFB7C-36F2-4C6D-B616-36FE7C3ED7D1}" type="sibTrans" cxnId="{83491456-14F5-4440-9115-6700FE4ECA4C}">
      <dgm:prSet/>
      <dgm:spPr/>
      <dgm:t>
        <a:bodyPr/>
        <a:lstStyle/>
        <a:p>
          <a:endParaRPr lang="de-DE"/>
        </a:p>
      </dgm:t>
    </dgm:pt>
    <dgm:pt modelId="{EFE0CC4B-AEA3-44A1-A1B8-408D9E9501EE}">
      <dgm:prSet phldrT="[Text]"/>
      <dgm:spPr/>
      <dgm:t>
        <a:bodyPr/>
        <a:lstStyle/>
        <a:p>
          <a:r>
            <a:rPr lang="en-GB" noProof="0" dirty="0" smtClean="0"/>
            <a:t>Processing and invigilation of EDISON exams</a:t>
          </a:r>
          <a:endParaRPr lang="en-GB" noProof="0" dirty="0"/>
        </a:p>
      </dgm:t>
    </dgm:pt>
    <dgm:pt modelId="{1EFAD9F9-1791-4A2F-BF3A-D011AB787E07}" type="parTrans" cxnId="{20C787C2-DE0F-4B6F-A77E-1EE3662B27B7}">
      <dgm:prSet/>
      <dgm:spPr/>
      <dgm:t>
        <a:bodyPr/>
        <a:lstStyle/>
        <a:p>
          <a:endParaRPr lang="de-DE"/>
        </a:p>
      </dgm:t>
    </dgm:pt>
    <dgm:pt modelId="{474A602D-3780-43CF-A15D-4D97A866CE6E}" type="sibTrans" cxnId="{20C787C2-DE0F-4B6F-A77E-1EE3662B27B7}">
      <dgm:prSet/>
      <dgm:spPr/>
      <dgm:t>
        <a:bodyPr/>
        <a:lstStyle/>
        <a:p>
          <a:endParaRPr lang="de-DE"/>
        </a:p>
      </dgm:t>
    </dgm:pt>
    <dgm:pt modelId="{02652CE2-21B9-4B43-AB82-775DDA990B0A}">
      <dgm:prSet phldrT="[Text]"/>
      <dgm:spPr/>
      <dgm:t>
        <a:bodyPr/>
        <a:lstStyle/>
        <a:p>
          <a:r>
            <a:rPr lang="en-GB" noProof="0" dirty="0" smtClean="0"/>
            <a:t>Issuing of certificates for persons after they passed the exams</a:t>
          </a:r>
          <a:endParaRPr lang="en-GB" noProof="0" dirty="0"/>
        </a:p>
      </dgm:t>
    </dgm:pt>
    <dgm:pt modelId="{C9AF956C-A530-471E-BEE9-2104889747D7}" type="parTrans" cxnId="{6B9AEBF5-477F-48DB-A80B-03FE86048E7D}">
      <dgm:prSet/>
      <dgm:spPr/>
      <dgm:t>
        <a:bodyPr/>
        <a:lstStyle/>
        <a:p>
          <a:endParaRPr lang="de-DE"/>
        </a:p>
      </dgm:t>
    </dgm:pt>
    <dgm:pt modelId="{8ACED4D6-3C97-4C33-A6A0-631C26B3C26E}" type="sibTrans" cxnId="{6B9AEBF5-477F-48DB-A80B-03FE86048E7D}">
      <dgm:prSet/>
      <dgm:spPr/>
      <dgm:t>
        <a:bodyPr/>
        <a:lstStyle/>
        <a:p>
          <a:endParaRPr lang="de-DE"/>
        </a:p>
      </dgm:t>
    </dgm:pt>
    <dgm:pt modelId="{CF95D48A-F8BA-4923-9D0D-9B7BFC9FD1DF}">
      <dgm:prSet phldrT="[Text]"/>
      <dgm:spPr/>
      <dgm:t>
        <a:bodyPr/>
        <a:lstStyle/>
        <a:p>
          <a:r>
            <a:rPr lang="en-GB" noProof="0" dirty="0" smtClean="0"/>
            <a:t>Trainers and training organisations</a:t>
          </a:r>
          <a:endParaRPr lang="en-GB" noProof="0" dirty="0"/>
        </a:p>
      </dgm:t>
    </dgm:pt>
    <dgm:pt modelId="{3D76E377-BC7D-4CE1-B624-7C2EDCB98A8A}" type="parTrans" cxnId="{6F8C0A67-2B93-4B4F-92F2-C761E53FC750}">
      <dgm:prSet/>
      <dgm:spPr/>
      <dgm:t>
        <a:bodyPr/>
        <a:lstStyle/>
        <a:p>
          <a:endParaRPr lang="de-DE"/>
        </a:p>
      </dgm:t>
    </dgm:pt>
    <dgm:pt modelId="{46E6AD84-DCCD-4C61-8AC4-BA28ABB5A10E}" type="sibTrans" cxnId="{6F8C0A67-2B93-4B4F-92F2-C761E53FC750}">
      <dgm:prSet/>
      <dgm:spPr/>
      <dgm:t>
        <a:bodyPr/>
        <a:lstStyle/>
        <a:p>
          <a:endParaRPr lang="de-DE"/>
        </a:p>
      </dgm:t>
    </dgm:pt>
    <dgm:pt modelId="{8B8303C7-42A0-4198-B0FA-107FDB17FAFC}">
      <dgm:prSet phldrT="[Text]"/>
      <dgm:spPr/>
      <dgm:t>
        <a:bodyPr/>
        <a:lstStyle/>
        <a:p>
          <a:r>
            <a:rPr lang="en-GB" noProof="0" dirty="0" smtClean="0"/>
            <a:t>Provision of EDISON trainings</a:t>
          </a:r>
          <a:endParaRPr lang="en-GB" noProof="0" dirty="0"/>
        </a:p>
      </dgm:t>
    </dgm:pt>
    <dgm:pt modelId="{24807713-7004-4915-921C-8C17D6C5B8FD}" type="parTrans" cxnId="{6E0DED00-85F7-4397-B584-457D27373424}">
      <dgm:prSet/>
      <dgm:spPr/>
      <dgm:t>
        <a:bodyPr/>
        <a:lstStyle/>
        <a:p>
          <a:endParaRPr lang="de-DE"/>
        </a:p>
      </dgm:t>
    </dgm:pt>
    <dgm:pt modelId="{B73B3A53-F7F7-48EF-942A-F0FE82B73951}" type="sibTrans" cxnId="{6E0DED00-85F7-4397-B584-457D27373424}">
      <dgm:prSet/>
      <dgm:spPr/>
      <dgm:t>
        <a:bodyPr/>
        <a:lstStyle/>
        <a:p>
          <a:endParaRPr lang="de-DE"/>
        </a:p>
      </dgm:t>
    </dgm:pt>
    <dgm:pt modelId="{BE3DBCEF-67BC-4270-B263-EF781F39EE22}">
      <dgm:prSet phldrT="[Text]"/>
      <dgm:spPr/>
      <dgm:t>
        <a:bodyPr/>
        <a:lstStyle/>
        <a:p>
          <a:r>
            <a:rPr lang="en-GB" noProof="0" dirty="0" smtClean="0"/>
            <a:t>Continual development and improvement of the pools of exam questions</a:t>
          </a:r>
          <a:endParaRPr lang="en-GB" noProof="0" dirty="0"/>
        </a:p>
      </dgm:t>
    </dgm:pt>
    <dgm:pt modelId="{221C8FD2-F39E-4CBB-8175-CD13BAA126D0}" type="parTrans" cxnId="{44FADF00-E73B-48E6-B9A5-57972965DA73}">
      <dgm:prSet/>
      <dgm:spPr/>
      <dgm:t>
        <a:bodyPr/>
        <a:lstStyle/>
        <a:p>
          <a:endParaRPr lang="de-DE"/>
        </a:p>
      </dgm:t>
    </dgm:pt>
    <dgm:pt modelId="{582E6267-1CD4-401F-ADD7-0D1157F657F5}" type="sibTrans" cxnId="{44FADF00-E73B-48E6-B9A5-57972965DA73}">
      <dgm:prSet/>
      <dgm:spPr/>
      <dgm:t>
        <a:bodyPr/>
        <a:lstStyle/>
        <a:p>
          <a:endParaRPr lang="de-DE"/>
        </a:p>
      </dgm:t>
    </dgm:pt>
    <dgm:pt modelId="{49E67BFB-4A9B-4FFD-91DF-6DD694298A67}">
      <dgm:prSet phldrT="[Text]"/>
      <dgm:spPr/>
      <dgm:t>
        <a:bodyPr/>
        <a:lstStyle/>
        <a:p>
          <a:r>
            <a:rPr lang="en-GB" noProof="0" dirty="0" smtClean="0"/>
            <a:t>Registration of trainers and training organisations</a:t>
          </a:r>
          <a:endParaRPr lang="en-GB" noProof="0" dirty="0"/>
        </a:p>
      </dgm:t>
    </dgm:pt>
    <dgm:pt modelId="{40A54A27-3756-4416-8687-183505F338C9}" type="parTrans" cxnId="{1A8EBDD2-EB44-419A-87F2-2D2508DD53A4}">
      <dgm:prSet/>
      <dgm:spPr/>
      <dgm:t>
        <a:bodyPr/>
        <a:lstStyle/>
        <a:p>
          <a:endParaRPr lang="de-DE"/>
        </a:p>
      </dgm:t>
    </dgm:pt>
    <dgm:pt modelId="{45941433-2C82-4569-9AC5-0A8CEE5C9A2F}" type="sibTrans" cxnId="{1A8EBDD2-EB44-419A-87F2-2D2508DD53A4}">
      <dgm:prSet/>
      <dgm:spPr/>
      <dgm:t>
        <a:bodyPr/>
        <a:lstStyle/>
        <a:p>
          <a:endParaRPr lang="de-DE"/>
        </a:p>
      </dgm:t>
    </dgm:pt>
    <dgm:pt modelId="{90E91960-69D5-4F05-96ED-1C79AAD027B6}">
      <dgm:prSet phldrT="[Text]"/>
      <dgm:spPr/>
      <dgm:t>
        <a:bodyPr/>
        <a:lstStyle/>
        <a:p>
          <a:r>
            <a:rPr lang="en-GB" noProof="0" dirty="0" smtClean="0"/>
            <a:t>Overall quality control, training and exam feedback evaluation, …</a:t>
          </a:r>
          <a:endParaRPr lang="en-GB" noProof="0" dirty="0"/>
        </a:p>
      </dgm:t>
    </dgm:pt>
    <dgm:pt modelId="{1EDE4476-E290-48D6-BF49-11ACA25E5000}" type="parTrans" cxnId="{8D94BE4C-5CF1-403F-9D33-6AAB4758E8E6}">
      <dgm:prSet/>
      <dgm:spPr/>
      <dgm:t>
        <a:bodyPr/>
        <a:lstStyle/>
        <a:p>
          <a:endParaRPr lang="de-DE"/>
        </a:p>
      </dgm:t>
    </dgm:pt>
    <dgm:pt modelId="{A89BA151-82C0-4FF1-A9B5-A42C8B15C644}" type="sibTrans" cxnId="{8D94BE4C-5CF1-403F-9D33-6AAB4758E8E6}">
      <dgm:prSet/>
      <dgm:spPr/>
      <dgm:t>
        <a:bodyPr/>
        <a:lstStyle/>
        <a:p>
          <a:endParaRPr lang="de-DE"/>
        </a:p>
      </dgm:t>
    </dgm:pt>
    <dgm:pt modelId="{5E3C1132-ABD3-074B-AC2E-4044D1AC3C91}">
      <dgm:prSet phldrT="[Text]"/>
      <dgm:spPr/>
      <dgm:t>
        <a:bodyPr/>
        <a:lstStyle/>
        <a:p>
          <a:r>
            <a:rPr lang="en-GB" noProof="0" dirty="0" smtClean="0"/>
            <a:t>[TBD]  Optional: Contribution to the development of EDISON trainings (e.g. material)</a:t>
          </a:r>
          <a:endParaRPr lang="en-GB" noProof="0" dirty="0"/>
        </a:p>
      </dgm:t>
    </dgm:pt>
    <dgm:pt modelId="{5D22EE23-7CBB-9647-8E8F-535467C4B825}" type="parTrans" cxnId="{075E720A-21E6-D74F-9915-CD4744B11E81}">
      <dgm:prSet/>
      <dgm:spPr/>
      <dgm:t>
        <a:bodyPr/>
        <a:lstStyle/>
        <a:p>
          <a:endParaRPr lang="en-US"/>
        </a:p>
      </dgm:t>
    </dgm:pt>
    <dgm:pt modelId="{C4C36F1A-665F-254C-9DEE-7D53B6CA2549}" type="sibTrans" cxnId="{075E720A-21E6-D74F-9915-CD4744B11E81}">
      <dgm:prSet/>
      <dgm:spPr/>
      <dgm:t>
        <a:bodyPr/>
        <a:lstStyle/>
        <a:p>
          <a:endParaRPr lang="en-US"/>
        </a:p>
      </dgm:t>
    </dgm:pt>
    <dgm:pt modelId="{F8241892-5CA5-4C93-ABEA-8F5C1B7A761D}" type="pres">
      <dgm:prSet presAssocID="{8F5A3913-D92B-4E87-BB46-3A7EFD3C19E5}" presName="outerComposite" presStyleCnt="0">
        <dgm:presLayoutVars>
          <dgm:chMax val="5"/>
          <dgm:dir/>
          <dgm:resizeHandles val="exact"/>
        </dgm:presLayoutVars>
      </dgm:prSet>
      <dgm:spPr/>
      <dgm:t>
        <a:bodyPr/>
        <a:lstStyle/>
        <a:p>
          <a:endParaRPr lang="de-DE"/>
        </a:p>
      </dgm:t>
    </dgm:pt>
    <dgm:pt modelId="{0D6672AA-B7D2-4221-99B4-544CA3DFBA7C}" type="pres">
      <dgm:prSet presAssocID="{8F5A3913-D92B-4E87-BB46-3A7EFD3C19E5}" presName="dummyMaxCanvas" presStyleCnt="0">
        <dgm:presLayoutVars/>
      </dgm:prSet>
      <dgm:spPr/>
    </dgm:pt>
    <dgm:pt modelId="{3C39D50C-3471-40C7-AFFE-52B06B598D3F}" type="pres">
      <dgm:prSet presAssocID="{8F5A3913-D92B-4E87-BB46-3A7EFD3C19E5}" presName="ThreeNodes_1" presStyleLbl="node1" presStyleIdx="0" presStyleCnt="3">
        <dgm:presLayoutVars>
          <dgm:bulletEnabled val="1"/>
        </dgm:presLayoutVars>
      </dgm:prSet>
      <dgm:spPr/>
      <dgm:t>
        <a:bodyPr/>
        <a:lstStyle/>
        <a:p>
          <a:endParaRPr lang="de-DE"/>
        </a:p>
      </dgm:t>
    </dgm:pt>
    <dgm:pt modelId="{3FDE4A73-BA96-4A1D-A879-473EAED97BAE}" type="pres">
      <dgm:prSet presAssocID="{8F5A3913-D92B-4E87-BB46-3A7EFD3C19E5}" presName="ThreeNodes_2" presStyleLbl="node1" presStyleIdx="1" presStyleCnt="3">
        <dgm:presLayoutVars>
          <dgm:bulletEnabled val="1"/>
        </dgm:presLayoutVars>
      </dgm:prSet>
      <dgm:spPr/>
      <dgm:t>
        <a:bodyPr/>
        <a:lstStyle/>
        <a:p>
          <a:endParaRPr lang="de-DE"/>
        </a:p>
      </dgm:t>
    </dgm:pt>
    <dgm:pt modelId="{0640DAF6-B34F-4B4B-949E-1E498F67FC2B}" type="pres">
      <dgm:prSet presAssocID="{8F5A3913-D92B-4E87-BB46-3A7EFD3C19E5}" presName="ThreeNodes_3" presStyleLbl="node1" presStyleIdx="2" presStyleCnt="3">
        <dgm:presLayoutVars>
          <dgm:bulletEnabled val="1"/>
        </dgm:presLayoutVars>
      </dgm:prSet>
      <dgm:spPr/>
      <dgm:t>
        <a:bodyPr/>
        <a:lstStyle/>
        <a:p>
          <a:endParaRPr lang="de-DE"/>
        </a:p>
      </dgm:t>
    </dgm:pt>
    <dgm:pt modelId="{07C32245-4398-408B-A289-E10A0247A863}" type="pres">
      <dgm:prSet presAssocID="{8F5A3913-D92B-4E87-BB46-3A7EFD3C19E5}" presName="ThreeConn_1-2" presStyleLbl="fgAccFollowNode1" presStyleIdx="0" presStyleCnt="2">
        <dgm:presLayoutVars>
          <dgm:bulletEnabled val="1"/>
        </dgm:presLayoutVars>
      </dgm:prSet>
      <dgm:spPr/>
      <dgm:t>
        <a:bodyPr/>
        <a:lstStyle/>
        <a:p>
          <a:endParaRPr lang="de-DE"/>
        </a:p>
      </dgm:t>
    </dgm:pt>
    <dgm:pt modelId="{D3132962-3F01-45A8-BF62-4A82FA02AB65}" type="pres">
      <dgm:prSet presAssocID="{8F5A3913-D92B-4E87-BB46-3A7EFD3C19E5}" presName="ThreeConn_2-3" presStyleLbl="fgAccFollowNode1" presStyleIdx="1" presStyleCnt="2">
        <dgm:presLayoutVars>
          <dgm:bulletEnabled val="1"/>
        </dgm:presLayoutVars>
      </dgm:prSet>
      <dgm:spPr/>
      <dgm:t>
        <a:bodyPr/>
        <a:lstStyle/>
        <a:p>
          <a:endParaRPr lang="de-DE"/>
        </a:p>
      </dgm:t>
    </dgm:pt>
    <dgm:pt modelId="{8E2292DF-8165-4067-AA78-50122A77EF22}" type="pres">
      <dgm:prSet presAssocID="{8F5A3913-D92B-4E87-BB46-3A7EFD3C19E5}" presName="ThreeNodes_1_text" presStyleLbl="node1" presStyleIdx="2" presStyleCnt="3">
        <dgm:presLayoutVars>
          <dgm:bulletEnabled val="1"/>
        </dgm:presLayoutVars>
      </dgm:prSet>
      <dgm:spPr/>
      <dgm:t>
        <a:bodyPr/>
        <a:lstStyle/>
        <a:p>
          <a:endParaRPr lang="de-DE"/>
        </a:p>
      </dgm:t>
    </dgm:pt>
    <dgm:pt modelId="{18D23DA3-4F9C-49E2-8DB3-89FE8A5F4540}" type="pres">
      <dgm:prSet presAssocID="{8F5A3913-D92B-4E87-BB46-3A7EFD3C19E5}" presName="ThreeNodes_2_text" presStyleLbl="node1" presStyleIdx="2" presStyleCnt="3">
        <dgm:presLayoutVars>
          <dgm:bulletEnabled val="1"/>
        </dgm:presLayoutVars>
      </dgm:prSet>
      <dgm:spPr/>
      <dgm:t>
        <a:bodyPr/>
        <a:lstStyle/>
        <a:p>
          <a:endParaRPr lang="de-DE"/>
        </a:p>
      </dgm:t>
    </dgm:pt>
    <dgm:pt modelId="{531A419F-057B-4197-BAFF-3F2FCACDC047}" type="pres">
      <dgm:prSet presAssocID="{8F5A3913-D92B-4E87-BB46-3A7EFD3C19E5}" presName="ThreeNodes_3_text" presStyleLbl="node1" presStyleIdx="2" presStyleCnt="3">
        <dgm:presLayoutVars>
          <dgm:bulletEnabled val="1"/>
        </dgm:presLayoutVars>
      </dgm:prSet>
      <dgm:spPr/>
      <dgm:t>
        <a:bodyPr/>
        <a:lstStyle/>
        <a:p>
          <a:endParaRPr lang="de-DE"/>
        </a:p>
      </dgm:t>
    </dgm:pt>
  </dgm:ptLst>
  <dgm:cxnLst>
    <dgm:cxn modelId="{B148DC9A-A0CD-774D-815C-43091C720CA4}" type="presOf" srcId="{8B8303C7-42A0-4198-B0FA-107FDB17FAFC}" destId="{0640DAF6-B34F-4B4B-949E-1E498F67FC2B}" srcOrd="0" destOrd="1" presId="urn:microsoft.com/office/officeart/2005/8/layout/vProcess5"/>
    <dgm:cxn modelId="{20C787C2-DE0F-4B6F-A77E-1EE3662B27B7}" srcId="{946C6A71-704D-49EF-B363-61028955A35B}" destId="{EFE0CC4B-AEA3-44A1-A1B8-408D9E9501EE}" srcOrd="0" destOrd="0" parTransId="{1EFAD9F9-1791-4A2F-BF3A-D011AB787E07}" sibTransId="{474A602D-3780-43CF-A15D-4D97A866CE6E}"/>
    <dgm:cxn modelId="{7FEFD8AB-7BAE-484E-82BF-EA32493AA9C3}" type="presOf" srcId="{CF95D48A-F8BA-4923-9D0D-9B7BFC9FD1DF}" destId="{0640DAF6-B34F-4B4B-949E-1E498F67FC2B}" srcOrd="0" destOrd="0" presId="urn:microsoft.com/office/officeart/2005/8/layout/vProcess5"/>
    <dgm:cxn modelId="{BE287250-2EAC-214E-A3EF-BEEB1D530720}" type="presOf" srcId="{BE3DBCEF-67BC-4270-B263-EF781F39EE22}" destId="{3C39D50C-3471-40C7-AFFE-52B06B598D3F}" srcOrd="0" destOrd="2" presId="urn:microsoft.com/office/officeart/2005/8/layout/vProcess5"/>
    <dgm:cxn modelId="{6F8C0A67-2B93-4B4F-92F2-C761E53FC750}" srcId="{8F5A3913-D92B-4E87-BB46-3A7EFD3C19E5}" destId="{CF95D48A-F8BA-4923-9D0D-9B7BFC9FD1DF}" srcOrd="2" destOrd="0" parTransId="{3D76E377-BC7D-4CE1-B624-7C2EDCB98A8A}" sibTransId="{46E6AD84-DCCD-4C61-8AC4-BA28ABB5A10E}"/>
    <dgm:cxn modelId="{9FBDBF6E-A7AF-2445-98BA-FF4DC45E3BAF}" type="presOf" srcId="{2C8FFB7C-36F2-4C6D-B616-36FE7C3ED7D1}" destId="{D3132962-3F01-45A8-BF62-4A82FA02AB65}" srcOrd="0" destOrd="0" presId="urn:microsoft.com/office/officeart/2005/8/layout/vProcess5"/>
    <dgm:cxn modelId="{77B2CC82-0DC0-425F-B7DF-BBF9F292A972}" srcId="{6B1600B7-7029-49F1-8674-C7E747B5519F}" destId="{F47FA361-2D19-49A8-8F1A-CBD212B50E8F}" srcOrd="0" destOrd="0" parTransId="{457F1053-709D-496B-BF24-56A452360708}" sibTransId="{49F655DF-F140-4F63-9E84-6E466890E9AA}"/>
    <dgm:cxn modelId="{44FADF00-E73B-48E6-B9A5-57972965DA73}" srcId="{6B1600B7-7029-49F1-8674-C7E747B5519F}" destId="{BE3DBCEF-67BC-4270-B263-EF781F39EE22}" srcOrd="1" destOrd="0" parTransId="{221C8FD2-F39E-4CBB-8175-CD13BAA126D0}" sibTransId="{582E6267-1CD4-401F-ADD7-0D1157F657F5}"/>
    <dgm:cxn modelId="{E09D9C06-B041-5341-A6E9-C6A8E82A3B5C}" type="presOf" srcId="{8B8303C7-42A0-4198-B0FA-107FDB17FAFC}" destId="{531A419F-057B-4197-BAFF-3F2FCACDC047}" srcOrd="1" destOrd="1" presId="urn:microsoft.com/office/officeart/2005/8/layout/vProcess5"/>
    <dgm:cxn modelId="{A3D03D5D-4629-BD44-ADBE-4F030A8BFCAE}" type="presOf" srcId="{49E67BFB-4A9B-4FFD-91DF-6DD694298A67}" destId="{18D23DA3-4F9C-49E2-8DB3-89FE8A5F4540}" srcOrd="1" destOrd="3" presId="urn:microsoft.com/office/officeart/2005/8/layout/vProcess5"/>
    <dgm:cxn modelId="{5F590F38-ED48-0048-8CA7-EF0BBF4A9926}" type="presOf" srcId="{EFE0CC4B-AEA3-44A1-A1B8-408D9E9501EE}" destId="{18D23DA3-4F9C-49E2-8DB3-89FE8A5F4540}" srcOrd="1" destOrd="1" presId="urn:microsoft.com/office/officeart/2005/8/layout/vProcess5"/>
    <dgm:cxn modelId="{01BB17B8-DF2C-2B47-B893-FBFEB6374B1D}" type="presOf" srcId="{5E3C1132-ABD3-074B-AC2E-4044D1AC3C91}" destId="{531A419F-057B-4197-BAFF-3F2FCACDC047}" srcOrd="1" destOrd="2" presId="urn:microsoft.com/office/officeart/2005/8/layout/vProcess5"/>
    <dgm:cxn modelId="{CE6C834C-F3E8-A041-BA13-0A3D9D341807}" type="presOf" srcId="{5E3C1132-ABD3-074B-AC2E-4044D1AC3C91}" destId="{0640DAF6-B34F-4B4B-949E-1E498F67FC2B}" srcOrd="0" destOrd="2" presId="urn:microsoft.com/office/officeart/2005/8/layout/vProcess5"/>
    <dgm:cxn modelId="{9819CE13-B97C-4F47-A838-DD262452CB26}" type="presOf" srcId="{49E67BFB-4A9B-4FFD-91DF-6DD694298A67}" destId="{3FDE4A73-BA96-4A1D-A879-473EAED97BAE}" srcOrd="0" destOrd="3" presId="urn:microsoft.com/office/officeart/2005/8/layout/vProcess5"/>
    <dgm:cxn modelId="{C4B32D61-E3A4-7545-B166-02235204C4CB}" type="presOf" srcId="{CF95D48A-F8BA-4923-9D0D-9B7BFC9FD1DF}" destId="{531A419F-057B-4197-BAFF-3F2FCACDC047}" srcOrd="1" destOrd="0" presId="urn:microsoft.com/office/officeart/2005/8/layout/vProcess5"/>
    <dgm:cxn modelId="{15445BE3-C780-424B-8323-7C0FF56533B2}" type="presOf" srcId="{90E91960-69D5-4F05-96ED-1C79AAD027B6}" destId="{8E2292DF-8165-4067-AA78-50122A77EF22}" srcOrd="1" destOrd="4" presId="urn:microsoft.com/office/officeart/2005/8/layout/vProcess5"/>
    <dgm:cxn modelId="{7E5472CC-36DA-44FB-B504-42598BFA1C0E}" srcId="{8F5A3913-D92B-4E87-BB46-3A7EFD3C19E5}" destId="{6B1600B7-7029-49F1-8674-C7E747B5519F}" srcOrd="0" destOrd="0" parTransId="{B8CAD4DD-B789-424B-AE4F-FF560A14DA18}" sibTransId="{A46C78BC-CB6A-4D72-BE10-34CFC11B0CFC}"/>
    <dgm:cxn modelId="{83491456-14F5-4440-9115-6700FE4ECA4C}" srcId="{8F5A3913-D92B-4E87-BB46-3A7EFD3C19E5}" destId="{946C6A71-704D-49EF-B363-61028955A35B}" srcOrd="1" destOrd="0" parTransId="{A9BF5BE5-649A-43C3-97F1-C44ABCEBEEC9}" sibTransId="{2C8FFB7C-36F2-4C6D-B616-36FE7C3ED7D1}"/>
    <dgm:cxn modelId="{E8F5EA82-E861-DD4C-8A04-A5327BDCFAFC}" type="presOf" srcId="{8414640C-8C90-4B66-89CE-299FA8170728}" destId="{3C39D50C-3471-40C7-AFFE-52B06B598D3F}" srcOrd="0" destOrd="3" presId="urn:microsoft.com/office/officeart/2005/8/layout/vProcess5"/>
    <dgm:cxn modelId="{7A6DDD5F-9A10-E348-A083-654E5BFF400A}" type="presOf" srcId="{8F5A3913-D92B-4E87-BB46-3A7EFD3C19E5}" destId="{F8241892-5CA5-4C93-ABEA-8F5C1B7A761D}" srcOrd="0" destOrd="0" presId="urn:microsoft.com/office/officeart/2005/8/layout/vProcess5"/>
    <dgm:cxn modelId="{507742DE-2644-FD48-8EFB-3348AE16B0EE}" type="presOf" srcId="{6B1600B7-7029-49F1-8674-C7E747B5519F}" destId="{3C39D50C-3471-40C7-AFFE-52B06B598D3F}" srcOrd="0" destOrd="0" presId="urn:microsoft.com/office/officeart/2005/8/layout/vProcess5"/>
    <dgm:cxn modelId="{9184896D-39C8-F84A-BFAD-5A8B99168A21}" type="presOf" srcId="{8414640C-8C90-4B66-89CE-299FA8170728}" destId="{8E2292DF-8165-4067-AA78-50122A77EF22}" srcOrd="1" destOrd="3" presId="urn:microsoft.com/office/officeart/2005/8/layout/vProcess5"/>
    <dgm:cxn modelId="{8D94BE4C-5CF1-403F-9D33-6AAB4758E8E6}" srcId="{6B1600B7-7029-49F1-8674-C7E747B5519F}" destId="{90E91960-69D5-4F05-96ED-1C79AAD027B6}" srcOrd="3" destOrd="0" parTransId="{1EDE4476-E290-48D6-BF49-11ACA25E5000}" sibTransId="{A89BA151-82C0-4FF1-A9B5-A42C8B15C644}"/>
    <dgm:cxn modelId="{E12C0777-F99A-714F-8505-CFE2B13D342B}" type="presOf" srcId="{F47FA361-2D19-49A8-8F1A-CBD212B50E8F}" destId="{3C39D50C-3471-40C7-AFFE-52B06B598D3F}" srcOrd="0" destOrd="1" presId="urn:microsoft.com/office/officeart/2005/8/layout/vProcess5"/>
    <dgm:cxn modelId="{B611000F-B43E-4961-8042-19B2AAC406C1}" srcId="{6B1600B7-7029-49F1-8674-C7E747B5519F}" destId="{8414640C-8C90-4B66-89CE-299FA8170728}" srcOrd="2" destOrd="0" parTransId="{AC010691-07F0-4779-9D9A-CBCF212D41AC}" sibTransId="{9FE1877A-5C49-4B36-BDAC-E6EB3A505145}"/>
    <dgm:cxn modelId="{D7FF8B02-9E1D-CA4C-9C5C-FDA557484DA1}" type="presOf" srcId="{BE3DBCEF-67BC-4270-B263-EF781F39EE22}" destId="{8E2292DF-8165-4067-AA78-50122A77EF22}" srcOrd="1" destOrd="2" presId="urn:microsoft.com/office/officeart/2005/8/layout/vProcess5"/>
    <dgm:cxn modelId="{B8168113-2CC6-E240-8781-87B819791909}" type="presOf" srcId="{90E91960-69D5-4F05-96ED-1C79AAD027B6}" destId="{3C39D50C-3471-40C7-AFFE-52B06B598D3F}" srcOrd="0" destOrd="4" presId="urn:microsoft.com/office/officeart/2005/8/layout/vProcess5"/>
    <dgm:cxn modelId="{1A8EBDD2-EB44-419A-87F2-2D2508DD53A4}" srcId="{946C6A71-704D-49EF-B363-61028955A35B}" destId="{49E67BFB-4A9B-4FFD-91DF-6DD694298A67}" srcOrd="2" destOrd="0" parTransId="{40A54A27-3756-4416-8687-183505F338C9}" sibTransId="{45941433-2C82-4569-9AC5-0A8CEE5C9A2F}"/>
    <dgm:cxn modelId="{FD205D17-195E-AA4A-8381-876885683BC8}" type="presOf" srcId="{946C6A71-704D-49EF-B363-61028955A35B}" destId="{18D23DA3-4F9C-49E2-8DB3-89FE8A5F4540}" srcOrd="1" destOrd="0" presId="urn:microsoft.com/office/officeart/2005/8/layout/vProcess5"/>
    <dgm:cxn modelId="{6B9AEBF5-477F-48DB-A80B-03FE86048E7D}" srcId="{946C6A71-704D-49EF-B363-61028955A35B}" destId="{02652CE2-21B9-4B43-AB82-775DDA990B0A}" srcOrd="1" destOrd="0" parTransId="{C9AF956C-A530-471E-BEE9-2104889747D7}" sibTransId="{8ACED4D6-3C97-4C33-A6A0-631C26B3C26E}"/>
    <dgm:cxn modelId="{18072D6D-C1F1-1247-979C-2F02CB80DD1A}" type="presOf" srcId="{EFE0CC4B-AEA3-44A1-A1B8-408D9E9501EE}" destId="{3FDE4A73-BA96-4A1D-A879-473EAED97BAE}" srcOrd="0" destOrd="1" presId="urn:microsoft.com/office/officeart/2005/8/layout/vProcess5"/>
    <dgm:cxn modelId="{E0E4BE04-A5D6-5E49-BE51-C548FF671810}" type="presOf" srcId="{946C6A71-704D-49EF-B363-61028955A35B}" destId="{3FDE4A73-BA96-4A1D-A879-473EAED97BAE}" srcOrd="0" destOrd="0" presId="urn:microsoft.com/office/officeart/2005/8/layout/vProcess5"/>
    <dgm:cxn modelId="{C186D520-E531-1A41-B659-181B9E045DE6}" type="presOf" srcId="{6B1600B7-7029-49F1-8674-C7E747B5519F}" destId="{8E2292DF-8165-4067-AA78-50122A77EF22}" srcOrd="1" destOrd="0" presId="urn:microsoft.com/office/officeart/2005/8/layout/vProcess5"/>
    <dgm:cxn modelId="{C69E246F-2AC4-2042-A785-7FC1219F1BBB}" type="presOf" srcId="{02652CE2-21B9-4B43-AB82-775DDA990B0A}" destId="{3FDE4A73-BA96-4A1D-A879-473EAED97BAE}" srcOrd="0" destOrd="2" presId="urn:microsoft.com/office/officeart/2005/8/layout/vProcess5"/>
    <dgm:cxn modelId="{DA90E809-FD69-F74B-B9D8-403C88170CEE}" type="presOf" srcId="{F47FA361-2D19-49A8-8F1A-CBD212B50E8F}" destId="{8E2292DF-8165-4067-AA78-50122A77EF22}" srcOrd="1" destOrd="1" presId="urn:microsoft.com/office/officeart/2005/8/layout/vProcess5"/>
    <dgm:cxn modelId="{075E720A-21E6-D74F-9915-CD4744B11E81}" srcId="{CF95D48A-F8BA-4923-9D0D-9B7BFC9FD1DF}" destId="{5E3C1132-ABD3-074B-AC2E-4044D1AC3C91}" srcOrd="1" destOrd="0" parTransId="{5D22EE23-7CBB-9647-8E8F-535467C4B825}" sibTransId="{C4C36F1A-665F-254C-9DEE-7D53B6CA2549}"/>
    <dgm:cxn modelId="{35627380-56F2-FB4B-9F57-B069A0DBFFB8}" type="presOf" srcId="{A46C78BC-CB6A-4D72-BE10-34CFC11B0CFC}" destId="{07C32245-4398-408B-A289-E10A0247A863}" srcOrd="0" destOrd="0" presId="urn:microsoft.com/office/officeart/2005/8/layout/vProcess5"/>
    <dgm:cxn modelId="{6E0DED00-85F7-4397-B584-457D27373424}" srcId="{CF95D48A-F8BA-4923-9D0D-9B7BFC9FD1DF}" destId="{8B8303C7-42A0-4198-B0FA-107FDB17FAFC}" srcOrd="0" destOrd="0" parTransId="{24807713-7004-4915-921C-8C17D6C5B8FD}" sibTransId="{B73B3A53-F7F7-48EF-942A-F0FE82B73951}"/>
    <dgm:cxn modelId="{23F86389-9D72-6B40-8643-5B92D1B1C922}" type="presOf" srcId="{02652CE2-21B9-4B43-AB82-775DDA990B0A}" destId="{18D23DA3-4F9C-49E2-8DB3-89FE8A5F4540}" srcOrd="1" destOrd="2" presId="urn:microsoft.com/office/officeart/2005/8/layout/vProcess5"/>
    <dgm:cxn modelId="{79CA0ABC-47F3-9A4A-A691-BC4F52F2824B}" type="presParOf" srcId="{F8241892-5CA5-4C93-ABEA-8F5C1B7A761D}" destId="{0D6672AA-B7D2-4221-99B4-544CA3DFBA7C}" srcOrd="0" destOrd="0" presId="urn:microsoft.com/office/officeart/2005/8/layout/vProcess5"/>
    <dgm:cxn modelId="{E8EC40FD-86F7-7442-A40C-8B0CA1096D5A}" type="presParOf" srcId="{F8241892-5CA5-4C93-ABEA-8F5C1B7A761D}" destId="{3C39D50C-3471-40C7-AFFE-52B06B598D3F}" srcOrd="1" destOrd="0" presId="urn:microsoft.com/office/officeart/2005/8/layout/vProcess5"/>
    <dgm:cxn modelId="{CCB54199-23E1-4E49-962A-8862BAA9A517}" type="presParOf" srcId="{F8241892-5CA5-4C93-ABEA-8F5C1B7A761D}" destId="{3FDE4A73-BA96-4A1D-A879-473EAED97BAE}" srcOrd="2" destOrd="0" presId="urn:microsoft.com/office/officeart/2005/8/layout/vProcess5"/>
    <dgm:cxn modelId="{E11E7F7B-4198-AB41-8977-AB285FDBDE82}" type="presParOf" srcId="{F8241892-5CA5-4C93-ABEA-8F5C1B7A761D}" destId="{0640DAF6-B34F-4B4B-949E-1E498F67FC2B}" srcOrd="3" destOrd="0" presId="urn:microsoft.com/office/officeart/2005/8/layout/vProcess5"/>
    <dgm:cxn modelId="{13A3B9AC-63FC-7548-A9D5-CCC6D5633C46}" type="presParOf" srcId="{F8241892-5CA5-4C93-ABEA-8F5C1B7A761D}" destId="{07C32245-4398-408B-A289-E10A0247A863}" srcOrd="4" destOrd="0" presId="urn:microsoft.com/office/officeart/2005/8/layout/vProcess5"/>
    <dgm:cxn modelId="{426EE70E-1DDA-A64B-849C-EBFEC0C2E4D5}" type="presParOf" srcId="{F8241892-5CA5-4C93-ABEA-8F5C1B7A761D}" destId="{D3132962-3F01-45A8-BF62-4A82FA02AB65}" srcOrd="5" destOrd="0" presId="urn:microsoft.com/office/officeart/2005/8/layout/vProcess5"/>
    <dgm:cxn modelId="{3FFC6D53-A7E9-EF4E-933D-293420AD7B22}" type="presParOf" srcId="{F8241892-5CA5-4C93-ABEA-8F5C1B7A761D}" destId="{8E2292DF-8165-4067-AA78-50122A77EF22}" srcOrd="6" destOrd="0" presId="urn:microsoft.com/office/officeart/2005/8/layout/vProcess5"/>
    <dgm:cxn modelId="{24722A01-8D40-DE42-B1AE-07D33FBC7EA9}" type="presParOf" srcId="{F8241892-5CA5-4C93-ABEA-8F5C1B7A761D}" destId="{18D23DA3-4F9C-49E2-8DB3-89FE8A5F4540}" srcOrd="7" destOrd="0" presId="urn:microsoft.com/office/officeart/2005/8/layout/vProcess5"/>
    <dgm:cxn modelId="{330662B3-223A-CF45-AE58-3B6AE42A0EA5}" type="presParOf" srcId="{F8241892-5CA5-4C93-ABEA-8F5C1B7A761D}" destId="{531A419F-057B-4197-BAFF-3F2FCACDC04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2D8F5-453C-3944-B8BB-9A2CBEC3E8A6}">
      <dsp:nvSpPr>
        <dsp:cNvPr id="0" name=""/>
        <dsp:cNvSpPr/>
      </dsp:nvSpPr>
      <dsp:spPr>
        <a:xfrm>
          <a:off x="573895" y="2905"/>
          <a:ext cx="1630244" cy="8151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Data Scientist </a:t>
          </a:r>
          <a:r>
            <a:rPr lang="en-GB" sz="1300" kern="1200" dirty="0" smtClean="0"/>
            <a:t>Associate</a:t>
          </a:r>
          <a:endParaRPr lang="en-US" sz="1300" kern="1200" dirty="0"/>
        </a:p>
      </dsp:txBody>
      <dsp:txXfrm>
        <a:off x="597769" y="26779"/>
        <a:ext cx="1582496" cy="767374"/>
      </dsp:txXfrm>
    </dsp:sp>
    <dsp:sp modelId="{AF7B6BD3-0A78-AB48-8F0A-DFE6494045E3}">
      <dsp:nvSpPr>
        <dsp:cNvPr id="0" name=""/>
        <dsp:cNvSpPr/>
      </dsp:nvSpPr>
      <dsp:spPr>
        <a:xfrm>
          <a:off x="736920" y="818027"/>
          <a:ext cx="163024" cy="611341"/>
        </a:xfrm>
        <a:custGeom>
          <a:avLst/>
          <a:gdLst/>
          <a:ahLst/>
          <a:cxnLst/>
          <a:rect l="0" t="0" r="0" b="0"/>
          <a:pathLst>
            <a:path>
              <a:moveTo>
                <a:pt x="0" y="0"/>
              </a:moveTo>
              <a:lnTo>
                <a:pt x="0" y="611341"/>
              </a:lnTo>
              <a:lnTo>
                <a:pt x="163024" y="6113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3976C6-8BD5-1641-85A1-6FEE06955E44}">
      <dsp:nvSpPr>
        <dsp:cNvPr id="0" name=""/>
        <dsp:cNvSpPr/>
      </dsp:nvSpPr>
      <dsp:spPr>
        <a:xfrm>
          <a:off x="899944" y="1021808"/>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Description</a:t>
          </a:r>
          <a:endParaRPr lang="en-US" sz="1900" kern="1200" dirty="0"/>
        </a:p>
      </dsp:txBody>
      <dsp:txXfrm>
        <a:off x="923818" y="1045682"/>
        <a:ext cx="1256447" cy="767374"/>
      </dsp:txXfrm>
    </dsp:sp>
    <dsp:sp modelId="{EA6A4FEF-AE15-8B45-875F-4A20AD1DD74F}">
      <dsp:nvSpPr>
        <dsp:cNvPr id="0" name=""/>
        <dsp:cNvSpPr/>
      </dsp:nvSpPr>
      <dsp:spPr>
        <a:xfrm>
          <a:off x="736920" y="818027"/>
          <a:ext cx="163024" cy="1630244"/>
        </a:xfrm>
        <a:custGeom>
          <a:avLst/>
          <a:gdLst/>
          <a:ahLst/>
          <a:cxnLst/>
          <a:rect l="0" t="0" r="0" b="0"/>
          <a:pathLst>
            <a:path>
              <a:moveTo>
                <a:pt x="0" y="0"/>
              </a:moveTo>
              <a:lnTo>
                <a:pt x="0" y="1630244"/>
              </a:lnTo>
              <a:lnTo>
                <a:pt x="163024" y="16302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C14132-97DB-DE49-ACE0-8CC5115FF975}">
      <dsp:nvSpPr>
        <dsp:cNvPr id="0" name=""/>
        <dsp:cNvSpPr/>
      </dsp:nvSpPr>
      <dsp:spPr>
        <a:xfrm>
          <a:off x="899944" y="2040710"/>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Price</a:t>
          </a:r>
          <a:endParaRPr lang="en-US" sz="1900" kern="1200" dirty="0"/>
        </a:p>
      </dsp:txBody>
      <dsp:txXfrm>
        <a:off x="923818" y="2064584"/>
        <a:ext cx="1256447" cy="767374"/>
      </dsp:txXfrm>
    </dsp:sp>
    <dsp:sp modelId="{0BF4F0CA-7630-2F48-9644-13498F698310}">
      <dsp:nvSpPr>
        <dsp:cNvPr id="0" name=""/>
        <dsp:cNvSpPr/>
      </dsp:nvSpPr>
      <dsp:spPr>
        <a:xfrm>
          <a:off x="736920" y="818027"/>
          <a:ext cx="163024" cy="2649146"/>
        </a:xfrm>
        <a:custGeom>
          <a:avLst/>
          <a:gdLst/>
          <a:ahLst/>
          <a:cxnLst/>
          <a:rect l="0" t="0" r="0" b="0"/>
          <a:pathLst>
            <a:path>
              <a:moveTo>
                <a:pt x="0" y="0"/>
              </a:moveTo>
              <a:lnTo>
                <a:pt x="0" y="2649146"/>
              </a:lnTo>
              <a:lnTo>
                <a:pt x="163024" y="26491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1D6861-A891-C143-9FA9-3771F93449FE}">
      <dsp:nvSpPr>
        <dsp:cNvPr id="0" name=""/>
        <dsp:cNvSpPr/>
      </dsp:nvSpPr>
      <dsp:spPr>
        <a:xfrm>
          <a:off x="899944" y="3059613"/>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Perquisites</a:t>
          </a:r>
        </a:p>
      </dsp:txBody>
      <dsp:txXfrm>
        <a:off x="923818" y="3083487"/>
        <a:ext cx="1256447" cy="767374"/>
      </dsp:txXfrm>
    </dsp:sp>
    <dsp:sp modelId="{B7C96E91-DA76-F44B-A22F-8666266E202B}">
      <dsp:nvSpPr>
        <dsp:cNvPr id="0" name=""/>
        <dsp:cNvSpPr/>
      </dsp:nvSpPr>
      <dsp:spPr>
        <a:xfrm>
          <a:off x="736920" y="818027"/>
          <a:ext cx="163024" cy="3668049"/>
        </a:xfrm>
        <a:custGeom>
          <a:avLst/>
          <a:gdLst/>
          <a:ahLst/>
          <a:cxnLst/>
          <a:rect l="0" t="0" r="0" b="0"/>
          <a:pathLst>
            <a:path>
              <a:moveTo>
                <a:pt x="0" y="0"/>
              </a:moveTo>
              <a:lnTo>
                <a:pt x="0" y="3668049"/>
              </a:lnTo>
              <a:lnTo>
                <a:pt x="163024" y="36680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F79BB3-B649-FB4B-B5D3-45EBE796DEFF}">
      <dsp:nvSpPr>
        <dsp:cNvPr id="0" name=""/>
        <dsp:cNvSpPr/>
      </dsp:nvSpPr>
      <dsp:spPr>
        <a:xfrm>
          <a:off x="899944" y="4078516"/>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Exam</a:t>
          </a:r>
          <a:endParaRPr lang="en-US" sz="1900" kern="1200" dirty="0"/>
        </a:p>
      </dsp:txBody>
      <dsp:txXfrm>
        <a:off x="923818" y="4102390"/>
        <a:ext cx="1256447" cy="767374"/>
      </dsp:txXfrm>
    </dsp:sp>
    <dsp:sp modelId="{14113229-6200-D040-980C-C082FC9B8E8B}">
      <dsp:nvSpPr>
        <dsp:cNvPr id="0" name=""/>
        <dsp:cNvSpPr/>
      </dsp:nvSpPr>
      <dsp:spPr>
        <a:xfrm>
          <a:off x="2611701" y="2905"/>
          <a:ext cx="1630244" cy="8151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Data scientist Specialist/Professional</a:t>
          </a:r>
          <a:endParaRPr lang="en-US" sz="1300" kern="1200" dirty="0"/>
        </a:p>
      </dsp:txBody>
      <dsp:txXfrm>
        <a:off x="2635575" y="26779"/>
        <a:ext cx="1582496" cy="767374"/>
      </dsp:txXfrm>
    </dsp:sp>
    <dsp:sp modelId="{3C3E9AE0-8997-6542-A950-7135EC6AE8E7}">
      <dsp:nvSpPr>
        <dsp:cNvPr id="0" name=""/>
        <dsp:cNvSpPr/>
      </dsp:nvSpPr>
      <dsp:spPr>
        <a:xfrm>
          <a:off x="2774725" y="818027"/>
          <a:ext cx="163024" cy="611341"/>
        </a:xfrm>
        <a:custGeom>
          <a:avLst/>
          <a:gdLst/>
          <a:ahLst/>
          <a:cxnLst/>
          <a:rect l="0" t="0" r="0" b="0"/>
          <a:pathLst>
            <a:path>
              <a:moveTo>
                <a:pt x="0" y="0"/>
              </a:moveTo>
              <a:lnTo>
                <a:pt x="0" y="611341"/>
              </a:lnTo>
              <a:lnTo>
                <a:pt x="163024" y="6113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8D5662-6952-5B4D-8D07-9AC9FF7E270E}">
      <dsp:nvSpPr>
        <dsp:cNvPr id="0" name=""/>
        <dsp:cNvSpPr/>
      </dsp:nvSpPr>
      <dsp:spPr>
        <a:xfrm>
          <a:off x="2937750" y="1021808"/>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Description</a:t>
          </a:r>
          <a:endParaRPr lang="en-US" sz="1900" kern="1200" dirty="0"/>
        </a:p>
      </dsp:txBody>
      <dsp:txXfrm>
        <a:off x="2961624" y="1045682"/>
        <a:ext cx="1256447" cy="767374"/>
      </dsp:txXfrm>
    </dsp:sp>
    <dsp:sp modelId="{851FE53C-6F8C-5746-BB6F-F047926B8608}">
      <dsp:nvSpPr>
        <dsp:cNvPr id="0" name=""/>
        <dsp:cNvSpPr/>
      </dsp:nvSpPr>
      <dsp:spPr>
        <a:xfrm>
          <a:off x="2774725" y="818027"/>
          <a:ext cx="163024" cy="1630244"/>
        </a:xfrm>
        <a:custGeom>
          <a:avLst/>
          <a:gdLst/>
          <a:ahLst/>
          <a:cxnLst/>
          <a:rect l="0" t="0" r="0" b="0"/>
          <a:pathLst>
            <a:path>
              <a:moveTo>
                <a:pt x="0" y="0"/>
              </a:moveTo>
              <a:lnTo>
                <a:pt x="0" y="1630244"/>
              </a:lnTo>
              <a:lnTo>
                <a:pt x="163024" y="16302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9DB412-DA5D-4043-8B86-DF567027C58D}">
      <dsp:nvSpPr>
        <dsp:cNvPr id="0" name=""/>
        <dsp:cNvSpPr/>
      </dsp:nvSpPr>
      <dsp:spPr>
        <a:xfrm>
          <a:off x="2937750" y="2040710"/>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Price</a:t>
          </a:r>
          <a:endParaRPr lang="en-US" sz="1900" kern="1200" dirty="0"/>
        </a:p>
      </dsp:txBody>
      <dsp:txXfrm>
        <a:off x="2961624" y="2064584"/>
        <a:ext cx="1256447" cy="767374"/>
      </dsp:txXfrm>
    </dsp:sp>
    <dsp:sp modelId="{CE798B5B-804D-7E43-937A-278805915C8F}">
      <dsp:nvSpPr>
        <dsp:cNvPr id="0" name=""/>
        <dsp:cNvSpPr/>
      </dsp:nvSpPr>
      <dsp:spPr>
        <a:xfrm>
          <a:off x="2774725" y="818027"/>
          <a:ext cx="163024" cy="2649146"/>
        </a:xfrm>
        <a:custGeom>
          <a:avLst/>
          <a:gdLst/>
          <a:ahLst/>
          <a:cxnLst/>
          <a:rect l="0" t="0" r="0" b="0"/>
          <a:pathLst>
            <a:path>
              <a:moveTo>
                <a:pt x="0" y="0"/>
              </a:moveTo>
              <a:lnTo>
                <a:pt x="0" y="2649146"/>
              </a:lnTo>
              <a:lnTo>
                <a:pt x="163024" y="26491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DD757F-50EB-054D-92B7-AE4A96ED4AFD}">
      <dsp:nvSpPr>
        <dsp:cNvPr id="0" name=""/>
        <dsp:cNvSpPr/>
      </dsp:nvSpPr>
      <dsp:spPr>
        <a:xfrm>
          <a:off x="2937750" y="3059613"/>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Perquisites</a:t>
          </a:r>
        </a:p>
      </dsp:txBody>
      <dsp:txXfrm>
        <a:off x="2961624" y="3083487"/>
        <a:ext cx="1256447" cy="767374"/>
      </dsp:txXfrm>
    </dsp:sp>
    <dsp:sp modelId="{2DE66AD4-84C1-444C-9A51-70044C1B9DB6}">
      <dsp:nvSpPr>
        <dsp:cNvPr id="0" name=""/>
        <dsp:cNvSpPr/>
      </dsp:nvSpPr>
      <dsp:spPr>
        <a:xfrm>
          <a:off x="2774725" y="818027"/>
          <a:ext cx="163024" cy="3668049"/>
        </a:xfrm>
        <a:custGeom>
          <a:avLst/>
          <a:gdLst/>
          <a:ahLst/>
          <a:cxnLst/>
          <a:rect l="0" t="0" r="0" b="0"/>
          <a:pathLst>
            <a:path>
              <a:moveTo>
                <a:pt x="0" y="0"/>
              </a:moveTo>
              <a:lnTo>
                <a:pt x="0" y="3668049"/>
              </a:lnTo>
              <a:lnTo>
                <a:pt x="163024" y="36680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E1EEA8-0EBD-0844-AB23-9E52FA74BB2E}">
      <dsp:nvSpPr>
        <dsp:cNvPr id="0" name=""/>
        <dsp:cNvSpPr/>
      </dsp:nvSpPr>
      <dsp:spPr>
        <a:xfrm>
          <a:off x="2937750" y="4078516"/>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Exam</a:t>
          </a:r>
          <a:endParaRPr lang="en-US" sz="1900" kern="1200" dirty="0"/>
        </a:p>
      </dsp:txBody>
      <dsp:txXfrm>
        <a:off x="2961624" y="4102390"/>
        <a:ext cx="1256447" cy="767374"/>
      </dsp:txXfrm>
    </dsp:sp>
    <dsp:sp modelId="{1ABA153B-D131-244C-94FD-40CC9B0BA0F4}">
      <dsp:nvSpPr>
        <dsp:cNvPr id="0" name=""/>
        <dsp:cNvSpPr/>
      </dsp:nvSpPr>
      <dsp:spPr>
        <a:xfrm>
          <a:off x="4649506" y="2905"/>
          <a:ext cx="1630244" cy="8151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b="0" kern="1200" dirty="0" smtClean="0"/>
            <a:t>Practitioner in ??</a:t>
          </a:r>
          <a:endParaRPr lang="en-US" sz="1300" b="0" kern="1200" dirty="0"/>
        </a:p>
      </dsp:txBody>
      <dsp:txXfrm>
        <a:off x="4673380" y="26779"/>
        <a:ext cx="1582496" cy="767374"/>
      </dsp:txXfrm>
    </dsp:sp>
    <dsp:sp modelId="{3D86C8FC-570E-994D-905D-EEB84A910DFE}">
      <dsp:nvSpPr>
        <dsp:cNvPr id="0" name=""/>
        <dsp:cNvSpPr/>
      </dsp:nvSpPr>
      <dsp:spPr>
        <a:xfrm>
          <a:off x="4812530" y="818027"/>
          <a:ext cx="163024" cy="611341"/>
        </a:xfrm>
        <a:custGeom>
          <a:avLst/>
          <a:gdLst/>
          <a:ahLst/>
          <a:cxnLst/>
          <a:rect l="0" t="0" r="0" b="0"/>
          <a:pathLst>
            <a:path>
              <a:moveTo>
                <a:pt x="0" y="0"/>
              </a:moveTo>
              <a:lnTo>
                <a:pt x="0" y="611341"/>
              </a:lnTo>
              <a:lnTo>
                <a:pt x="163024" y="6113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5C7230-5976-E545-B546-7E712E7EBDDF}">
      <dsp:nvSpPr>
        <dsp:cNvPr id="0" name=""/>
        <dsp:cNvSpPr/>
      </dsp:nvSpPr>
      <dsp:spPr>
        <a:xfrm>
          <a:off x="4975555" y="1021808"/>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Description</a:t>
          </a:r>
          <a:endParaRPr lang="en-US" sz="1900" kern="1200" dirty="0"/>
        </a:p>
      </dsp:txBody>
      <dsp:txXfrm>
        <a:off x="4999429" y="1045682"/>
        <a:ext cx="1256447" cy="767374"/>
      </dsp:txXfrm>
    </dsp:sp>
    <dsp:sp modelId="{5CD10F39-6544-9A4F-80E8-4FA51D332212}">
      <dsp:nvSpPr>
        <dsp:cNvPr id="0" name=""/>
        <dsp:cNvSpPr/>
      </dsp:nvSpPr>
      <dsp:spPr>
        <a:xfrm>
          <a:off x="4812530" y="818027"/>
          <a:ext cx="163024" cy="1630244"/>
        </a:xfrm>
        <a:custGeom>
          <a:avLst/>
          <a:gdLst/>
          <a:ahLst/>
          <a:cxnLst/>
          <a:rect l="0" t="0" r="0" b="0"/>
          <a:pathLst>
            <a:path>
              <a:moveTo>
                <a:pt x="0" y="0"/>
              </a:moveTo>
              <a:lnTo>
                <a:pt x="0" y="1630244"/>
              </a:lnTo>
              <a:lnTo>
                <a:pt x="163024" y="16302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89D220-1F07-A54A-801D-7057F78CA5A1}">
      <dsp:nvSpPr>
        <dsp:cNvPr id="0" name=""/>
        <dsp:cNvSpPr/>
      </dsp:nvSpPr>
      <dsp:spPr>
        <a:xfrm>
          <a:off x="4975555" y="2040710"/>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Price</a:t>
          </a:r>
          <a:endParaRPr lang="en-US" sz="1900" kern="1200" dirty="0"/>
        </a:p>
      </dsp:txBody>
      <dsp:txXfrm>
        <a:off x="4999429" y="2064584"/>
        <a:ext cx="1256447" cy="767374"/>
      </dsp:txXfrm>
    </dsp:sp>
    <dsp:sp modelId="{5F1623EB-30B2-E54C-9AED-2AF24A663FA9}">
      <dsp:nvSpPr>
        <dsp:cNvPr id="0" name=""/>
        <dsp:cNvSpPr/>
      </dsp:nvSpPr>
      <dsp:spPr>
        <a:xfrm>
          <a:off x="4812530" y="818027"/>
          <a:ext cx="163024" cy="2649146"/>
        </a:xfrm>
        <a:custGeom>
          <a:avLst/>
          <a:gdLst/>
          <a:ahLst/>
          <a:cxnLst/>
          <a:rect l="0" t="0" r="0" b="0"/>
          <a:pathLst>
            <a:path>
              <a:moveTo>
                <a:pt x="0" y="0"/>
              </a:moveTo>
              <a:lnTo>
                <a:pt x="0" y="2649146"/>
              </a:lnTo>
              <a:lnTo>
                <a:pt x="163024" y="26491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950A92-1A44-5347-9CB2-2D965201C66F}">
      <dsp:nvSpPr>
        <dsp:cNvPr id="0" name=""/>
        <dsp:cNvSpPr/>
      </dsp:nvSpPr>
      <dsp:spPr>
        <a:xfrm>
          <a:off x="4975555" y="3059613"/>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Perquisites</a:t>
          </a:r>
        </a:p>
      </dsp:txBody>
      <dsp:txXfrm>
        <a:off x="4999429" y="3083487"/>
        <a:ext cx="1256447" cy="767374"/>
      </dsp:txXfrm>
    </dsp:sp>
    <dsp:sp modelId="{5F406536-58DD-5B44-A5C2-D6E8B438F441}">
      <dsp:nvSpPr>
        <dsp:cNvPr id="0" name=""/>
        <dsp:cNvSpPr/>
      </dsp:nvSpPr>
      <dsp:spPr>
        <a:xfrm>
          <a:off x="4812530" y="818027"/>
          <a:ext cx="163024" cy="3668049"/>
        </a:xfrm>
        <a:custGeom>
          <a:avLst/>
          <a:gdLst/>
          <a:ahLst/>
          <a:cxnLst/>
          <a:rect l="0" t="0" r="0" b="0"/>
          <a:pathLst>
            <a:path>
              <a:moveTo>
                <a:pt x="0" y="0"/>
              </a:moveTo>
              <a:lnTo>
                <a:pt x="0" y="3668049"/>
              </a:lnTo>
              <a:lnTo>
                <a:pt x="163024" y="36680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C1747C-47A7-8245-B4BD-6BED0D85D9B3}">
      <dsp:nvSpPr>
        <dsp:cNvPr id="0" name=""/>
        <dsp:cNvSpPr/>
      </dsp:nvSpPr>
      <dsp:spPr>
        <a:xfrm>
          <a:off x="4975555" y="4078516"/>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Exam</a:t>
          </a:r>
          <a:endParaRPr lang="en-US" sz="1900" kern="1200" dirty="0"/>
        </a:p>
      </dsp:txBody>
      <dsp:txXfrm>
        <a:off x="4999429" y="4102390"/>
        <a:ext cx="1256447" cy="767374"/>
      </dsp:txXfrm>
    </dsp:sp>
    <dsp:sp modelId="{5A4ADE6E-5CB3-BF40-B68F-4D3291E7908C}">
      <dsp:nvSpPr>
        <dsp:cNvPr id="0" name=""/>
        <dsp:cNvSpPr/>
      </dsp:nvSpPr>
      <dsp:spPr>
        <a:xfrm>
          <a:off x="6687311" y="2905"/>
          <a:ext cx="1630244" cy="8151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b="0" kern="1200" dirty="0" smtClean="0"/>
            <a:t>Practitioner in ??</a:t>
          </a:r>
          <a:endParaRPr lang="en-US" sz="1300" b="0" kern="1200" dirty="0"/>
        </a:p>
      </dsp:txBody>
      <dsp:txXfrm>
        <a:off x="6711185" y="26779"/>
        <a:ext cx="1582496" cy="767374"/>
      </dsp:txXfrm>
    </dsp:sp>
    <dsp:sp modelId="{3C581EE1-69B0-2E4D-B38B-75FB01F83981}">
      <dsp:nvSpPr>
        <dsp:cNvPr id="0" name=""/>
        <dsp:cNvSpPr/>
      </dsp:nvSpPr>
      <dsp:spPr>
        <a:xfrm>
          <a:off x="6850336" y="818027"/>
          <a:ext cx="163024" cy="611341"/>
        </a:xfrm>
        <a:custGeom>
          <a:avLst/>
          <a:gdLst/>
          <a:ahLst/>
          <a:cxnLst/>
          <a:rect l="0" t="0" r="0" b="0"/>
          <a:pathLst>
            <a:path>
              <a:moveTo>
                <a:pt x="0" y="0"/>
              </a:moveTo>
              <a:lnTo>
                <a:pt x="0" y="611341"/>
              </a:lnTo>
              <a:lnTo>
                <a:pt x="163024" y="6113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9D4C9D-6734-264D-93FB-96A724590E08}">
      <dsp:nvSpPr>
        <dsp:cNvPr id="0" name=""/>
        <dsp:cNvSpPr/>
      </dsp:nvSpPr>
      <dsp:spPr>
        <a:xfrm>
          <a:off x="7013360" y="1021808"/>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is-IS" sz="1900" kern="1200" dirty="0" smtClean="0"/>
            <a:t>…</a:t>
          </a:r>
          <a:endParaRPr lang="en-US" sz="1900" kern="1200" dirty="0"/>
        </a:p>
      </dsp:txBody>
      <dsp:txXfrm>
        <a:off x="7037234" y="1045682"/>
        <a:ext cx="1256447" cy="767374"/>
      </dsp:txXfrm>
    </dsp:sp>
    <dsp:sp modelId="{0EE65153-56EF-B246-A25C-FE05102E03F9}">
      <dsp:nvSpPr>
        <dsp:cNvPr id="0" name=""/>
        <dsp:cNvSpPr/>
      </dsp:nvSpPr>
      <dsp:spPr>
        <a:xfrm>
          <a:off x="6850336" y="818027"/>
          <a:ext cx="163024" cy="1630244"/>
        </a:xfrm>
        <a:custGeom>
          <a:avLst/>
          <a:gdLst/>
          <a:ahLst/>
          <a:cxnLst/>
          <a:rect l="0" t="0" r="0" b="0"/>
          <a:pathLst>
            <a:path>
              <a:moveTo>
                <a:pt x="0" y="0"/>
              </a:moveTo>
              <a:lnTo>
                <a:pt x="0" y="1630244"/>
              </a:lnTo>
              <a:lnTo>
                <a:pt x="163024" y="16302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96A84C-9053-7E48-8F8C-5B537DB97A61}">
      <dsp:nvSpPr>
        <dsp:cNvPr id="0" name=""/>
        <dsp:cNvSpPr/>
      </dsp:nvSpPr>
      <dsp:spPr>
        <a:xfrm>
          <a:off x="7013360" y="2040710"/>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is-IS" sz="1900" kern="1200" dirty="0" smtClean="0"/>
            <a:t>…</a:t>
          </a:r>
          <a:endParaRPr lang="en-US" sz="1900" kern="1200" dirty="0"/>
        </a:p>
      </dsp:txBody>
      <dsp:txXfrm>
        <a:off x="7037234" y="2064584"/>
        <a:ext cx="1256447" cy="767374"/>
      </dsp:txXfrm>
    </dsp:sp>
    <dsp:sp modelId="{6589F7B7-55D0-4A42-BDE7-F164D643A9A6}">
      <dsp:nvSpPr>
        <dsp:cNvPr id="0" name=""/>
        <dsp:cNvSpPr/>
      </dsp:nvSpPr>
      <dsp:spPr>
        <a:xfrm>
          <a:off x="6850336" y="818027"/>
          <a:ext cx="163024" cy="2649146"/>
        </a:xfrm>
        <a:custGeom>
          <a:avLst/>
          <a:gdLst/>
          <a:ahLst/>
          <a:cxnLst/>
          <a:rect l="0" t="0" r="0" b="0"/>
          <a:pathLst>
            <a:path>
              <a:moveTo>
                <a:pt x="0" y="0"/>
              </a:moveTo>
              <a:lnTo>
                <a:pt x="0" y="2649146"/>
              </a:lnTo>
              <a:lnTo>
                <a:pt x="163024" y="26491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6794C1-769A-1A44-82E3-6A843122B3FA}">
      <dsp:nvSpPr>
        <dsp:cNvPr id="0" name=""/>
        <dsp:cNvSpPr/>
      </dsp:nvSpPr>
      <dsp:spPr>
        <a:xfrm>
          <a:off x="7013360" y="3059613"/>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is-IS" sz="1900" kern="1200" dirty="0" smtClean="0"/>
            <a:t>…</a:t>
          </a:r>
          <a:endParaRPr lang="en-US" sz="1900" kern="1200" dirty="0"/>
        </a:p>
      </dsp:txBody>
      <dsp:txXfrm>
        <a:off x="7037234" y="3083487"/>
        <a:ext cx="1256447" cy="767374"/>
      </dsp:txXfrm>
    </dsp:sp>
    <dsp:sp modelId="{073D5182-F3BD-5C42-8174-CAC626379D23}">
      <dsp:nvSpPr>
        <dsp:cNvPr id="0" name=""/>
        <dsp:cNvSpPr/>
      </dsp:nvSpPr>
      <dsp:spPr>
        <a:xfrm>
          <a:off x="6850336" y="818027"/>
          <a:ext cx="163024" cy="3668049"/>
        </a:xfrm>
        <a:custGeom>
          <a:avLst/>
          <a:gdLst/>
          <a:ahLst/>
          <a:cxnLst/>
          <a:rect l="0" t="0" r="0" b="0"/>
          <a:pathLst>
            <a:path>
              <a:moveTo>
                <a:pt x="0" y="0"/>
              </a:moveTo>
              <a:lnTo>
                <a:pt x="0" y="3668049"/>
              </a:lnTo>
              <a:lnTo>
                <a:pt x="163024" y="36680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10E624-A893-7440-8CCF-495595435699}">
      <dsp:nvSpPr>
        <dsp:cNvPr id="0" name=""/>
        <dsp:cNvSpPr/>
      </dsp:nvSpPr>
      <dsp:spPr>
        <a:xfrm>
          <a:off x="7013360" y="4078516"/>
          <a:ext cx="1304195" cy="8151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is-IS" sz="1900" kern="1200" dirty="0" smtClean="0"/>
            <a:t>…</a:t>
          </a:r>
          <a:endParaRPr lang="en-US" sz="1900" kern="1200" dirty="0"/>
        </a:p>
      </dsp:txBody>
      <dsp:txXfrm>
        <a:off x="7037234" y="4102390"/>
        <a:ext cx="1256447" cy="76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9D50C-3471-40C7-AFFE-52B06B598D3F}">
      <dsp:nvSpPr>
        <dsp:cNvPr id="0" name=""/>
        <dsp:cNvSpPr/>
      </dsp:nvSpPr>
      <dsp:spPr>
        <a:xfrm>
          <a:off x="0" y="0"/>
          <a:ext cx="6995159" cy="14056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t>ITEMO </a:t>
          </a:r>
          <a:r>
            <a:rPr lang="en-GB" sz="1800" kern="1200" noProof="0" dirty="0" err="1" smtClean="0"/>
            <a:t>e.V</a:t>
          </a:r>
          <a:r>
            <a:rPr lang="en-GB" sz="1800" kern="1200" noProof="0" dirty="0" smtClean="0"/>
            <a:t>. (non-profit)</a:t>
          </a:r>
          <a:endParaRPr lang="en-GB" sz="1800" kern="1200" noProof="0" dirty="0"/>
        </a:p>
        <a:p>
          <a:pPr marL="114300" lvl="1" indent="-114300" algn="l" defTabSz="622300">
            <a:lnSpc>
              <a:spcPct val="90000"/>
            </a:lnSpc>
            <a:spcBef>
              <a:spcPct val="0"/>
            </a:spcBef>
            <a:spcAft>
              <a:spcPct val="15000"/>
            </a:spcAft>
            <a:buChar char="••"/>
          </a:pPr>
          <a:r>
            <a:rPr lang="en-GB" sz="1400" kern="1200" noProof="0" dirty="0" smtClean="0"/>
            <a:t>Maintenance of the EDISON certification scheme</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smtClean="0"/>
            <a:t>Continual development and improvement of the pools of exam questions</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smtClean="0"/>
            <a:t>[TBD] Maintenance and continual improvement of the training material</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smtClean="0"/>
            <a:t>Overall quality control, training and exam feedback evaluation, …</a:t>
          </a:r>
          <a:endParaRPr lang="en-GB" sz="1400" kern="1200" noProof="0" dirty="0"/>
        </a:p>
      </dsp:txBody>
      <dsp:txXfrm>
        <a:off x="41170" y="41170"/>
        <a:ext cx="5478353" cy="1323310"/>
      </dsp:txXfrm>
    </dsp:sp>
    <dsp:sp modelId="{3FDE4A73-BA96-4A1D-A879-473EAED97BAE}">
      <dsp:nvSpPr>
        <dsp:cNvPr id="0" name=""/>
        <dsp:cNvSpPr/>
      </dsp:nvSpPr>
      <dsp:spPr>
        <a:xfrm>
          <a:off x="617219" y="1639924"/>
          <a:ext cx="6995159" cy="14056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t>Certification body / examination institute</a:t>
          </a:r>
          <a:endParaRPr lang="en-GB" sz="1800" kern="1200" noProof="0" dirty="0"/>
        </a:p>
        <a:p>
          <a:pPr marL="114300" lvl="1" indent="-114300" algn="l" defTabSz="622300">
            <a:lnSpc>
              <a:spcPct val="90000"/>
            </a:lnSpc>
            <a:spcBef>
              <a:spcPct val="0"/>
            </a:spcBef>
            <a:spcAft>
              <a:spcPct val="15000"/>
            </a:spcAft>
            <a:buChar char="••"/>
          </a:pPr>
          <a:r>
            <a:rPr lang="en-GB" sz="1400" kern="1200" noProof="0" dirty="0" smtClean="0"/>
            <a:t>Processing and invigilation of EDISON exams</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smtClean="0"/>
            <a:t>Issuing of certificates for persons after they passed the exams</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smtClean="0"/>
            <a:t>Registration of trainers and training organisations</a:t>
          </a:r>
          <a:endParaRPr lang="en-GB" sz="1400" kern="1200" noProof="0" dirty="0"/>
        </a:p>
      </dsp:txBody>
      <dsp:txXfrm>
        <a:off x="658389" y="1681094"/>
        <a:ext cx="5381926" cy="1323310"/>
      </dsp:txXfrm>
    </dsp:sp>
    <dsp:sp modelId="{0640DAF6-B34F-4B4B-949E-1E498F67FC2B}">
      <dsp:nvSpPr>
        <dsp:cNvPr id="0" name=""/>
        <dsp:cNvSpPr/>
      </dsp:nvSpPr>
      <dsp:spPr>
        <a:xfrm>
          <a:off x="1234439" y="3279849"/>
          <a:ext cx="6995159" cy="14056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t>Trainers and training organisations</a:t>
          </a:r>
          <a:endParaRPr lang="en-GB" sz="1800" kern="1200" noProof="0" dirty="0"/>
        </a:p>
        <a:p>
          <a:pPr marL="114300" lvl="1" indent="-114300" algn="l" defTabSz="622300">
            <a:lnSpc>
              <a:spcPct val="90000"/>
            </a:lnSpc>
            <a:spcBef>
              <a:spcPct val="0"/>
            </a:spcBef>
            <a:spcAft>
              <a:spcPct val="15000"/>
            </a:spcAft>
            <a:buChar char="••"/>
          </a:pPr>
          <a:r>
            <a:rPr lang="en-GB" sz="1400" kern="1200" noProof="0" dirty="0" smtClean="0"/>
            <a:t>Provision of EDISON trainings</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smtClean="0"/>
            <a:t>[TBD]  Optional: Contribution to the development of EDISON trainings (e.g. material)</a:t>
          </a:r>
          <a:endParaRPr lang="en-GB" sz="1400" kern="1200" noProof="0" dirty="0"/>
        </a:p>
      </dsp:txBody>
      <dsp:txXfrm>
        <a:off x="1275609" y="3321019"/>
        <a:ext cx="5381926" cy="1323310"/>
      </dsp:txXfrm>
    </dsp:sp>
    <dsp:sp modelId="{07C32245-4398-408B-A289-E10A0247A863}">
      <dsp:nvSpPr>
        <dsp:cNvPr id="0" name=""/>
        <dsp:cNvSpPr/>
      </dsp:nvSpPr>
      <dsp:spPr>
        <a:xfrm>
          <a:off x="6081486" y="1065951"/>
          <a:ext cx="913672" cy="91367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de-DE" sz="3600" kern="1200"/>
        </a:p>
      </dsp:txBody>
      <dsp:txXfrm>
        <a:off x="6287062" y="1065951"/>
        <a:ext cx="502520" cy="687538"/>
      </dsp:txXfrm>
    </dsp:sp>
    <dsp:sp modelId="{D3132962-3F01-45A8-BF62-4A82FA02AB65}">
      <dsp:nvSpPr>
        <dsp:cNvPr id="0" name=""/>
        <dsp:cNvSpPr/>
      </dsp:nvSpPr>
      <dsp:spPr>
        <a:xfrm>
          <a:off x="6698706" y="2696505"/>
          <a:ext cx="913672" cy="91367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de-DE" sz="3600" kern="1200"/>
        </a:p>
      </dsp:txBody>
      <dsp:txXfrm>
        <a:off x="6904282" y="2696505"/>
        <a:ext cx="502520" cy="6875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137" cy="512304"/>
          </a:xfrm>
          <a:prstGeom prst="rect">
            <a:avLst/>
          </a:prstGeom>
        </p:spPr>
        <p:txBody>
          <a:bodyPr vert="horz" lIns="95489" tIns="47744" rIns="95489" bIns="47744" rtlCol="0"/>
          <a:lstStyle>
            <a:lvl1pPr algn="l">
              <a:defRPr sz="1400"/>
            </a:lvl1pPr>
          </a:lstStyle>
          <a:p>
            <a:endParaRPr lang="en-GB"/>
          </a:p>
        </p:txBody>
      </p:sp>
      <p:sp>
        <p:nvSpPr>
          <p:cNvPr id="3" name="Date Placeholder 2"/>
          <p:cNvSpPr>
            <a:spLocks noGrp="1"/>
          </p:cNvSpPr>
          <p:nvPr>
            <p:ph type="dt" sz="quarter" idx="1"/>
          </p:nvPr>
        </p:nvSpPr>
        <p:spPr>
          <a:xfrm>
            <a:off x="4020507" y="0"/>
            <a:ext cx="3077137" cy="512304"/>
          </a:xfrm>
          <a:prstGeom prst="rect">
            <a:avLst/>
          </a:prstGeom>
        </p:spPr>
        <p:txBody>
          <a:bodyPr vert="horz" lIns="95489" tIns="47744" rIns="95489" bIns="47744" rtlCol="0"/>
          <a:lstStyle>
            <a:lvl1pPr algn="r">
              <a:defRPr sz="1400"/>
            </a:lvl1pPr>
          </a:lstStyle>
          <a:p>
            <a:fld id="{0CCB9ADB-0C08-49E0-8C87-5312C6091897}" type="datetimeFigureOut">
              <a:rPr lang="en-GB" smtClean="0"/>
              <a:pPr/>
              <a:t>21/01/2016</a:t>
            </a:fld>
            <a:endParaRPr lang="en-GB"/>
          </a:p>
        </p:txBody>
      </p:sp>
      <p:sp>
        <p:nvSpPr>
          <p:cNvPr id="4" name="Footer Placeholder 3"/>
          <p:cNvSpPr>
            <a:spLocks noGrp="1"/>
          </p:cNvSpPr>
          <p:nvPr>
            <p:ph type="ftr" sz="quarter" idx="2"/>
          </p:nvPr>
        </p:nvSpPr>
        <p:spPr>
          <a:xfrm>
            <a:off x="1" y="9720674"/>
            <a:ext cx="3077137" cy="512303"/>
          </a:xfrm>
          <a:prstGeom prst="rect">
            <a:avLst/>
          </a:prstGeom>
        </p:spPr>
        <p:txBody>
          <a:bodyPr vert="horz" lIns="95489" tIns="47744" rIns="95489" bIns="47744" rtlCol="0" anchor="b"/>
          <a:lstStyle>
            <a:lvl1pPr algn="l">
              <a:defRPr sz="1400"/>
            </a:lvl1pPr>
          </a:lstStyle>
          <a:p>
            <a:endParaRPr lang="en-GB"/>
          </a:p>
        </p:txBody>
      </p:sp>
      <p:sp>
        <p:nvSpPr>
          <p:cNvPr id="5" name="Slide Number Placeholder 4"/>
          <p:cNvSpPr>
            <a:spLocks noGrp="1"/>
          </p:cNvSpPr>
          <p:nvPr>
            <p:ph type="sldNum" sz="quarter" idx="3"/>
          </p:nvPr>
        </p:nvSpPr>
        <p:spPr>
          <a:xfrm>
            <a:off x="4020507" y="9720674"/>
            <a:ext cx="3077137" cy="512303"/>
          </a:xfrm>
          <a:prstGeom prst="rect">
            <a:avLst/>
          </a:prstGeom>
        </p:spPr>
        <p:txBody>
          <a:bodyPr vert="horz" lIns="95489" tIns="47744" rIns="95489" bIns="47744" rtlCol="0" anchor="b"/>
          <a:lstStyle>
            <a:lvl1pPr algn="r">
              <a:defRPr sz="1400"/>
            </a:lvl1pPr>
          </a:lstStyle>
          <a:p>
            <a:fld id="{19B6B217-4C80-4AE0-A41B-B36EA8DE32FE}" type="slidenum">
              <a:rPr lang="en-GB" smtClean="0"/>
              <a:pPr/>
              <a:t>‹#›</a:t>
            </a:fld>
            <a:endParaRPr lang="en-GB"/>
          </a:p>
        </p:txBody>
      </p:sp>
    </p:spTree>
    <p:extLst>
      <p:ext uri="{BB962C8B-B14F-4D97-AF65-F5344CB8AC3E}">
        <p14:creationId xmlns:p14="http://schemas.microsoft.com/office/powerpoint/2010/main" val="2948971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137" cy="512304"/>
          </a:xfrm>
          <a:prstGeom prst="rect">
            <a:avLst/>
          </a:prstGeom>
        </p:spPr>
        <p:txBody>
          <a:bodyPr vert="horz" lIns="95489" tIns="47744" rIns="95489" bIns="47744" rtlCol="0"/>
          <a:lstStyle>
            <a:lvl1pPr algn="l">
              <a:defRPr sz="1400"/>
            </a:lvl1pPr>
          </a:lstStyle>
          <a:p>
            <a:endParaRPr lang="en-GB"/>
          </a:p>
        </p:txBody>
      </p:sp>
      <p:sp>
        <p:nvSpPr>
          <p:cNvPr id="3" name="Date Placeholder 2"/>
          <p:cNvSpPr>
            <a:spLocks noGrp="1"/>
          </p:cNvSpPr>
          <p:nvPr>
            <p:ph type="dt" idx="1"/>
          </p:nvPr>
        </p:nvSpPr>
        <p:spPr>
          <a:xfrm>
            <a:off x="4020507" y="0"/>
            <a:ext cx="3077137" cy="512304"/>
          </a:xfrm>
          <a:prstGeom prst="rect">
            <a:avLst/>
          </a:prstGeom>
        </p:spPr>
        <p:txBody>
          <a:bodyPr vert="horz" lIns="95489" tIns="47744" rIns="95489" bIns="47744" rtlCol="0"/>
          <a:lstStyle>
            <a:lvl1pPr algn="r">
              <a:defRPr sz="1400"/>
            </a:lvl1pPr>
          </a:lstStyle>
          <a:p>
            <a:fld id="{12BCC7C1-15AF-44C8-9096-7148817543E9}" type="datetimeFigureOut">
              <a:rPr lang="en-GB" smtClean="0"/>
              <a:pPr/>
              <a:t>21/01/2016</a:t>
            </a:fld>
            <a:endParaRPr lang="en-GB"/>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89" tIns="47744" rIns="95489" bIns="47744" rtlCol="0" anchor="ctr"/>
          <a:lstStyle/>
          <a:p>
            <a:endParaRPr lang="en-GB"/>
          </a:p>
        </p:txBody>
      </p:sp>
      <p:sp>
        <p:nvSpPr>
          <p:cNvPr id="5" name="Notes Placeholder 4"/>
          <p:cNvSpPr>
            <a:spLocks noGrp="1"/>
          </p:cNvSpPr>
          <p:nvPr>
            <p:ph type="body" sz="quarter" idx="3"/>
          </p:nvPr>
        </p:nvSpPr>
        <p:spPr>
          <a:xfrm>
            <a:off x="709601" y="4861156"/>
            <a:ext cx="5680103" cy="4605821"/>
          </a:xfrm>
          <a:prstGeom prst="rect">
            <a:avLst/>
          </a:prstGeom>
        </p:spPr>
        <p:txBody>
          <a:bodyPr vert="horz" lIns="95489" tIns="47744" rIns="95489" bIns="477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0674"/>
            <a:ext cx="3077137" cy="512303"/>
          </a:xfrm>
          <a:prstGeom prst="rect">
            <a:avLst/>
          </a:prstGeom>
        </p:spPr>
        <p:txBody>
          <a:bodyPr vert="horz" lIns="95489" tIns="47744" rIns="95489" bIns="47744" rtlCol="0" anchor="b"/>
          <a:lstStyle>
            <a:lvl1pPr algn="l">
              <a:defRPr sz="1400"/>
            </a:lvl1pPr>
          </a:lstStyle>
          <a:p>
            <a:endParaRPr lang="en-GB"/>
          </a:p>
        </p:txBody>
      </p:sp>
      <p:sp>
        <p:nvSpPr>
          <p:cNvPr id="7" name="Slide Number Placeholder 6"/>
          <p:cNvSpPr>
            <a:spLocks noGrp="1"/>
          </p:cNvSpPr>
          <p:nvPr>
            <p:ph type="sldNum" sz="quarter" idx="5"/>
          </p:nvPr>
        </p:nvSpPr>
        <p:spPr>
          <a:xfrm>
            <a:off x="4020507" y="9720674"/>
            <a:ext cx="3077137" cy="512303"/>
          </a:xfrm>
          <a:prstGeom prst="rect">
            <a:avLst/>
          </a:prstGeom>
        </p:spPr>
        <p:txBody>
          <a:bodyPr vert="horz" lIns="95489" tIns="47744" rIns="95489" bIns="47744" rtlCol="0" anchor="b"/>
          <a:lstStyle>
            <a:lvl1pPr algn="r">
              <a:defRPr sz="1400"/>
            </a:lvl1pPr>
          </a:lstStyle>
          <a:p>
            <a:fld id="{1BD0E84C-75B7-4C22-A139-55D1DE75A3C4}" type="slidenum">
              <a:rPr lang="en-GB" smtClean="0"/>
              <a:pPr/>
              <a:t>‹#›</a:t>
            </a:fld>
            <a:endParaRPr lang="en-GB"/>
          </a:p>
        </p:txBody>
      </p:sp>
    </p:spTree>
    <p:extLst>
      <p:ext uri="{BB962C8B-B14F-4D97-AF65-F5344CB8AC3E}">
        <p14:creationId xmlns:p14="http://schemas.microsoft.com/office/powerpoint/2010/main" val="142696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235">
              <a:defRPr sz="3300" b="1">
                <a:solidFill>
                  <a:schemeClr val="bg2"/>
                </a:solidFill>
                <a:latin typeface="Times New Roman" pitchFamily="18" charset="0"/>
              </a:defRPr>
            </a:lvl1pPr>
            <a:lvl2pPr marL="775850" indent="-298404" defTabSz="953235">
              <a:defRPr sz="3300" b="1">
                <a:solidFill>
                  <a:schemeClr val="bg2"/>
                </a:solidFill>
                <a:latin typeface="Times New Roman" pitchFamily="18" charset="0"/>
              </a:defRPr>
            </a:lvl2pPr>
            <a:lvl3pPr marL="1193615" indent="-238723" defTabSz="953235">
              <a:defRPr sz="3300" b="1">
                <a:solidFill>
                  <a:schemeClr val="bg2"/>
                </a:solidFill>
                <a:latin typeface="Times New Roman" pitchFamily="18" charset="0"/>
              </a:defRPr>
            </a:lvl3pPr>
            <a:lvl4pPr marL="1671061" indent="-238723" defTabSz="953235">
              <a:defRPr sz="3300" b="1">
                <a:solidFill>
                  <a:schemeClr val="bg2"/>
                </a:solidFill>
                <a:latin typeface="Times New Roman" pitchFamily="18" charset="0"/>
              </a:defRPr>
            </a:lvl4pPr>
            <a:lvl5pPr marL="2148508" indent="-238723" defTabSz="953235">
              <a:defRPr sz="3300" b="1">
                <a:solidFill>
                  <a:schemeClr val="bg2"/>
                </a:solidFill>
                <a:latin typeface="Times New Roman" pitchFamily="18" charset="0"/>
              </a:defRPr>
            </a:lvl5pPr>
            <a:lvl6pPr marL="2625954" indent="-238723" algn="ctr" defTabSz="953235" eaLnBrk="0" fontAlgn="base" hangingPunct="0">
              <a:spcBef>
                <a:spcPct val="0"/>
              </a:spcBef>
              <a:spcAft>
                <a:spcPct val="0"/>
              </a:spcAft>
              <a:defRPr sz="3300" b="1">
                <a:solidFill>
                  <a:schemeClr val="bg2"/>
                </a:solidFill>
                <a:latin typeface="Times New Roman" pitchFamily="18" charset="0"/>
              </a:defRPr>
            </a:lvl6pPr>
            <a:lvl7pPr marL="3103399" indent="-238723" algn="ctr" defTabSz="953235" eaLnBrk="0" fontAlgn="base" hangingPunct="0">
              <a:spcBef>
                <a:spcPct val="0"/>
              </a:spcBef>
              <a:spcAft>
                <a:spcPct val="0"/>
              </a:spcAft>
              <a:defRPr sz="3300" b="1">
                <a:solidFill>
                  <a:schemeClr val="bg2"/>
                </a:solidFill>
                <a:latin typeface="Times New Roman" pitchFamily="18" charset="0"/>
              </a:defRPr>
            </a:lvl7pPr>
            <a:lvl8pPr marL="3580845" indent="-238723" algn="ctr" defTabSz="953235" eaLnBrk="0" fontAlgn="base" hangingPunct="0">
              <a:spcBef>
                <a:spcPct val="0"/>
              </a:spcBef>
              <a:spcAft>
                <a:spcPct val="0"/>
              </a:spcAft>
              <a:defRPr sz="3300" b="1">
                <a:solidFill>
                  <a:schemeClr val="bg2"/>
                </a:solidFill>
                <a:latin typeface="Times New Roman" pitchFamily="18" charset="0"/>
              </a:defRPr>
            </a:lvl8pPr>
            <a:lvl9pPr marL="4058292" indent="-238723" algn="ctr" defTabSz="953235" eaLnBrk="0" fontAlgn="base" hangingPunct="0">
              <a:spcBef>
                <a:spcPct val="0"/>
              </a:spcBef>
              <a:spcAft>
                <a:spcPct val="0"/>
              </a:spcAft>
              <a:defRPr sz="3300" b="1">
                <a:solidFill>
                  <a:schemeClr val="bg2"/>
                </a:solidFill>
                <a:latin typeface="Times New Roman" pitchFamily="18" charset="0"/>
              </a:defRPr>
            </a:lvl9pPr>
          </a:lstStyle>
          <a:p>
            <a:fld id="{332E4C65-5061-4385-B8AF-72A6D2249C4D}" type="slidenum">
              <a:rPr lang="en-GB" sz="1000" b="0"/>
              <a:pPr/>
              <a:t>1</a:t>
            </a:fld>
            <a:endParaRPr lang="en-GB" sz="1000"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338110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15</a:t>
            </a:fld>
            <a:endParaRPr lang="de-DE"/>
          </a:p>
        </p:txBody>
      </p:sp>
    </p:spTree>
    <p:extLst>
      <p:ext uri="{BB962C8B-B14F-4D97-AF65-F5344CB8AC3E}">
        <p14:creationId xmlns:p14="http://schemas.microsoft.com/office/powerpoint/2010/main" val="45382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172A6601-BCEE-4941-9E40-EA1C8660640A}" type="slidenum">
              <a:rPr lang="de-DE" smtClean="0"/>
              <a:t>16</a:t>
            </a:fld>
            <a:endParaRPr lang="de-DE"/>
          </a:p>
        </p:txBody>
      </p:sp>
    </p:spTree>
    <p:extLst>
      <p:ext uri="{BB962C8B-B14F-4D97-AF65-F5344CB8AC3E}">
        <p14:creationId xmlns:p14="http://schemas.microsoft.com/office/powerpoint/2010/main" val="123440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endParaRPr lang="en-GB" noProof="0" dirty="0" smtClean="0"/>
          </a:p>
        </p:txBody>
      </p:sp>
      <p:sp>
        <p:nvSpPr>
          <p:cNvPr id="4" name="Foliennummernplatzhalter 3"/>
          <p:cNvSpPr>
            <a:spLocks noGrp="1"/>
          </p:cNvSpPr>
          <p:nvPr>
            <p:ph type="sldNum" sz="quarter" idx="10"/>
          </p:nvPr>
        </p:nvSpPr>
        <p:spPr/>
        <p:txBody>
          <a:bodyPr/>
          <a:lstStyle/>
          <a:p>
            <a:fld id="{172A6601-BCEE-4941-9E40-EA1C8660640A}" type="slidenum">
              <a:rPr lang="de-DE" smtClean="0"/>
              <a:t>17</a:t>
            </a:fld>
            <a:endParaRPr lang="de-DE"/>
          </a:p>
        </p:txBody>
      </p:sp>
    </p:spTree>
    <p:extLst>
      <p:ext uri="{BB962C8B-B14F-4D97-AF65-F5344CB8AC3E}">
        <p14:creationId xmlns:p14="http://schemas.microsoft.com/office/powerpoint/2010/main" val="275725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18</a:t>
            </a:fld>
            <a:endParaRPr lang="de-DE"/>
          </a:p>
        </p:txBody>
      </p:sp>
    </p:spTree>
    <p:extLst>
      <p:ext uri="{BB962C8B-B14F-4D97-AF65-F5344CB8AC3E}">
        <p14:creationId xmlns:p14="http://schemas.microsoft.com/office/powerpoint/2010/main" val="2662282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19</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20</a:t>
            </a:fld>
            <a:endParaRPr lang="de-DE"/>
          </a:p>
        </p:txBody>
      </p:sp>
    </p:spTree>
    <p:extLst>
      <p:ext uri="{BB962C8B-B14F-4D97-AF65-F5344CB8AC3E}">
        <p14:creationId xmlns:p14="http://schemas.microsoft.com/office/powerpoint/2010/main" val="65573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smtClean="0"/>
              <a:t>Additional information:</a:t>
            </a:r>
          </a:p>
          <a:p>
            <a:pPr marL="185715" indent="-185715">
              <a:buFont typeface="Arial" panose="020B0604020202020204" pitchFamily="34" charset="0"/>
              <a:buChar char="•"/>
            </a:pPr>
            <a:r>
              <a:rPr lang="en-GB" b="0" baseline="0" noProof="0" dirty="0" smtClean="0"/>
              <a:t>Registration as an EDISON training organisation is a prerequisite for registering individual EDISON trainers and ordering EDISON exams from the certification body.</a:t>
            </a:r>
          </a:p>
          <a:p>
            <a:pPr marL="185715" indent="-185715">
              <a:buFont typeface="Arial" panose="020B0604020202020204" pitchFamily="34" charset="0"/>
              <a:buChar char="•"/>
            </a:pPr>
            <a:r>
              <a:rPr lang="en-GB" b="0" baseline="0" noProof="0" dirty="0" smtClean="0"/>
              <a:t>Registration as an EDISON training organisation would free of any charges with any certification body contracted under ITEMO </a:t>
            </a:r>
            <a:r>
              <a:rPr lang="en-GB" b="0" baseline="0" noProof="0" dirty="0" err="1" smtClean="0"/>
              <a:t>e.V</a:t>
            </a:r>
            <a:r>
              <a:rPr lang="en-GB" b="0" baseline="0" noProof="0" dirty="0" smtClean="0"/>
              <a:t>.</a:t>
            </a:r>
          </a:p>
        </p:txBody>
      </p:sp>
      <p:sp>
        <p:nvSpPr>
          <p:cNvPr id="4" name="Foliennummernplatzhalter 3"/>
          <p:cNvSpPr>
            <a:spLocks noGrp="1"/>
          </p:cNvSpPr>
          <p:nvPr>
            <p:ph type="sldNum" sz="quarter" idx="10"/>
          </p:nvPr>
        </p:nvSpPr>
        <p:spPr/>
        <p:txBody>
          <a:bodyPr/>
          <a:lstStyle/>
          <a:p>
            <a:fld id="{172A6601-BCEE-4941-9E40-EA1C8660640A}" type="slidenum">
              <a:rPr lang="de-DE" smtClean="0"/>
              <a:t>21</a:t>
            </a:fld>
            <a:endParaRPr lang="de-DE"/>
          </a:p>
        </p:txBody>
      </p:sp>
    </p:spTree>
    <p:extLst>
      <p:ext uri="{BB962C8B-B14F-4D97-AF65-F5344CB8AC3E}">
        <p14:creationId xmlns:p14="http://schemas.microsoft.com/office/powerpoint/2010/main" val="91789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smtClean="0"/>
              <a:t>Additional information:</a:t>
            </a:r>
          </a:p>
          <a:p>
            <a:pPr marL="185715" indent="-185715">
              <a:buFont typeface="Arial" panose="020B0604020202020204" pitchFamily="34" charset="0"/>
              <a:buChar char="•"/>
            </a:pPr>
            <a:r>
              <a:rPr lang="en-GB" b="0" baseline="0" noProof="0" dirty="0" smtClean="0"/>
              <a:t>Trainer registration according to the above policy is a prerequisite for ordering a EDISON exam from the certification body.</a:t>
            </a:r>
          </a:p>
          <a:p>
            <a:pPr marL="185715" indent="-185715">
              <a:buFont typeface="Arial" panose="020B0604020202020204" pitchFamily="34" charset="0"/>
              <a:buChar char="•"/>
            </a:pPr>
            <a:r>
              <a:rPr lang="en-GB" b="0" baseline="0" noProof="0" dirty="0" smtClean="0"/>
              <a:t>Trainer registration would be free of any charges with any certification body contracted under ITEMO </a:t>
            </a:r>
            <a:r>
              <a:rPr lang="en-GB" b="0" baseline="0" noProof="0" dirty="0" err="1" smtClean="0"/>
              <a:t>e.V</a:t>
            </a:r>
            <a:r>
              <a:rPr lang="en-GB" b="0" baseline="0" noProof="0" dirty="0" smtClean="0"/>
              <a:t>.</a:t>
            </a:r>
          </a:p>
        </p:txBody>
      </p:sp>
      <p:sp>
        <p:nvSpPr>
          <p:cNvPr id="4" name="Foliennummernplatzhalter 3"/>
          <p:cNvSpPr>
            <a:spLocks noGrp="1"/>
          </p:cNvSpPr>
          <p:nvPr>
            <p:ph type="sldNum" sz="quarter" idx="10"/>
          </p:nvPr>
        </p:nvSpPr>
        <p:spPr/>
        <p:txBody>
          <a:bodyPr/>
          <a:lstStyle/>
          <a:p>
            <a:fld id="{172A6601-BCEE-4941-9E40-EA1C8660640A}" type="slidenum">
              <a:rPr lang="de-DE" smtClean="0"/>
              <a:t>22</a:t>
            </a:fld>
            <a:endParaRPr lang="de-DE"/>
          </a:p>
        </p:txBody>
      </p:sp>
    </p:spTree>
    <p:extLst>
      <p:ext uri="{BB962C8B-B14F-4D97-AF65-F5344CB8AC3E}">
        <p14:creationId xmlns:p14="http://schemas.microsoft.com/office/powerpoint/2010/main" val="91789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23</a:t>
            </a:fld>
            <a:endParaRPr lang="de-DE"/>
          </a:p>
        </p:txBody>
      </p:sp>
    </p:spTree>
    <p:extLst>
      <p:ext uri="{BB962C8B-B14F-4D97-AF65-F5344CB8AC3E}">
        <p14:creationId xmlns:p14="http://schemas.microsoft.com/office/powerpoint/2010/main" val="99934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Practitioner, Professional, Associate,</a:t>
            </a:r>
            <a:r>
              <a:rPr lang="en-GB" baseline="0" dirty="0" smtClean="0"/>
              <a:t> Specialist</a:t>
            </a:r>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4</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5</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6</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7</a:t>
            </a:fld>
            <a:endParaRPr lang="de-DE"/>
          </a:p>
        </p:txBody>
      </p:sp>
    </p:spTree>
    <p:extLst>
      <p:ext uri="{BB962C8B-B14F-4D97-AF65-F5344CB8AC3E}">
        <p14:creationId xmlns:p14="http://schemas.microsoft.com/office/powerpoint/2010/main" val="26940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172A6601-BCEE-4941-9E40-EA1C8660640A}" type="slidenum">
              <a:rPr lang="de-DE" smtClean="0"/>
              <a:t>11</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12</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r>
              <a:rPr lang="en-GB" noProof="0" dirty="0" smtClean="0"/>
              <a:t>I</a:t>
            </a:r>
            <a:r>
              <a:rPr lang="en-GB" baseline="0" noProof="0" dirty="0" smtClean="0"/>
              <a:t> would add more questions</a:t>
            </a:r>
            <a:endParaRPr lang="en-GB" noProof="0" dirty="0" smtClean="0"/>
          </a:p>
        </p:txBody>
      </p:sp>
      <p:sp>
        <p:nvSpPr>
          <p:cNvPr id="4" name="Foliennummernplatzhalter 3"/>
          <p:cNvSpPr>
            <a:spLocks noGrp="1"/>
          </p:cNvSpPr>
          <p:nvPr>
            <p:ph type="sldNum" sz="quarter" idx="10"/>
          </p:nvPr>
        </p:nvSpPr>
        <p:spPr/>
        <p:txBody>
          <a:bodyPr/>
          <a:lstStyle/>
          <a:p>
            <a:fld id="{172A6601-BCEE-4941-9E40-EA1C8660640A}" type="slidenum">
              <a:rPr lang="de-DE" smtClean="0"/>
              <a:t>13</a:t>
            </a:fld>
            <a:endParaRPr lang="de-DE"/>
          </a:p>
        </p:txBody>
      </p:sp>
    </p:spTree>
    <p:extLst>
      <p:ext uri="{BB962C8B-B14F-4D97-AF65-F5344CB8AC3E}">
        <p14:creationId xmlns:p14="http://schemas.microsoft.com/office/powerpoint/2010/main" val="2061300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14</a:t>
            </a:fld>
            <a:endParaRPr lang="de-DE"/>
          </a:p>
        </p:txBody>
      </p:sp>
    </p:spTree>
    <p:extLst>
      <p:ext uri="{BB962C8B-B14F-4D97-AF65-F5344CB8AC3E}">
        <p14:creationId xmlns:p14="http://schemas.microsoft.com/office/powerpoint/2010/main" val="6557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1222253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pic>
        <p:nvPicPr>
          <p:cNvPr id="7" name="Picture 6"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9"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154426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11th e-Concertation on  e-Infrastructure,  9 Nov 2015</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spTree>
    <p:extLst>
      <p:ext uri="{BB962C8B-B14F-4D97-AF65-F5344CB8AC3E}">
        <p14:creationId xmlns:p14="http://schemas.microsoft.com/office/powerpoint/2010/main" val="109734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pic>
        <p:nvPicPr>
          <p:cNvPr id="7" name="Picture 6"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0506885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sp>
        <p:nvSpPr>
          <p:cNvPr id="7"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4491813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p>
            <a:r>
              <a:rPr lang="en-GB" dirty="0" smtClean="0"/>
              <a:t>EGI and Data Scientists: Demands</a:t>
            </a:r>
            <a:endParaRPr lang="en-GB" dirty="0"/>
          </a:p>
        </p:txBody>
      </p:sp>
      <p:sp>
        <p:nvSpPr>
          <p:cNvPr id="7" name="Slide Number Placeholder 6"/>
          <p:cNvSpPr>
            <a:spLocks noGrp="1"/>
          </p:cNvSpPr>
          <p:nvPr>
            <p:ph type="sldNum" sz="quarter" idx="12"/>
          </p:nvPr>
        </p:nvSpPr>
        <p:spPr/>
        <p:txBody>
          <a:bodyPr/>
          <a:lstStyle/>
          <a:p>
            <a:fld id="{5444D61A-D5EF-4AD7-8CFF-82B00AE13C42}" type="slidenum">
              <a:rPr lang="en-GB" smtClean="0"/>
              <a:pPr/>
              <a:t>‹#›</a:t>
            </a:fld>
            <a:endParaRPr lang="en-GB"/>
          </a:p>
        </p:txBody>
      </p:sp>
      <p:pic>
        <p:nvPicPr>
          <p:cNvPr id="8" name="Picture 7"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10"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8479491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p>
            <a:r>
              <a:rPr lang="en-GB" dirty="0" smtClean="0"/>
              <a:t>EGI and Data Scientists: Demands</a:t>
            </a:r>
            <a:endParaRPr lang="en-GB" dirty="0"/>
          </a:p>
        </p:txBody>
      </p:sp>
      <p:sp>
        <p:nvSpPr>
          <p:cNvPr id="9" name="Slide Number Placeholder 8"/>
          <p:cNvSpPr>
            <a:spLocks noGrp="1"/>
          </p:cNvSpPr>
          <p:nvPr>
            <p:ph type="sldNum" sz="quarter" idx="12"/>
          </p:nvPr>
        </p:nvSpPr>
        <p:spPr/>
        <p:txBody>
          <a:bodyPr/>
          <a:lstStyle/>
          <a:p>
            <a:fld id="{5444D61A-D5EF-4AD7-8CFF-82B00AE13C42}" type="slidenum">
              <a:rPr lang="en-GB" smtClean="0"/>
              <a:pPr/>
              <a:t>‹#›</a:t>
            </a:fld>
            <a:endParaRPr lang="en-GB"/>
          </a:p>
        </p:txBody>
      </p:sp>
      <p:pic>
        <p:nvPicPr>
          <p:cNvPr id="10" name="Picture 9"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11"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42085957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dirty="0" smtClean="0"/>
              <a:t>EGI and Data Scientists: Demands</a:t>
            </a:r>
            <a:endParaRPr lang="en-GB" dirty="0"/>
          </a:p>
        </p:txBody>
      </p:sp>
      <p:sp>
        <p:nvSpPr>
          <p:cNvPr id="5" name="Slide Number Placeholder 4"/>
          <p:cNvSpPr>
            <a:spLocks noGrp="1"/>
          </p:cNvSpPr>
          <p:nvPr>
            <p:ph type="sldNum" sz="quarter" idx="12"/>
          </p:nvPr>
        </p:nvSpPr>
        <p:spPr/>
        <p:txBody>
          <a:bodyPr/>
          <a:lstStyle/>
          <a:p>
            <a:fld id="{5444D61A-D5EF-4AD7-8CFF-82B00AE13C42}" type="slidenum">
              <a:rPr lang="en-GB" smtClean="0"/>
              <a:pPr/>
              <a:t>‹#›</a:t>
            </a:fld>
            <a:endParaRPr lang="en-GB"/>
          </a:p>
        </p:txBody>
      </p:sp>
      <p:pic>
        <p:nvPicPr>
          <p:cNvPr id="6" name="Picture 5"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7"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25316258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EGI and Data Scientists: Demands</a:t>
            </a:r>
            <a:endParaRPr lang="en-GB" dirty="0"/>
          </a:p>
        </p:txBody>
      </p:sp>
      <p:sp>
        <p:nvSpPr>
          <p:cNvPr id="4" name="Slide Number Placeholder 3"/>
          <p:cNvSpPr>
            <a:spLocks noGrp="1"/>
          </p:cNvSpPr>
          <p:nvPr>
            <p:ph type="sldNum" sz="quarter" idx="12"/>
          </p:nvPr>
        </p:nvSpPr>
        <p:spPr/>
        <p:txBody>
          <a:bodyPr/>
          <a:lstStyle/>
          <a:p>
            <a:fld id="{5444D61A-D5EF-4AD7-8CFF-82B00AE13C42}" type="slidenum">
              <a:rPr lang="en-GB" smtClean="0"/>
              <a:pPr/>
              <a:t>‹#›</a:t>
            </a:fld>
            <a:endParaRPr lang="en-GB"/>
          </a:p>
        </p:txBody>
      </p:sp>
      <p:sp>
        <p:nvSpPr>
          <p:cNvPr id="6" name="Title 1"/>
          <p:cNvSpPr>
            <a:spLocks noGrp="1"/>
          </p:cNvSpPr>
          <p:nvPr>
            <p:ph type="title"/>
          </p:nvPr>
        </p:nvSpPr>
        <p:spPr>
          <a:xfrm>
            <a:off x="1331640" y="148168"/>
            <a:ext cx="7355160" cy="672100"/>
          </a:xfrm>
        </p:spPr>
        <p:txBody>
          <a:bodyPr/>
          <a:lstStyle/>
          <a:p>
            <a:r>
              <a:rPr lang="en-US" smtClean="0"/>
              <a:t>Click to edit Master title style</a:t>
            </a:r>
            <a:endParaRPr lang="en-GB"/>
          </a:p>
        </p:txBody>
      </p:sp>
      <p:pic>
        <p:nvPicPr>
          <p:cNvPr id="7" name="Picture 6"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4373487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8780"/>
            <a:ext cx="5111750" cy="4677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t>EGI and Data Scientists: Demands</a:t>
            </a:r>
            <a:endParaRPr lang="en-GB" dirty="0"/>
          </a:p>
        </p:txBody>
      </p:sp>
      <p:sp>
        <p:nvSpPr>
          <p:cNvPr id="7" name="Slide Number Placeholder 6"/>
          <p:cNvSpPr>
            <a:spLocks noGrp="1"/>
          </p:cNvSpPr>
          <p:nvPr>
            <p:ph type="sldNum" sz="quarter" idx="12"/>
          </p:nvPr>
        </p:nvSpPr>
        <p:spPr/>
        <p:txBody>
          <a:bodyPr/>
          <a:lstStyle/>
          <a:p>
            <a:fld id="{5444D61A-D5EF-4AD7-8CFF-82B00AE13C42}" type="slidenum">
              <a:rPr lang="en-GB" smtClean="0"/>
              <a:pPr/>
              <a:t>‹#›</a:t>
            </a:fld>
            <a:endParaRPr lang="en-GB"/>
          </a:p>
        </p:txBody>
      </p:sp>
      <p:pic>
        <p:nvPicPr>
          <p:cNvPr id="8" name="Picture 7"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9" name="Title 1"/>
          <p:cNvSpPr>
            <a:spLocks noGrp="1"/>
          </p:cNvSpPr>
          <p:nvPr>
            <p:ph type="title"/>
          </p:nvPr>
        </p:nvSpPr>
        <p:spPr>
          <a:xfrm>
            <a:off x="1331640" y="148168"/>
            <a:ext cx="7355160" cy="672100"/>
          </a:xfrm>
        </p:spPr>
        <p:txBody>
          <a:bodyPr/>
          <a:lstStyle/>
          <a:p>
            <a:r>
              <a:rPr lang="en-US" smtClean="0"/>
              <a:t>Click to edit Master title style</a:t>
            </a:r>
            <a:endParaRPr lang="en-GB"/>
          </a:p>
        </p:txBody>
      </p:sp>
      <p:sp>
        <p:nvSpPr>
          <p:cNvPr id="11"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35503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00807"/>
            <a:ext cx="5486400" cy="30267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t>EGI and Data Scientists: Demands</a:t>
            </a:r>
            <a:endParaRPr lang="en-GB" dirty="0"/>
          </a:p>
        </p:txBody>
      </p:sp>
      <p:sp>
        <p:nvSpPr>
          <p:cNvPr id="7" name="Slide Number Placeholder 6"/>
          <p:cNvSpPr>
            <a:spLocks noGrp="1"/>
          </p:cNvSpPr>
          <p:nvPr>
            <p:ph type="sldNum" sz="quarter" idx="12"/>
          </p:nvPr>
        </p:nvSpPr>
        <p:spPr/>
        <p:txBody>
          <a:bodyPr/>
          <a:lstStyle/>
          <a:p>
            <a:fld id="{5444D61A-D5EF-4AD7-8CFF-82B00AE13C42}" type="slidenum">
              <a:rPr lang="en-GB" smtClean="0"/>
              <a:pPr/>
              <a:t>‹#›</a:t>
            </a:fld>
            <a:endParaRPr lang="en-GB"/>
          </a:p>
        </p:txBody>
      </p:sp>
      <p:sp>
        <p:nvSpPr>
          <p:cNvPr id="8" name="Title 1"/>
          <p:cNvSpPr txBox="1">
            <a:spLocks/>
          </p:cNvSpPr>
          <p:nvPr userDrawn="1"/>
        </p:nvSpPr>
        <p:spPr>
          <a:xfrm>
            <a:off x="1331640" y="148168"/>
            <a:ext cx="7355160" cy="672100"/>
          </a:xfrm>
          <a:prstGeom prst="rect">
            <a:avLst/>
          </a:prstGeom>
        </p:spPr>
        <p:txBody>
          <a:bodyPr vert="horz" lIns="72000" tIns="45720" rIns="72000" bIns="45720" rtlCol="0" anchor="ctr">
            <a:norm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r>
              <a:rPr lang="en-US" smtClean="0"/>
              <a:t>Click to edit Master title style</a:t>
            </a:r>
            <a:endParaRPr lang="en-GB"/>
          </a:p>
        </p:txBody>
      </p:sp>
      <p:pic>
        <p:nvPicPr>
          <p:cNvPr id="9" name="Picture 8"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10"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62926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2"/>
          <p:cNvSpPr>
            <a:spLocks noChangeArrowheads="1"/>
          </p:cNvSpPr>
          <p:nvPr/>
        </p:nvSpPr>
        <p:spPr bwMode="hidden">
          <a:xfrm>
            <a:off x="4688" y="6593250"/>
            <a:ext cx="9144000" cy="292100"/>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lIns="91438" tIns="45719" rIns="91438" bIns="45719" anchor="ctr"/>
          <a:lstStyle/>
          <a:p>
            <a:pPr>
              <a:defRPr/>
            </a:pPr>
            <a:endParaRPr lang="en-US">
              <a:latin typeface="Times New Roman" pitchFamily="-65" charset="0"/>
            </a:endParaRPr>
          </a:p>
        </p:txBody>
      </p:sp>
      <p:sp>
        <p:nvSpPr>
          <p:cNvPr id="2" name="Title Placeholder 1"/>
          <p:cNvSpPr>
            <a:spLocks noGrp="1"/>
          </p:cNvSpPr>
          <p:nvPr>
            <p:ph type="title"/>
          </p:nvPr>
        </p:nvSpPr>
        <p:spPr>
          <a:xfrm>
            <a:off x="1331640" y="148168"/>
            <a:ext cx="7355160" cy="672100"/>
          </a:xfrm>
          <a:prstGeom prst="rect">
            <a:avLst/>
          </a:prstGeom>
        </p:spPr>
        <p:txBody>
          <a:bodyPr vert="horz" lIns="72000" tIns="45720" rIns="7200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79512" y="1268760"/>
            <a:ext cx="8784976"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
        <p:nvSpPr>
          <p:cNvPr id="5" name="Footer Placeholder 4"/>
          <p:cNvSpPr>
            <a:spLocks noGrp="1"/>
          </p:cNvSpPr>
          <p:nvPr>
            <p:ph type="ftr" sz="quarter" idx="3"/>
          </p:nvPr>
        </p:nvSpPr>
        <p:spPr>
          <a:xfrm>
            <a:off x="3128888" y="6480807"/>
            <a:ext cx="2895600" cy="25849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EGI and Data Scientists: Demands</a:t>
            </a:r>
            <a:endParaRPr lang="en-GB" dirty="0"/>
          </a:p>
        </p:txBody>
      </p:sp>
      <p:sp>
        <p:nvSpPr>
          <p:cNvPr id="6" name="Slide Number Placeholder 5"/>
          <p:cNvSpPr>
            <a:spLocks noGrp="1"/>
          </p:cNvSpPr>
          <p:nvPr>
            <p:ph type="sldNum" sz="quarter" idx="4"/>
          </p:nvPr>
        </p:nvSpPr>
        <p:spPr>
          <a:xfrm>
            <a:off x="6876256" y="6486619"/>
            <a:ext cx="2133600" cy="252682"/>
          </a:xfrm>
          <a:prstGeom prst="rect">
            <a:avLst/>
          </a:prstGeom>
        </p:spPr>
        <p:txBody>
          <a:bodyPr vert="horz" lIns="91440" tIns="45720" rIns="91440" bIns="45720" rtlCol="0" anchor="ctr"/>
          <a:lstStyle>
            <a:lvl1pPr algn="r">
              <a:defRPr sz="1200">
                <a:solidFill>
                  <a:schemeClr val="tx1">
                    <a:tint val="75000"/>
                  </a:schemeClr>
                </a:solidFill>
              </a:defRPr>
            </a:lvl1pPr>
          </a:lstStyle>
          <a:p>
            <a:fld id="{5444D61A-D5EF-4AD7-8CFF-82B00AE13C42}" type="slidenum">
              <a:rPr lang="en-GB" smtClean="0"/>
              <a:pPr/>
              <a:t>‹#›</a:t>
            </a:fld>
            <a:endParaRPr lang="en-GB" dirty="0"/>
          </a:p>
        </p:txBody>
      </p:sp>
      <p:grpSp>
        <p:nvGrpSpPr>
          <p:cNvPr id="7" name="Group 36"/>
          <p:cNvGrpSpPr>
            <a:grpSpLocks/>
          </p:cNvGrpSpPr>
          <p:nvPr/>
        </p:nvGrpSpPr>
        <p:grpSpPr bwMode="auto">
          <a:xfrm>
            <a:off x="0" y="1012825"/>
            <a:ext cx="9144001" cy="144463"/>
            <a:chOff x="49" y="504"/>
            <a:chExt cx="6203" cy="97"/>
          </a:xfrm>
        </p:grpSpPr>
        <p:sp>
          <p:nvSpPr>
            <p:cNvPr id="8" name="Rectangle 34"/>
            <p:cNvSpPr>
              <a:spLocks noChangeArrowheads="1"/>
            </p:cNvSpPr>
            <p:nvPr/>
          </p:nvSpPr>
          <p:spPr bwMode="ltGray">
            <a:xfrm>
              <a:off x="49" y="504"/>
              <a:ext cx="6203" cy="44"/>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lstStyle/>
            <a:p>
              <a:pPr>
                <a:defRPr/>
              </a:pPr>
              <a:endParaRPr lang="en-US">
                <a:latin typeface="Times New Roman" pitchFamily="-65" charset="0"/>
              </a:endParaRPr>
            </a:p>
          </p:txBody>
        </p:sp>
        <p:sp>
          <p:nvSpPr>
            <p:cNvPr id="9" name="Rectangle 35"/>
            <p:cNvSpPr>
              <a:spLocks noChangeArrowheads="1"/>
            </p:cNvSpPr>
            <p:nvPr/>
          </p:nvSpPr>
          <p:spPr bwMode="ltGray">
            <a:xfrm>
              <a:off x="49" y="585"/>
              <a:ext cx="6203" cy="16"/>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pPr>
                <a:defRPr/>
              </a:pPr>
              <a:endParaRPr lang="en-US">
                <a:latin typeface="Times New Roman" pitchFamily="-65" charset="0"/>
              </a:endParaRPr>
            </a:p>
          </p:txBody>
        </p:sp>
      </p:grpSp>
    </p:spTree>
    <p:extLst>
      <p:ext uri="{BB962C8B-B14F-4D97-AF65-F5344CB8AC3E}">
        <p14:creationId xmlns:p14="http://schemas.microsoft.com/office/powerpoint/2010/main" val="929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0.png"/><Relationship Id="rId5" Type="http://schemas.openxmlformats.org/officeDocument/2006/relationships/diagramQuickStyle" Target="../diagrams/quickStyle2.xml"/><Relationship Id="rId10" Type="http://schemas.openxmlformats.org/officeDocument/2006/relationships/image" Target="../media/image9.wmf"/><Relationship Id="rId4" Type="http://schemas.openxmlformats.org/officeDocument/2006/relationships/diagramLayout" Target="../diagrams/layout2.xml"/><Relationship Id="rId9"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31540" y="1340768"/>
            <a:ext cx="8280920" cy="1800202"/>
          </a:xfrm>
          <a:noFill/>
        </p:spPr>
        <p:txBody>
          <a:bodyPr lIns="91905" rIns="91905">
            <a:noAutofit/>
          </a:bodyPr>
          <a:lstStyle/>
          <a:p>
            <a:pPr algn="ctr"/>
            <a:r>
              <a:rPr lang="en-US" sz="3200" dirty="0" smtClean="0"/>
              <a:t>EDISON Professional Training and Certification Scheme</a:t>
            </a:r>
            <a:endParaRPr lang="en-GB" sz="3200" dirty="0" smtClean="0"/>
          </a:p>
        </p:txBody>
      </p:sp>
      <p:sp>
        <p:nvSpPr>
          <p:cNvPr id="18435" name="Rectangle 3"/>
          <p:cNvSpPr>
            <a:spLocks noGrp="1" noChangeArrowheads="1"/>
          </p:cNvSpPr>
          <p:nvPr>
            <p:ph type="subTitle" idx="1"/>
          </p:nvPr>
        </p:nvSpPr>
        <p:spPr>
          <a:xfrm>
            <a:off x="3671900" y="3753036"/>
            <a:ext cx="5212927" cy="1980220"/>
          </a:xfrm>
          <a:noFill/>
        </p:spPr>
        <p:txBody>
          <a:bodyPr lIns="91905" rIns="91905">
            <a:normAutofit/>
          </a:bodyPr>
          <a:lstStyle/>
          <a:p>
            <a:r>
              <a:rPr lang="en-US" sz="2000" b="1" dirty="0" smtClean="0"/>
              <a:t>WP4</a:t>
            </a:r>
          </a:p>
          <a:p>
            <a:endParaRPr lang="en-US" sz="2000" b="1" dirty="0"/>
          </a:p>
          <a:p>
            <a:r>
              <a:rPr lang="en-US" sz="2000" b="1" dirty="0" smtClean="0"/>
              <a:t>26 January 2016</a:t>
            </a:r>
            <a:endParaRPr lang="en-GB" sz="1800" dirty="0" smtClean="0"/>
          </a:p>
        </p:txBody>
      </p:sp>
      <p:grpSp>
        <p:nvGrpSpPr>
          <p:cNvPr id="2" name="Group 1"/>
          <p:cNvGrpSpPr/>
          <p:nvPr/>
        </p:nvGrpSpPr>
        <p:grpSpPr>
          <a:xfrm>
            <a:off x="71500" y="4581128"/>
            <a:ext cx="3564396" cy="2104518"/>
            <a:chOff x="71500" y="4581128"/>
            <a:chExt cx="3564396" cy="2104518"/>
          </a:xfrm>
        </p:grpSpPr>
        <p:sp>
          <p:nvSpPr>
            <p:cNvPr id="6" name="Rectangle 5"/>
            <p:cNvSpPr/>
            <p:nvPr/>
          </p:nvSpPr>
          <p:spPr>
            <a:xfrm>
              <a:off x="71500" y="5695536"/>
              <a:ext cx="3564396" cy="99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lumMod val="65000"/>
                      <a:lumOff val="35000"/>
                    </a:schemeClr>
                  </a:solidFill>
                  <a:latin typeface="+mj-lt"/>
                </a:rPr>
                <a:t>EDISON </a:t>
              </a:r>
              <a:r>
                <a:rPr lang="en-GB" sz="1400" dirty="0">
                  <a:solidFill>
                    <a:schemeClr val="tx1">
                      <a:lumMod val="65000"/>
                      <a:lumOff val="35000"/>
                    </a:schemeClr>
                  </a:solidFill>
                  <a:latin typeface="+mj-lt"/>
                </a:rPr>
                <a:t>– </a:t>
              </a:r>
              <a:r>
                <a:rPr lang="en-GB" sz="1400" b="1" dirty="0">
                  <a:solidFill>
                    <a:schemeClr val="tx1">
                      <a:lumMod val="65000"/>
                      <a:lumOff val="35000"/>
                    </a:schemeClr>
                  </a:solidFill>
                  <a:latin typeface="+mj-lt"/>
                </a:rPr>
                <a:t>E</a:t>
              </a:r>
              <a:r>
                <a:rPr lang="en-GB" sz="1400" dirty="0">
                  <a:solidFill>
                    <a:schemeClr val="tx1">
                      <a:lumMod val="65000"/>
                      <a:lumOff val="35000"/>
                    </a:schemeClr>
                  </a:solidFill>
                  <a:latin typeface="+mj-lt"/>
                </a:rPr>
                <a:t>ducation for </a:t>
              </a:r>
              <a:r>
                <a:rPr lang="en-GB" sz="1400" b="1" dirty="0">
                  <a:solidFill>
                    <a:schemeClr val="tx1">
                      <a:lumMod val="65000"/>
                      <a:lumOff val="35000"/>
                    </a:schemeClr>
                  </a:solidFill>
                  <a:latin typeface="+mj-lt"/>
                </a:rPr>
                <a:t>D</a:t>
              </a:r>
              <a:r>
                <a:rPr lang="en-GB" sz="1400" dirty="0">
                  <a:solidFill>
                    <a:schemeClr val="tx1">
                      <a:lumMod val="65000"/>
                      <a:lumOff val="35000"/>
                    </a:schemeClr>
                  </a:solidFill>
                  <a:latin typeface="+mj-lt"/>
                </a:rPr>
                <a:t>ata </a:t>
              </a:r>
              <a:r>
                <a:rPr lang="en-GB" sz="1400" b="1" dirty="0">
                  <a:solidFill>
                    <a:schemeClr val="tx1">
                      <a:lumMod val="65000"/>
                      <a:lumOff val="35000"/>
                    </a:schemeClr>
                  </a:solidFill>
                  <a:latin typeface="+mj-lt"/>
                </a:rPr>
                <a:t>I</a:t>
              </a:r>
              <a:r>
                <a:rPr lang="en-GB" sz="1400" dirty="0">
                  <a:solidFill>
                    <a:schemeClr val="tx1">
                      <a:lumMod val="65000"/>
                      <a:lumOff val="35000"/>
                    </a:schemeClr>
                  </a:solidFill>
                  <a:latin typeface="+mj-lt"/>
                </a:rPr>
                <a:t>ntensive </a:t>
              </a:r>
              <a:r>
                <a:rPr lang="en-GB" sz="1400" b="1" dirty="0">
                  <a:solidFill>
                    <a:schemeClr val="tx1">
                      <a:lumMod val="65000"/>
                      <a:lumOff val="35000"/>
                    </a:schemeClr>
                  </a:solidFill>
                  <a:latin typeface="+mj-lt"/>
                </a:rPr>
                <a:t>S</a:t>
              </a:r>
              <a:r>
                <a:rPr lang="en-GB" sz="1400" dirty="0">
                  <a:solidFill>
                    <a:schemeClr val="tx1">
                      <a:lumMod val="65000"/>
                      <a:lumOff val="35000"/>
                    </a:schemeClr>
                  </a:solidFill>
                  <a:latin typeface="+mj-lt"/>
                </a:rPr>
                <a:t>cience to </a:t>
              </a:r>
              <a:r>
                <a:rPr lang="en-GB" sz="1400" b="1" dirty="0">
                  <a:solidFill>
                    <a:schemeClr val="tx1">
                      <a:lumMod val="65000"/>
                      <a:lumOff val="35000"/>
                    </a:schemeClr>
                  </a:solidFill>
                  <a:latin typeface="+mj-lt"/>
                </a:rPr>
                <a:t>O</a:t>
              </a:r>
              <a:r>
                <a:rPr lang="en-GB" sz="1400" dirty="0">
                  <a:solidFill>
                    <a:schemeClr val="tx1">
                      <a:lumMod val="65000"/>
                      <a:lumOff val="35000"/>
                    </a:schemeClr>
                  </a:solidFill>
                  <a:latin typeface="+mj-lt"/>
                </a:rPr>
                <a:t>pen </a:t>
              </a:r>
              <a:r>
                <a:rPr lang="en-GB" sz="1400" b="1" dirty="0">
                  <a:solidFill>
                    <a:schemeClr val="tx1">
                      <a:lumMod val="65000"/>
                      <a:lumOff val="35000"/>
                    </a:schemeClr>
                  </a:solidFill>
                  <a:latin typeface="+mj-lt"/>
                </a:rPr>
                <a:t>N</a:t>
              </a:r>
              <a:r>
                <a:rPr lang="en-GB" sz="1400" dirty="0">
                  <a:solidFill>
                    <a:schemeClr val="tx1">
                      <a:lumMod val="65000"/>
                      <a:lumOff val="35000"/>
                    </a:schemeClr>
                  </a:solidFill>
                  <a:latin typeface="+mj-lt"/>
                </a:rPr>
                <a:t>ew science </a:t>
              </a:r>
              <a:r>
                <a:rPr lang="en-GB" sz="1400" dirty="0" smtClean="0">
                  <a:solidFill>
                    <a:schemeClr val="tx1">
                      <a:lumMod val="65000"/>
                      <a:lumOff val="35000"/>
                    </a:schemeClr>
                  </a:solidFill>
                  <a:latin typeface="+mj-lt"/>
                </a:rPr>
                <a:t>frontiers</a:t>
              </a:r>
            </a:p>
            <a:p>
              <a:pPr algn="ctr"/>
              <a:r>
                <a:rPr lang="en-US" sz="1400" dirty="0">
                  <a:solidFill>
                    <a:schemeClr val="tx1">
                      <a:lumMod val="65000"/>
                      <a:lumOff val="35000"/>
                    </a:schemeClr>
                  </a:solidFill>
                  <a:latin typeface="+mj-lt"/>
                </a:rPr>
                <a:t/>
              </a:r>
              <a:br>
                <a:rPr lang="en-US" sz="1400" dirty="0">
                  <a:solidFill>
                    <a:schemeClr val="tx1">
                      <a:lumMod val="65000"/>
                      <a:lumOff val="35000"/>
                    </a:schemeClr>
                  </a:solidFill>
                  <a:latin typeface="+mj-lt"/>
                </a:rPr>
              </a:br>
              <a:r>
                <a:rPr lang="en-US" sz="1400" dirty="0">
                  <a:solidFill>
                    <a:schemeClr val="tx1">
                      <a:lumMod val="65000"/>
                      <a:lumOff val="35000"/>
                    </a:schemeClr>
                  </a:solidFill>
                  <a:latin typeface="+mj-lt"/>
                </a:rPr>
                <a:t>Grant 675419 </a:t>
              </a:r>
              <a:r>
                <a:rPr lang="en-US" sz="1400" dirty="0" smtClean="0">
                  <a:solidFill>
                    <a:schemeClr val="tx1">
                      <a:lumMod val="65000"/>
                      <a:lumOff val="35000"/>
                    </a:schemeClr>
                  </a:solidFill>
                  <a:latin typeface="+mj-lt"/>
                </a:rPr>
                <a:t>(</a:t>
              </a:r>
              <a:r>
                <a:rPr lang="en-US" sz="1400" dirty="0">
                  <a:solidFill>
                    <a:schemeClr val="tx1">
                      <a:lumMod val="65000"/>
                      <a:lumOff val="35000"/>
                    </a:schemeClr>
                  </a:solidFill>
                  <a:latin typeface="+mj-lt"/>
                </a:rPr>
                <a:t>INFRASUPP-4-2015: </a:t>
              </a:r>
              <a:r>
                <a:rPr lang="en-US" sz="1400" dirty="0" smtClean="0">
                  <a:solidFill>
                    <a:schemeClr val="tx1">
                      <a:lumMod val="65000"/>
                      <a:lumOff val="35000"/>
                    </a:schemeClr>
                  </a:solidFill>
                  <a:latin typeface="+mj-lt"/>
                </a:rPr>
                <a:t>CSA)</a:t>
              </a:r>
              <a:endParaRPr lang="en-US" sz="1400" dirty="0">
                <a:solidFill>
                  <a:schemeClr val="tx1">
                    <a:lumMod val="65000"/>
                    <a:lumOff val="35000"/>
                  </a:schemeClr>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581128"/>
              <a:ext cx="3125836" cy="946877"/>
            </a:xfrm>
            <a:prstGeom prst="rect">
              <a:avLst/>
            </a:prstGeom>
          </p:spPr>
        </p:pic>
      </p:grpSp>
    </p:spTree>
    <p:extLst>
      <p:ext uri="{BB962C8B-B14F-4D97-AF65-F5344CB8AC3E}">
        <p14:creationId xmlns:p14="http://schemas.microsoft.com/office/powerpoint/2010/main" val="2540006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proposal (draft)</a:t>
            </a:r>
          </a:p>
        </p:txBody>
      </p:sp>
      <p:sp>
        <p:nvSpPr>
          <p:cNvPr id="3" name="Content Placeholder 2"/>
          <p:cNvSpPr>
            <a:spLocks noGrp="1"/>
          </p:cNvSpPr>
          <p:nvPr>
            <p:ph idx="1"/>
          </p:nvPr>
        </p:nvSpPr>
        <p:spPr/>
        <p:txBody>
          <a:bodyPr>
            <a:noAutofit/>
          </a:bodyPr>
          <a:lstStyle/>
          <a:p>
            <a:r>
              <a:rPr lang="en-GB" sz="1800" b="1" dirty="0"/>
              <a:t>Scientific and Research </a:t>
            </a:r>
            <a:r>
              <a:rPr lang="en-GB" sz="1800" b="1" dirty="0" smtClean="0"/>
              <a:t>methods</a:t>
            </a:r>
          </a:p>
          <a:p>
            <a:pPr lvl="1"/>
            <a:r>
              <a:rPr lang="en-GB" sz="1400" dirty="0"/>
              <a:t>Create new understandings by using scientific and research methods (hypothesis, experimentation, and evaluation techniques</a:t>
            </a:r>
            <a:r>
              <a:rPr lang="en-GB" sz="1400" dirty="0" smtClean="0"/>
              <a:t>)</a:t>
            </a:r>
          </a:p>
          <a:p>
            <a:pPr lvl="1"/>
            <a:r>
              <a:rPr lang="en-GB" sz="1400" dirty="0"/>
              <a:t>Initiate systematic studies to enable deeper knowledge or understanding of the fundamental aspects of observable facts, and </a:t>
            </a:r>
            <a:r>
              <a:rPr lang="en-GB" sz="1400" dirty="0" smtClean="0"/>
              <a:t>phenomena</a:t>
            </a:r>
          </a:p>
          <a:p>
            <a:pPr lvl="1"/>
            <a:r>
              <a:rPr lang="en-GB" sz="1400" dirty="0"/>
              <a:t>Apply the </a:t>
            </a:r>
            <a:r>
              <a:rPr lang="en-GB" sz="1400" dirty="0" err="1"/>
              <a:t>eScience</a:t>
            </a:r>
            <a:r>
              <a:rPr lang="en-GB" sz="1400" dirty="0"/>
              <a:t> approach and tools to data processing (</a:t>
            </a:r>
            <a:r>
              <a:rPr lang="en-GB" sz="1400" dirty="0" err="1"/>
              <a:t>eScience</a:t>
            </a:r>
            <a:r>
              <a:rPr lang="en-GB" sz="1400" dirty="0"/>
              <a:t> lifecycle, data lifecycle, </a:t>
            </a:r>
            <a:r>
              <a:rPr lang="en-GB" sz="1400" dirty="0" smtClean="0"/>
              <a:t>…)</a:t>
            </a:r>
          </a:p>
          <a:p>
            <a:r>
              <a:rPr lang="en-GB" sz="1800" b="1" dirty="0"/>
              <a:t>Domain related </a:t>
            </a:r>
            <a:r>
              <a:rPr lang="en-GB" sz="1800" b="1" dirty="0" smtClean="0"/>
              <a:t>expertise</a:t>
            </a:r>
          </a:p>
          <a:p>
            <a:pPr lvl="1"/>
            <a:r>
              <a:rPr lang="en-GB" sz="1400" dirty="0"/>
              <a:t>Translate Data domain specific technical challenges into data science engineering </a:t>
            </a:r>
            <a:r>
              <a:rPr lang="en-GB" sz="1400" dirty="0" smtClean="0"/>
              <a:t>requirements</a:t>
            </a:r>
          </a:p>
          <a:p>
            <a:pPr lvl="1"/>
            <a:r>
              <a:rPr lang="en-GB" sz="1400" dirty="0"/>
              <a:t>Understand Data domain specific business requirements   and translate them into technical </a:t>
            </a:r>
            <a:r>
              <a:rPr lang="en-GB" sz="1400" dirty="0" smtClean="0"/>
              <a:t>requirement</a:t>
            </a:r>
          </a:p>
          <a:p>
            <a:pPr lvl="1"/>
            <a:r>
              <a:rPr lang="en-GB" sz="1400" dirty="0"/>
              <a:t>Use existing domain specific tools and services to better manipulate, process the </a:t>
            </a:r>
            <a:r>
              <a:rPr lang="en-GB" sz="1400" dirty="0" smtClean="0"/>
              <a:t>data</a:t>
            </a:r>
          </a:p>
          <a:p>
            <a:r>
              <a:rPr lang="en-GB" sz="1800" b="1" dirty="0"/>
              <a:t>Communication and interdisciplinary </a:t>
            </a:r>
            <a:r>
              <a:rPr lang="en-GB" sz="1800" b="1" dirty="0" smtClean="0"/>
              <a:t>expertise</a:t>
            </a:r>
          </a:p>
          <a:p>
            <a:pPr lvl="1"/>
            <a:r>
              <a:rPr lang="en-GB" sz="1400" dirty="0"/>
              <a:t>Understand and deal with the communication Barriers in  interdisciplinary </a:t>
            </a:r>
            <a:r>
              <a:rPr lang="en-GB" sz="1400" dirty="0" smtClean="0"/>
              <a:t>collaboration</a:t>
            </a:r>
          </a:p>
          <a:p>
            <a:pPr lvl="1"/>
            <a:r>
              <a:rPr lang="en-GB" sz="1400" dirty="0"/>
              <a:t>Know techniques for team building  (leadership and management attributes; communication strategies;, personal rewards, training and development</a:t>
            </a:r>
            <a:r>
              <a:rPr lang="en-GB" sz="1400" dirty="0" smtClean="0"/>
              <a:t>)</a:t>
            </a:r>
          </a:p>
          <a:p>
            <a:pPr lvl="1"/>
            <a:r>
              <a:rPr lang="en-GB" sz="1400" dirty="0"/>
              <a:t>Understand Business process management  (improve business using Big data and a data Analytics, IS and Business strategy alignments, Service Level Management, Business plan development</a:t>
            </a:r>
            <a:r>
              <a:rPr lang="en-GB" sz="1400" dirty="0" smtClean="0"/>
              <a:t>)</a:t>
            </a:r>
          </a:p>
          <a:p>
            <a:pPr lvl="1"/>
            <a:r>
              <a:rPr lang="en-GB" sz="1400" dirty="0"/>
              <a:t>Ability to use tools to facilitate and enhance the processes and outcomes of collaborative, team-based </a:t>
            </a:r>
            <a:r>
              <a:rPr lang="en-GB" sz="1400" dirty="0" smtClean="0"/>
              <a:t>work</a:t>
            </a:r>
          </a:p>
          <a:p>
            <a:pPr lvl="1"/>
            <a:r>
              <a:rPr lang="en-GB" sz="1400" dirty="0"/>
              <a:t>Data scientist should have Inter-professional education, combining at least two different fields</a:t>
            </a:r>
            <a:r>
              <a:rPr lang="en-GB" sz="1400" dirty="0" smtClean="0"/>
              <a:t>.</a:t>
            </a:r>
          </a:p>
          <a:p>
            <a:pPr lvl="1"/>
            <a:endParaRPr lang="en-GB" sz="1400" dirty="0" smtClean="0"/>
          </a:p>
          <a:p>
            <a:pPr lvl="1"/>
            <a:endParaRPr lang="en-GB" sz="900" dirty="0"/>
          </a:p>
        </p:txBody>
      </p:sp>
      <p:sp>
        <p:nvSpPr>
          <p:cNvPr id="5" name="Slide Number Placeholder 4"/>
          <p:cNvSpPr>
            <a:spLocks noGrp="1"/>
          </p:cNvSpPr>
          <p:nvPr>
            <p:ph type="sldNum" sz="quarter" idx="12"/>
          </p:nvPr>
        </p:nvSpPr>
        <p:spPr/>
        <p:txBody>
          <a:bodyPr/>
          <a:lstStyle/>
          <a:p>
            <a:fld id="{5444D61A-D5EF-4AD7-8CFF-82B00AE13C42}" type="slidenum">
              <a:rPr lang="en-GB" smtClean="0"/>
              <a:pPr/>
              <a:t>10</a:t>
            </a:fld>
            <a:endParaRPr lang="en-GB"/>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220130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EDISON </a:t>
            </a:r>
            <a:r>
              <a:rPr lang="en-US" dirty="0" smtClean="0"/>
              <a:t>Certification Overview</a:t>
            </a:r>
            <a:endParaRPr lang="en-US" noProof="0" dirty="0"/>
          </a:p>
        </p:txBody>
      </p:sp>
      <p:sp>
        <p:nvSpPr>
          <p:cNvPr id="3" name="Content Placeholder 2"/>
          <p:cNvSpPr>
            <a:spLocks noGrp="1"/>
          </p:cNvSpPr>
          <p:nvPr>
            <p:ph idx="1"/>
          </p:nvPr>
        </p:nvSpPr>
        <p:spPr>
          <a:xfrm>
            <a:off x="179512" y="1268760"/>
            <a:ext cx="3960440" cy="5040560"/>
          </a:xfrm>
        </p:spPr>
        <p:txBody>
          <a:bodyPr>
            <a:normAutofit/>
          </a:bodyPr>
          <a:lstStyle/>
          <a:p>
            <a:pPr marL="0" indent="0">
              <a:buNone/>
            </a:pPr>
            <a:r>
              <a:rPr lang="en-GB" sz="2000" dirty="0" smtClean="0"/>
              <a:t>Result:</a:t>
            </a:r>
          </a:p>
          <a:p>
            <a:pPr>
              <a:buFont typeface="Arial"/>
              <a:buChar char="•"/>
            </a:pPr>
            <a:r>
              <a:rPr lang="en-GB" sz="1800" dirty="0" smtClean="0"/>
              <a:t>Provide your proficiency result per domain </a:t>
            </a:r>
          </a:p>
          <a:p>
            <a:pPr>
              <a:buFont typeface="Arial"/>
              <a:buChar char="•"/>
            </a:pPr>
            <a:r>
              <a:rPr lang="en-GB" sz="1800" dirty="0" smtClean="0"/>
              <a:t>You can get result below proficiency score for a domain and still pass</a:t>
            </a:r>
          </a:p>
          <a:p>
            <a:pPr lvl="2"/>
            <a:endParaRPr lang="en-GB" dirty="0" smtClean="0"/>
          </a:p>
          <a:p>
            <a:pPr marL="457200" lvl="1" indent="0">
              <a:buNone/>
            </a:pPr>
            <a:endParaRPr lang="en-GB" sz="2000" dirty="0" smtClean="0"/>
          </a:p>
          <a:p>
            <a:pPr marL="57150" indent="0">
              <a:buNone/>
            </a:pPr>
            <a:r>
              <a:rPr lang="en-GB" sz="2000" b="1" dirty="0" smtClean="0">
                <a:solidFill>
                  <a:srgbClr val="953735"/>
                </a:solidFill>
              </a:rPr>
              <a:t>TODO: </a:t>
            </a:r>
          </a:p>
          <a:p>
            <a:pPr marL="400050">
              <a:buFont typeface="Wingdings" charset="2"/>
              <a:buChar char="Ø"/>
            </a:pPr>
            <a:r>
              <a:rPr lang="de-DE" sz="1800" dirty="0" err="1" smtClean="0">
                <a:solidFill>
                  <a:srgbClr val="953735"/>
                </a:solidFill>
              </a:rPr>
              <a:t>Define</a:t>
            </a:r>
            <a:r>
              <a:rPr lang="de-DE" sz="1800" dirty="0" smtClean="0">
                <a:solidFill>
                  <a:srgbClr val="953735"/>
                </a:solidFill>
              </a:rPr>
              <a:t> </a:t>
            </a:r>
            <a:r>
              <a:rPr lang="de-DE" sz="1800" dirty="0">
                <a:solidFill>
                  <a:srgbClr val="953735"/>
                </a:solidFill>
              </a:rPr>
              <a:t>rules for passing </a:t>
            </a:r>
          </a:p>
          <a:p>
            <a:pPr lvl="1"/>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11</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016732"/>
            <a:ext cx="4644008" cy="5397748"/>
          </a:xfrm>
          <a:prstGeom prst="rect">
            <a:avLst/>
          </a:prstGeom>
        </p:spPr>
      </p:pic>
      <p:sp>
        <p:nvSpPr>
          <p:cNvPr id="9"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10"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1713162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smtClean="0"/>
              <a:t>EDISON DS Associate exam</a:t>
            </a:r>
            <a:endParaRPr lang="en-US" noProof="0" dirty="0"/>
          </a:p>
        </p:txBody>
      </p:sp>
      <p:sp>
        <p:nvSpPr>
          <p:cNvPr id="3" name="Content Placeholder 2"/>
          <p:cNvSpPr>
            <a:spLocks noGrp="1"/>
          </p:cNvSpPr>
          <p:nvPr>
            <p:ph idx="1"/>
          </p:nvPr>
        </p:nvSpPr>
        <p:spPr/>
        <p:txBody>
          <a:bodyPr>
            <a:normAutofit/>
          </a:bodyPr>
          <a:lstStyle/>
          <a:p>
            <a:pPr marL="0" indent="0">
              <a:buNone/>
            </a:pPr>
            <a:r>
              <a:rPr lang="en-US" sz="2000" b="1" dirty="0" smtClean="0"/>
              <a:t>Topics which may be covered:</a:t>
            </a:r>
          </a:p>
          <a:p>
            <a:r>
              <a:rPr lang="en-US" sz="1800" dirty="0" smtClean="0"/>
              <a:t>What is Data Science; Background</a:t>
            </a:r>
          </a:p>
          <a:p>
            <a:r>
              <a:rPr lang="en-US" sz="1800" dirty="0" smtClean="0"/>
              <a:t>EDISON Data </a:t>
            </a:r>
            <a:r>
              <a:rPr lang="en-US" sz="1800" dirty="0"/>
              <a:t>Science Competence Framework </a:t>
            </a:r>
            <a:endParaRPr lang="en-US" sz="1800" dirty="0" smtClean="0"/>
          </a:p>
          <a:p>
            <a:r>
              <a:rPr lang="en-US" sz="1800" dirty="0" smtClean="0"/>
              <a:t>Intro into Data Science</a:t>
            </a:r>
          </a:p>
          <a:p>
            <a:pPr lvl="1"/>
            <a:r>
              <a:rPr lang="en-US" sz="1600" dirty="0" smtClean="0"/>
              <a:t>Competencies and Skills</a:t>
            </a:r>
          </a:p>
          <a:p>
            <a:pPr lvl="1"/>
            <a:r>
              <a:rPr lang="en-US" sz="1600" dirty="0" smtClean="0"/>
              <a:t>Scientific Methods</a:t>
            </a:r>
          </a:p>
          <a:p>
            <a:pPr lvl="1"/>
            <a:r>
              <a:rPr lang="en-US" sz="1600" dirty="0" smtClean="0"/>
              <a:t>Business Process Operations</a:t>
            </a:r>
          </a:p>
          <a:p>
            <a:pPr lvl="1"/>
            <a:r>
              <a:rPr lang="en-US" sz="1600" dirty="0" smtClean="0"/>
              <a:t>Roles and Profiles</a:t>
            </a:r>
          </a:p>
          <a:p>
            <a:r>
              <a:rPr lang="en-US" sz="1800" dirty="0" smtClean="0"/>
              <a:t>Career paths and job market</a:t>
            </a:r>
          </a:p>
          <a:p>
            <a:r>
              <a:rPr lang="en-US" sz="1800" dirty="0" smtClean="0"/>
              <a:t>Related standards, frameworks and initiatives</a:t>
            </a:r>
          </a:p>
          <a:p>
            <a:r>
              <a:rPr lang="de-DE" sz="1800" dirty="0"/>
              <a:t>Understanding </a:t>
            </a:r>
            <a:r>
              <a:rPr lang="de-DE" sz="1800" dirty="0" smtClean="0"/>
              <a:t>concept, terminology, tools</a:t>
            </a:r>
          </a:p>
          <a:p>
            <a:r>
              <a:rPr lang="de-DE" sz="1800" dirty="0" smtClean="0"/>
              <a:t>Etc</a:t>
            </a:r>
          </a:p>
          <a:p>
            <a:endParaRPr lang="de-DE" sz="1800" dirty="0"/>
          </a:p>
          <a:p>
            <a:pPr marL="0" indent="0">
              <a:buNone/>
            </a:pPr>
            <a:r>
              <a:rPr lang="de-DE" sz="1800" b="1" dirty="0" smtClean="0">
                <a:solidFill>
                  <a:schemeClr val="accent2">
                    <a:lumMod val="75000"/>
                  </a:schemeClr>
                </a:solidFill>
              </a:rPr>
              <a:t>TODO: </a:t>
            </a:r>
          </a:p>
          <a:p>
            <a:pPr>
              <a:buFont typeface="Wingdings" charset="2"/>
              <a:buChar char="Ø"/>
            </a:pPr>
            <a:r>
              <a:rPr lang="de-DE" sz="1800" dirty="0" err="1">
                <a:solidFill>
                  <a:schemeClr val="accent2">
                    <a:lumMod val="75000"/>
                  </a:schemeClr>
                </a:solidFill>
              </a:rPr>
              <a:t>D</a:t>
            </a:r>
            <a:r>
              <a:rPr lang="de-DE" sz="1800" dirty="0" err="1" smtClean="0">
                <a:solidFill>
                  <a:schemeClr val="accent2">
                    <a:lumMod val="75000"/>
                  </a:schemeClr>
                </a:solidFill>
              </a:rPr>
              <a:t>efine</a:t>
            </a:r>
            <a:r>
              <a:rPr lang="de-DE" sz="1800" dirty="0" smtClean="0">
                <a:solidFill>
                  <a:schemeClr val="accent2">
                    <a:lumMod val="75000"/>
                  </a:schemeClr>
                </a:solidFill>
              </a:rPr>
              <a:t> level </a:t>
            </a:r>
            <a:r>
              <a:rPr lang="de-DE" sz="1800" dirty="0" err="1" smtClean="0">
                <a:solidFill>
                  <a:schemeClr val="accent2">
                    <a:lumMod val="75000"/>
                  </a:schemeClr>
                </a:solidFill>
              </a:rPr>
              <a:t>of</a:t>
            </a:r>
            <a:r>
              <a:rPr lang="de-DE" sz="1800" dirty="0" smtClean="0">
                <a:solidFill>
                  <a:schemeClr val="accent2">
                    <a:lumMod val="75000"/>
                  </a:schemeClr>
                </a:solidFill>
              </a:rPr>
              <a:t> </a:t>
            </a:r>
            <a:r>
              <a:rPr lang="de-DE" sz="1800" dirty="0" err="1" smtClean="0">
                <a:solidFill>
                  <a:schemeClr val="accent2">
                    <a:lumMod val="75000"/>
                  </a:schemeClr>
                </a:solidFill>
              </a:rPr>
              <a:t>difficulty</a:t>
            </a:r>
            <a:endParaRPr lang="de-DE" sz="1800" dirty="0">
              <a:solidFill>
                <a:schemeClr val="accent2">
                  <a:lumMod val="75000"/>
                </a:schemeClr>
              </a:solidFill>
            </a:endParaRPr>
          </a:p>
          <a:p>
            <a:endParaRPr lang="en-US" sz="1800" dirty="0" smtClean="0"/>
          </a:p>
          <a:p>
            <a:endParaRPr lang="en-US" sz="1800" dirty="0"/>
          </a:p>
        </p:txBody>
      </p:sp>
      <p:sp>
        <p:nvSpPr>
          <p:cNvPr id="4" name="Foliennummernplatzhalter 3"/>
          <p:cNvSpPr>
            <a:spLocks noGrp="1"/>
          </p:cNvSpPr>
          <p:nvPr>
            <p:ph type="sldNum" sz="quarter" idx="12"/>
          </p:nvPr>
        </p:nvSpPr>
        <p:spPr/>
        <p:txBody>
          <a:bodyPr/>
          <a:lstStyle/>
          <a:p>
            <a:fld id="{43507AEB-23B8-F142-83A3-458C56B10093}" type="slidenum">
              <a:rPr lang="en-US" smtClean="0"/>
              <a:t>12</a:t>
            </a:fld>
            <a:endParaRPr lang="en-US"/>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380862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EDISON DS Associate format</a:t>
            </a:r>
            <a:endParaRPr lang="en-GB" dirty="0"/>
          </a:p>
        </p:txBody>
      </p:sp>
      <p:sp>
        <p:nvSpPr>
          <p:cNvPr id="3" name="Inhaltsplatzhalter 2"/>
          <p:cNvSpPr>
            <a:spLocks noGrp="1"/>
          </p:cNvSpPr>
          <p:nvPr>
            <p:ph idx="1"/>
          </p:nvPr>
        </p:nvSpPr>
        <p:spPr/>
        <p:txBody>
          <a:bodyPr>
            <a:noAutofit/>
          </a:bodyPr>
          <a:lstStyle/>
          <a:p>
            <a:r>
              <a:rPr lang="en-US" sz="2000" b="1" dirty="0" smtClean="0"/>
              <a:t>General:</a:t>
            </a:r>
          </a:p>
          <a:p>
            <a:pPr lvl="1"/>
            <a:r>
              <a:rPr lang="en-GB" sz="1800" dirty="0"/>
              <a:t>The exam is closed book, i.e. no aids are allowed</a:t>
            </a:r>
            <a:r>
              <a:rPr lang="en-GB" sz="1800" dirty="0" smtClean="0"/>
              <a:t>.</a:t>
            </a:r>
            <a:endParaRPr lang="en-US" sz="1800" dirty="0" smtClean="0"/>
          </a:p>
          <a:p>
            <a:pPr lvl="1"/>
            <a:r>
              <a:rPr lang="en-US" sz="1800" dirty="0" smtClean="0"/>
              <a:t>The </a:t>
            </a:r>
            <a:r>
              <a:rPr lang="en-US" sz="1800" dirty="0"/>
              <a:t>exam consists of </a:t>
            </a:r>
            <a:r>
              <a:rPr lang="en-US" sz="1800" b="1" dirty="0" smtClean="0"/>
              <a:t>XX</a:t>
            </a:r>
            <a:r>
              <a:rPr lang="en-US" sz="1800" dirty="0" smtClean="0"/>
              <a:t> multiple-choice questions.</a:t>
            </a:r>
          </a:p>
          <a:p>
            <a:pPr lvl="1"/>
            <a:r>
              <a:rPr lang="en-US" sz="1800" dirty="0" smtClean="0"/>
              <a:t>Each </a:t>
            </a:r>
            <a:r>
              <a:rPr lang="en-US" sz="1800" dirty="0"/>
              <a:t>question comes with </a:t>
            </a:r>
            <a:r>
              <a:rPr lang="en-US" sz="1800" dirty="0" smtClean="0"/>
              <a:t>four </a:t>
            </a:r>
            <a:r>
              <a:rPr lang="en-US" sz="1800" dirty="0"/>
              <a:t>possible </a:t>
            </a:r>
            <a:r>
              <a:rPr lang="en-US" sz="1800" dirty="0" smtClean="0"/>
              <a:t>answers (A, B, C and D).</a:t>
            </a:r>
          </a:p>
          <a:p>
            <a:pPr lvl="1"/>
            <a:r>
              <a:rPr lang="en-US" sz="1800" dirty="0" smtClean="0"/>
              <a:t>One of </a:t>
            </a:r>
            <a:r>
              <a:rPr lang="en-US" sz="1800" dirty="0"/>
              <a:t>these answers </a:t>
            </a:r>
            <a:r>
              <a:rPr lang="en-US" sz="1800" dirty="0" smtClean="0"/>
              <a:t>is correct.</a:t>
            </a:r>
            <a:endParaRPr lang="en-US" sz="1800" dirty="0"/>
          </a:p>
          <a:p>
            <a:r>
              <a:rPr lang="en-US" sz="2000" b="1" dirty="0" smtClean="0"/>
              <a:t>Instructions:</a:t>
            </a:r>
          </a:p>
          <a:p>
            <a:pPr lvl="1"/>
            <a:r>
              <a:rPr lang="en-US" sz="1800" dirty="0" smtClean="0"/>
              <a:t>Please </a:t>
            </a:r>
            <a:r>
              <a:rPr lang="en-US" sz="1800" dirty="0"/>
              <a:t>mark </a:t>
            </a:r>
            <a:r>
              <a:rPr lang="en-US" sz="1800" dirty="0" smtClean="0"/>
              <a:t>the correct answer for every question.</a:t>
            </a:r>
          </a:p>
          <a:p>
            <a:r>
              <a:rPr lang="en-US" sz="2000" dirty="0" smtClean="0"/>
              <a:t>The </a:t>
            </a:r>
            <a:r>
              <a:rPr lang="en-US" sz="2000" dirty="0"/>
              <a:t>time allowed for completing this exam is </a:t>
            </a:r>
            <a:r>
              <a:rPr lang="en-US" sz="2000" b="1" dirty="0" smtClean="0"/>
              <a:t>XX</a:t>
            </a:r>
            <a:r>
              <a:rPr lang="en-US" sz="2000" dirty="0" smtClean="0"/>
              <a:t> minutes.</a:t>
            </a:r>
          </a:p>
          <a:p>
            <a:r>
              <a:rPr lang="en-US" sz="2000" b="1" dirty="0"/>
              <a:t>Evaluation:</a:t>
            </a:r>
          </a:p>
          <a:p>
            <a:pPr lvl="1"/>
            <a:r>
              <a:rPr lang="en-US" sz="1800" dirty="0"/>
              <a:t>For each correct mark, you receive 1 point.</a:t>
            </a:r>
          </a:p>
          <a:p>
            <a:pPr lvl="1"/>
            <a:r>
              <a:rPr lang="en-US" sz="1800" dirty="0" smtClean="0"/>
              <a:t>Example: The </a:t>
            </a:r>
            <a:r>
              <a:rPr lang="en-US" sz="1800" dirty="0"/>
              <a:t>maximum number of total points that can be achieved for this exam is 20. If you obtain 13 points (65 per cent of the maximum score) or more, the exam is passed</a:t>
            </a:r>
            <a:r>
              <a:rPr lang="en-US" sz="1800" dirty="0" smtClean="0"/>
              <a:t>.</a:t>
            </a:r>
          </a:p>
          <a:p>
            <a:pPr marL="57150" indent="0">
              <a:buNone/>
            </a:pPr>
            <a:r>
              <a:rPr lang="de-DE" sz="2000" b="1" dirty="0" smtClean="0">
                <a:solidFill>
                  <a:srgbClr val="953735"/>
                </a:solidFill>
              </a:rPr>
              <a:t>TODO:</a:t>
            </a:r>
          </a:p>
          <a:p>
            <a:pPr marL="514350" indent="-457200">
              <a:buFont typeface="Wingdings" charset="2"/>
              <a:buChar char="Ø"/>
            </a:pPr>
            <a:r>
              <a:rPr lang="de-DE" sz="1800" dirty="0" err="1">
                <a:solidFill>
                  <a:srgbClr val="953735"/>
                </a:solidFill>
              </a:rPr>
              <a:t>D</a:t>
            </a:r>
            <a:r>
              <a:rPr lang="de-DE" sz="1800" dirty="0" err="1" smtClean="0">
                <a:solidFill>
                  <a:srgbClr val="953735"/>
                </a:solidFill>
              </a:rPr>
              <a:t>efine</a:t>
            </a:r>
            <a:r>
              <a:rPr lang="de-DE" sz="1800" dirty="0" smtClean="0">
                <a:solidFill>
                  <a:srgbClr val="953735"/>
                </a:solidFill>
              </a:rPr>
              <a:t> number of questions and passing rate</a:t>
            </a:r>
            <a:endParaRPr lang="de-DE" sz="1800" dirty="0">
              <a:solidFill>
                <a:srgbClr val="953735"/>
              </a:solidFill>
            </a:endParaRPr>
          </a:p>
          <a:p>
            <a:pPr lvl="1"/>
            <a:endParaRPr lang="en-US" sz="1800" dirty="0"/>
          </a:p>
        </p:txBody>
      </p:sp>
      <p:sp>
        <p:nvSpPr>
          <p:cNvPr id="4" name="Foliennummernplatzhalter 3"/>
          <p:cNvSpPr>
            <a:spLocks noGrp="1"/>
          </p:cNvSpPr>
          <p:nvPr>
            <p:ph type="sldNum" sz="quarter" idx="12"/>
          </p:nvPr>
        </p:nvSpPr>
        <p:spPr/>
        <p:txBody>
          <a:bodyPr/>
          <a:lstStyle/>
          <a:p>
            <a:fld id="{43507AEB-23B8-F142-83A3-458C56B10093}" type="slidenum">
              <a:rPr lang="en-US" smtClean="0"/>
              <a:t>13</a:t>
            </a:fld>
            <a:endParaRPr lang="en-US"/>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698441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EDISON DS Associate exam format: Example</a:t>
            </a:r>
            <a:endParaRPr lang="de-DE" dirty="0"/>
          </a:p>
        </p:txBody>
      </p:sp>
      <p:sp>
        <p:nvSpPr>
          <p:cNvPr id="4" name="Foliennummernplatzhalter 3"/>
          <p:cNvSpPr>
            <a:spLocks noGrp="1"/>
          </p:cNvSpPr>
          <p:nvPr>
            <p:ph type="sldNum" sz="quarter" idx="12"/>
          </p:nvPr>
        </p:nvSpPr>
        <p:spPr/>
        <p:txBody>
          <a:bodyPr/>
          <a:lstStyle/>
          <a:p>
            <a:fld id="{43507AEB-23B8-F142-83A3-458C56B10093}" type="slidenum">
              <a:rPr lang="en-US" smtClean="0"/>
              <a:t>14</a:t>
            </a:fld>
            <a:endParaRPr lang="en-US"/>
          </a:p>
        </p:txBody>
      </p:sp>
      <p:sp>
        <p:nvSpPr>
          <p:cNvPr id="8" name="Textfeld 7"/>
          <p:cNvSpPr txBox="1"/>
          <p:nvPr/>
        </p:nvSpPr>
        <p:spPr>
          <a:xfrm>
            <a:off x="438148" y="1636157"/>
            <a:ext cx="1812356" cy="369332"/>
          </a:xfrm>
          <a:prstGeom prst="rect">
            <a:avLst/>
          </a:prstGeom>
          <a:noFill/>
        </p:spPr>
        <p:txBody>
          <a:bodyPr wrap="none" rtlCol="0">
            <a:spAutoFit/>
          </a:bodyPr>
          <a:lstStyle/>
          <a:p>
            <a:r>
              <a:rPr lang="en-GB" b="1" u="sng" dirty="0" smtClean="0"/>
              <a:t>Sample Question</a:t>
            </a:r>
            <a:endParaRPr lang="en-GB" b="1" u="sng" dirty="0"/>
          </a:p>
        </p:txBody>
      </p:sp>
      <p:graphicFrame>
        <p:nvGraphicFramePr>
          <p:cNvPr id="5" name="Inhaltsplatzhalter 4"/>
          <p:cNvGraphicFramePr>
            <a:graphicFrameLocks/>
          </p:cNvGraphicFramePr>
          <p:nvPr>
            <p:extLst>
              <p:ext uri="{D42A27DB-BD31-4B8C-83A1-F6EECF244321}">
                <p14:modId xmlns:p14="http://schemas.microsoft.com/office/powerpoint/2010/main" val="1153445842"/>
              </p:ext>
            </p:extLst>
          </p:nvPr>
        </p:nvGraphicFramePr>
        <p:xfrm>
          <a:off x="438150" y="2114550"/>
          <a:ext cx="8153400" cy="2062480"/>
        </p:xfrm>
        <a:graphic>
          <a:graphicData uri="http://schemas.openxmlformats.org/drawingml/2006/table">
            <a:tbl>
              <a:tblPr firstRow="1" bandRow="1">
                <a:tableStyleId>{5940675A-B579-460E-94D1-54222C63F5DA}</a:tableStyleId>
              </a:tblPr>
              <a:tblGrid>
                <a:gridCol w="885825"/>
                <a:gridCol w="7267575"/>
              </a:tblGrid>
              <a:tr h="370840">
                <a:tc>
                  <a:txBody>
                    <a:bodyPr/>
                    <a:lstStyle/>
                    <a:p>
                      <a:pPr algn="ctr"/>
                      <a:r>
                        <a:rPr lang="en-GB" sz="1600" noProof="0" dirty="0" smtClean="0"/>
                        <a:t>Correct answer</a:t>
                      </a:r>
                      <a:endParaRPr lang="en-GB" sz="1600" noProof="0" dirty="0"/>
                    </a:p>
                  </a:txBody>
                  <a:tcPr/>
                </a:tc>
                <a:tc>
                  <a:txBody>
                    <a:bodyPr/>
                    <a:lstStyle/>
                    <a:p>
                      <a:r>
                        <a:rPr lang="en-GB" sz="1600" noProof="0" dirty="0" smtClean="0"/>
                        <a:t>Which of these cities is located in Europe?</a:t>
                      </a:r>
                      <a:endParaRPr lang="en-GB" sz="1600" noProof="0" dirty="0"/>
                    </a:p>
                  </a:txBody>
                  <a:tcPr/>
                </a:tc>
              </a:tr>
              <a:tr h="370840">
                <a:tc>
                  <a:txBody>
                    <a:bodyPr/>
                    <a:lstStyle/>
                    <a:p>
                      <a:pPr algn="ctr"/>
                      <a:endParaRPr lang="en-GB" sz="1600" noProof="0" dirty="0">
                        <a:latin typeface="Segoe Script" panose="020B0504020000000003" pitchFamily="34" charset="0"/>
                      </a:endParaRPr>
                    </a:p>
                  </a:txBody>
                  <a:tcPr/>
                </a:tc>
                <a:tc>
                  <a:txBody>
                    <a:bodyPr/>
                    <a:lstStyle/>
                    <a:p>
                      <a:pPr>
                        <a:buAutoNum type="alphaLcParenR"/>
                      </a:pPr>
                      <a:r>
                        <a:rPr lang="en-GB" sz="1600" noProof="0" dirty="0" smtClean="0"/>
                        <a:t> Tokyo</a:t>
                      </a:r>
                      <a:endParaRPr lang="en-GB" sz="1600" noProof="0" dirty="0"/>
                    </a:p>
                  </a:txBody>
                  <a:tcPr/>
                </a:tc>
              </a:tr>
              <a:tr h="370840">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r>
                        <a:rPr lang="en-GB" sz="1600" noProof="0" dirty="0" smtClean="0"/>
                        <a:t>b) Paris</a:t>
                      </a:r>
                      <a:endParaRPr lang="en-GB" sz="1600" noProof="0" dirty="0"/>
                    </a:p>
                  </a:txBody>
                  <a:tcPr/>
                </a:tc>
              </a:tr>
              <a:tr h="370840">
                <a:tc>
                  <a:txBody>
                    <a:bodyPr/>
                    <a:lstStyle/>
                    <a:p>
                      <a:pPr algn="ctr"/>
                      <a:endParaRPr lang="en-GB" sz="1600" noProof="0" dirty="0">
                        <a:latin typeface="Segoe Script" panose="020B0504020000000003" pitchFamily="34" charset="0"/>
                      </a:endParaRPr>
                    </a:p>
                  </a:txBody>
                  <a:tcPr/>
                </a:tc>
                <a:tc>
                  <a:txBody>
                    <a:bodyPr/>
                    <a:lstStyle/>
                    <a:p>
                      <a:r>
                        <a:rPr lang="en-GB" sz="1600" noProof="0" dirty="0" smtClean="0"/>
                        <a:t>c) New York</a:t>
                      </a:r>
                      <a:endParaRPr lang="en-GB" sz="1600" noProof="0" dirty="0"/>
                    </a:p>
                  </a:txBody>
                  <a:tcPr/>
                </a:tc>
              </a:tr>
              <a:tr h="370840">
                <a:tc>
                  <a:txBody>
                    <a:bodyPr/>
                    <a:lstStyle/>
                    <a:p>
                      <a:pPr algn="ctr"/>
                      <a:endParaRPr lang="en-GB" sz="1600" noProof="0" dirty="0">
                        <a:latin typeface="Segoe Script" panose="020B0504020000000003" pitchFamily="34" charset="0"/>
                      </a:endParaRPr>
                    </a:p>
                  </a:txBody>
                  <a:tcPr/>
                </a:tc>
                <a:tc>
                  <a:txBody>
                    <a:bodyPr/>
                    <a:lstStyle/>
                    <a:p>
                      <a:r>
                        <a:rPr lang="en-GB" sz="1600" noProof="0" dirty="0" smtClean="0"/>
                        <a:t>d) Rio de Janeiro</a:t>
                      </a:r>
                      <a:endParaRPr lang="en-GB" sz="1600" noProof="0" dirty="0"/>
                    </a:p>
                  </a:txBody>
                  <a:tcPr/>
                </a:tc>
              </a:tr>
            </a:tbl>
          </a:graphicData>
        </a:graphic>
      </p:graphicFrame>
      <p:sp>
        <p:nvSpPr>
          <p:cNvPr id="6" name="Textfeld 5"/>
          <p:cNvSpPr txBox="1"/>
          <p:nvPr/>
        </p:nvSpPr>
        <p:spPr>
          <a:xfrm>
            <a:off x="438149" y="4855607"/>
            <a:ext cx="8922827" cy="923330"/>
          </a:xfrm>
          <a:prstGeom prst="rect">
            <a:avLst/>
          </a:prstGeom>
          <a:noFill/>
        </p:spPr>
        <p:txBody>
          <a:bodyPr wrap="none" rtlCol="0">
            <a:spAutoFit/>
          </a:bodyPr>
          <a:lstStyle/>
          <a:p>
            <a:r>
              <a:rPr lang="en-GB" dirty="0" smtClean="0"/>
              <a:t>Correct answer (B) marked</a:t>
            </a:r>
          </a:p>
          <a:p>
            <a:pPr marL="285750" indent="-285750">
              <a:buFont typeface="Wingdings"/>
              <a:buChar char="à"/>
            </a:pPr>
            <a:r>
              <a:rPr lang="en-GB" dirty="0" smtClean="0">
                <a:sym typeface="Wingdings" panose="05000000000000000000" pitchFamily="2" charset="2"/>
              </a:rPr>
              <a:t>Resulting score for this question:</a:t>
            </a:r>
            <a:r>
              <a:rPr lang="en-GB" dirty="0" smtClean="0"/>
              <a:t> 1 point</a:t>
            </a:r>
          </a:p>
          <a:p>
            <a:pPr marL="285750" indent="-285750">
              <a:buFont typeface="Wingdings"/>
              <a:buChar char="à"/>
            </a:pPr>
            <a:r>
              <a:rPr lang="en-GB" dirty="0" smtClean="0"/>
              <a:t>0 points in any other case (incorrect answer marked or more than one answer marked)</a:t>
            </a:r>
            <a:endParaRPr lang="en-GB" dirty="0"/>
          </a:p>
        </p:txBody>
      </p:sp>
      <p:sp>
        <p:nvSpPr>
          <p:cNvPr id="7" name="Pfeil nach unten 6"/>
          <p:cNvSpPr/>
          <p:nvPr/>
        </p:nvSpPr>
        <p:spPr>
          <a:xfrm>
            <a:off x="561975" y="4352925"/>
            <a:ext cx="619125" cy="352425"/>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9"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10"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114884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EDISON DS </a:t>
            </a:r>
            <a:r>
              <a:rPr lang="en-US" dirty="0" smtClean="0"/>
              <a:t>Professional/Expert exam</a:t>
            </a:r>
            <a:endParaRPr lang="en-US" noProof="0" dirty="0"/>
          </a:p>
        </p:txBody>
      </p:sp>
      <p:sp>
        <p:nvSpPr>
          <p:cNvPr id="3" name="Content Placeholder 2"/>
          <p:cNvSpPr>
            <a:spLocks noGrp="1"/>
          </p:cNvSpPr>
          <p:nvPr>
            <p:ph idx="1"/>
          </p:nvPr>
        </p:nvSpPr>
        <p:spPr>
          <a:xfrm>
            <a:off x="179512" y="1268760"/>
            <a:ext cx="8784976" cy="5148572"/>
          </a:xfrm>
        </p:spPr>
        <p:txBody>
          <a:bodyPr>
            <a:normAutofit fontScale="40000" lnSpcReduction="20000"/>
          </a:bodyPr>
          <a:lstStyle/>
          <a:p>
            <a:pPr marL="57150" indent="0">
              <a:buNone/>
            </a:pPr>
            <a:r>
              <a:rPr lang="en-US" sz="4200" b="1" dirty="0"/>
              <a:t>Topics which may be covered</a:t>
            </a:r>
            <a:r>
              <a:rPr lang="en-US" sz="4200" b="1" dirty="0" smtClean="0"/>
              <a:t>:</a:t>
            </a:r>
            <a:endParaRPr lang="en-US" sz="4200" dirty="0" smtClean="0"/>
          </a:p>
          <a:p>
            <a:pPr lvl="1">
              <a:buFont typeface="Arial"/>
              <a:buChar char="•"/>
            </a:pPr>
            <a:r>
              <a:rPr lang="en-US" dirty="0" smtClean="0"/>
              <a:t>Data </a:t>
            </a:r>
            <a:r>
              <a:rPr lang="en-US" dirty="0"/>
              <a:t>Mining</a:t>
            </a:r>
          </a:p>
          <a:p>
            <a:pPr lvl="1">
              <a:buFont typeface="Arial"/>
              <a:buChar char="•"/>
            </a:pPr>
            <a:r>
              <a:rPr lang="en-US" dirty="0"/>
              <a:t>Machine </a:t>
            </a:r>
            <a:r>
              <a:rPr lang="en-US" dirty="0" smtClean="0"/>
              <a:t>Learning</a:t>
            </a:r>
          </a:p>
          <a:p>
            <a:pPr lvl="1">
              <a:buFont typeface="Arial"/>
              <a:buChar char="•"/>
            </a:pPr>
            <a:r>
              <a:rPr lang="en-US" dirty="0"/>
              <a:t>Data Analytics applications development</a:t>
            </a:r>
          </a:p>
          <a:p>
            <a:pPr lvl="1">
              <a:buFont typeface="Arial"/>
              <a:buChar char="•"/>
            </a:pPr>
            <a:r>
              <a:rPr lang="en-US" dirty="0"/>
              <a:t>Scientific programmer</a:t>
            </a:r>
          </a:p>
          <a:p>
            <a:pPr lvl="1">
              <a:buFont typeface="Arial"/>
              <a:buChar char="•"/>
            </a:pPr>
            <a:r>
              <a:rPr lang="en-US" dirty="0"/>
              <a:t>Data Science/Big Data Infrastructure </a:t>
            </a:r>
            <a:r>
              <a:rPr lang="en-US" dirty="0" smtClean="0"/>
              <a:t>engineer/developer/operator</a:t>
            </a:r>
          </a:p>
          <a:p>
            <a:pPr lvl="1">
              <a:buFont typeface="Arial"/>
              <a:buChar char="•"/>
            </a:pPr>
            <a:r>
              <a:rPr lang="en-US" dirty="0" smtClean="0"/>
              <a:t>Digital </a:t>
            </a:r>
            <a:r>
              <a:rPr lang="en-US" dirty="0"/>
              <a:t>Librarian, Data Archivist, Data </a:t>
            </a:r>
            <a:r>
              <a:rPr lang="en-US" dirty="0" smtClean="0"/>
              <a:t>Curator</a:t>
            </a:r>
          </a:p>
          <a:p>
            <a:pPr lvl="1">
              <a:buFont typeface="Arial"/>
              <a:buChar char="•"/>
            </a:pPr>
            <a:r>
              <a:rPr lang="en-US" dirty="0"/>
              <a:t>Data Science creative</a:t>
            </a:r>
          </a:p>
          <a:p>
            <a:pPr lvl="1">
              <a:buFont typeface="Arial"/>
              <a:buChar char="•"/>
            </a:pPr>
            <a:r>
              <a:rPr lang="en-US" dirty="0"/>
              <a:t>Data Science consultant/</a:t>
            </a:r>
            <a:r>
              <a:rPr lang="en-US" dirty="0" smtClean="0"/>
              <a:t>Analyst</a:t>
            </a:r>
          </a:p>
          <a:p>
            <a:pPr lvl="1">
              <a:buFont typeface="Arial"/>
              <a:buChar char="•"/>
            </a:pPr>
            <a:r>
              <a:rPr lang="en-US" dirty="0" smtClean="0"/>
              <a:t>Domain specifics</a:t>
            </a:r>
          </a:p>
          <a:p>
            <a:pPr lvl="1">
              <a:buFont typeface="Arial"/>
              <a:buChar char="•"/>
            </a:pPr>
            <a:r>
              <a:rPr lang="en-GB" dirty="0"/>
              <a:t>Organisational workflow/processes model definition/formalisation</a:t>
            </a:r>
          </a:p>
          <a:p>
            <a:pPr lvl="1">
              <a:buFont typeface="Arial"/>
              <a:buChar char="•"/>
            </a:pPr>
            <a:r>
              <a:rPr lang="en-GB" dirty="0"/>
              <a:t>Data models and data structures</a:t>
            </a:r>
          </a:p>
          <a:p>
            <a:pPr lvl="1">
              <a:buFont typeface="Arial"/>
              <a:buChar char="•"/>
            </a:pPr>
            <a:r>
              <a:rPr lang="en-US" dirty="0"/>
              <a:t>Apply data analytics methods (to organizational processes/data)</a:t>
            </a:r>
          </a:p>
          <a:p>
            <a:pPr lvl="1">
              <a:buFont typeface="Arial"/>
              <a:buChar char="•"/>
            </a:pPr>
            <a:r>
              <a:rPr lang="en-US" dirty="0"/>
              <a:t>Data analytics application development </a:t>
            </a:r>
          </a:p>
          <a:p>
            <a:pPr lvl="1">
              <a:buFont typeface="Arial"/>
              <a:buChar char="•"/>
            </a:pPr>
            <a:r>
              <a:rPr lang="en-US" dirty="0"/>
              <a:t>Data management applications and tools</a:t>
            </a:r>
          </a:p>
          <a:p>
            <a:pPr lvl="1">
              <a:buFont typeface="Arial"/>
              <a:buChar char="•"/>
            </a:pPr>
            <a:r>
              <a:rPr lang="en-US" dirty="0"/>
              <a:t>Data Science infrastructure deployment</a:t>
            </a:r>
          </a:p>
          <a:p>
            <a:pPr lvl="1">
              <a:buFont typeface="Arial"/>
              <a:buChar char="•"/>
            </a:pPr>
            <a:r>
              <a:rPr lang="en-US" dirty="0"/>
              <a:t>User/Usage data/statistics analysis</a:t>
            </a:r>
          </a:p>
          <a:p>
            <a:pPr lvl="1">
              <a:buFont typeface="Arial"/>
              <a:buChar char="•"/>
            </a:pPr>
            <a:r>
              <a:rPr lang="en-US" dirty="0"/>
              <a:t>Service delivery/quality data monitoring </a:t>
            </a:r>
          </a:p>
          <a:p>
            <a:pPr lvl="1">
              <a:buFont typeface="Arial"/>
              <a:buChar char="•"/>
            </a:pPr>
            <a:r>
              <a:rPr lang="en-US" dirty="0"/>
              <a:t>Information and Knowledge Management (powered by DS) – refactored</a:t>
            </a:r>
          </a:p>
          <a:p>
            <a:pPr lvl="1">
              <a:buFont typeface="Arial"/>
              <a:buChar char="•"/>
            </a:pPr>
            <a:r>
              <a:rPr lang="en-US" dirty="0"/>
              <a:t>Data presentation/</a:t>
            </a:r>
            <a:r>
              <a:rPr lang="en-US" dirty="0" err="1"/>
              <a:t>visualisation</a:t>
            </a:r>
            <a:r>
              <a:rPr lang="en-US" dirty="0"/>
              <a:t>, actionable data extraction</a:t>
            </a:r>
          </a:p>
          <a:p>
            <a:pPr lvl="1">
              <a:buFont typeface="Arial"/>
              <a:buChar char="•"/>
            </a:pPr>
            <a:r>
              <a:rPr lang="en-US" dirty="0"/>
              <a:t>Support business processes/roles with data and insight</a:t>
            </a:r>
          </a:p>
          <a:p>
            <a:pPr lvl="1">
              <a:buFont typeface="Arial"/>
              <a:buChar char="•"/>
            </a:pPr>
            <a:r>
              <a:rPr lang="en-US" dirty="0"/>
              <a:t>Data management/preservation/curation with data and insight </a:t>
            </a:r>
            <a:endParaRPr lang="en-US" dirty="0" smtClean="0"/>
          </a:p>
          <a:p>
            <a:pPr lvl="1">
              <a:buFont typeface="Arial"/>
              <a:buChar char="•"/>
            </a:pPr>
            <a:r>
              <a:rPr lang="en-US" dirty="0"/>
              <a:t>Business Process Management</a:t>
            </a:r>
          </a:p>
          <a:p>
            <a:pPr lvl="1">
              <a:buFont typeface="Arial"/>
              <a:buChar char="•"/>
            </a:pPr>
            <a:r>
              <a:rPr lang="en-US" dirty="0"/>
              <a:t>Business Analyst</a:t>
            </a:r>
          </a:p>
          <a:p>
            <a:pPr lvl="1">
              <a:buFont typeface="Arial"/>
              <a:buChar char="•"/>
            </a:pPr>
            <a:r>
              <a:rPr lang="en-US" dirty="0"/>
              <a:t>Big Data Platforms and Tools</a:t>
            </a:r>
          </a:p>
          <a:p>
            <a:pPr lvl="1">
              <a:buFont typeface="Arial"/>
              <a:buChar char="•"/>
            </a:pPr>
            <a:r>
              <a:rPr lang="en-US" dirty="0"/>
              <a:t>e-Infrastructures</a:t>
            </a:r>
          </a:p>
          <a:p>
            <a:pPr lvl="1">
              <a:buFont typeface="Arial"/>
              <a:buChar char="•"/>
            </a:pPr>
            <a:r>
              <a:rPr lang="en-US" dirty="0"/>
              <a:t>Relations between Data Scientist and Subject Domain specialist</a:t>
            </a:r>
          </a:p>
          <a:p>
            <a:pPr lvl="1">
              <a:buFont typeface="Arial"/>
              <a:buChar char="•"/>
            </a:pPr>
            <a:r>
              <a:rPr lang="en-US" dirty="0"/>
              <a:t>Employing new skills into job market</a:t>
            </a:r>
          </a:p>
          <a:p>
            <a:pPr lvl="1"/>
            <a:endParaRPr lang="en-US" dirty="0" smtClean="0"/>
          </a:p>
          <a:p>
            <a:pPr marL="57150" indent="0">
              <a:buNone/>
            </a:pPr>
            <a:r>
              <a:rPr lang="de-DE" sz="3900" b="1" dirty="0" smtClean="0">
                <a:solidFill>
                  <a:srgbClr val="953735"/>
                </a:solidFill>
              </a:rPr>
              <a:t>TODO:</a:t>
            </a:r>
          </a:p>
          <a:p>
            <a:pPr marL="628650" indent="-571500">
              <a:buFont typeface="Wingdings" charset="2"/>
              <a:buChar char="Ø"/>
            </a:pPr>
            <a:r>
              <a:rPr lang="de-DE" sz="3900" dirty="0" err="1" smtClean="0">
                <a:solidFill>
                  <a:srgbClr val="953735"/>
                </a:solidFill>
              </a:rPr>
              <a:t>Define</a:t>
            </a:r>
            <a:r>
              <a:rPr lang="de-DE" sz="3900" dirty="0" smtClean="0">
                <a:solidFill>
                  <a:srgbClr val="953735"/>
                </a:solidFill>
              </a:rPr>
              <a:t> </a:t>
            </a:r>
            <a:r>
              <a:rPr lang="de-DE" sz="3900" dirty="0">
                <a:solidFill>
                  <a:srgbClr val="953735"/>
                </a:solidFill>
              </a:rPr>
              <a:t>level of dificulty</a:t>
            </a:r>
          </a:p>
          <a:p>
            <a:pPr lvl="1"/>
            <a:endParaRPr lang="en-US" dirty="0" smtClean="0"/>
          </a:p>
          <a:p>
            <a:pPr lvl="1"/>
            <a:endParaRPr lang="en-US" dirty="0"/>
          </a:p>
        </p:txBody>
      </p:sp>
      <p:sp>
        <p:nvSpPr>
          <p:cNvPr id="4" name="Foliennummernplatzhalter 3"/>
          <p:cNvSpPr>
            <a:spLocks noGrp="1"/>
          </p:cNvSpPr>
          <p:nvPr>
            <p:ph type="sldNum" sz="quarter" idx="12"/>
          </p:nvPr>
        </p:nvSpPr>
        <p:spPr/>
        <p:txBody>
          <a:bodyPr/>
          <a:lstStyle/>
          <a:p>
            <a:fld id="{43507AEB-23B8-F142-83A3-458C56B10093}" type="slidenum">
              <a:rPr lang="en-US" smtClean="0"/>
              <a:t>15</a:t>
            </a:fld>
            <a:endParaRPr lang="en-US"/>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225694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EDISON DS Professional/Expert format 1</a:t>
            </a:r>
          </a:p>
        </p:txBody>
      </p:sp>
      <p:sp>
        <p:nvSpPr>
          <p:cNvPr id="3" name="Inhaltsplatzhalter 2"/>
          <p:cNvSpPr>
            <a:spLocks noGrp="1"/>
          </p:cNvSpPr>
          <p:nvPr>
            <p:ph idx="1"/>
          </p:nvPr>
        </p:nvSpPr>
        <p:spPr/>
        <p:txBody>
          <a:bodyPr>
            <a:normAutofit/>
          </a:bodyPr>
          <a:lstStyle/>
          <a:p>
            <a:r>
              <a:rPr lang="en-US" sz="2000" b="1" dirty="0" smtClean="0"/>
              <a:t>General:</a:t>
            </a:r>
          </a:p>
          <a:p>
            <a:pPr lvl="1"/>
            <a:r>
              <a:rPr lang="en-GB" sz="1800" dirty="0"/>
              <a:t>The exam is closed book, i.e. no aids are allowed</a:t>
            </a:r>
            <a:r>
              <a:rPr lang="en-GB" sz="1800" dirty="0" smtClean="0"/>
              <a:t>.</a:t>
            </a:r>
            <a:endParaRPr lang="en-US" sz="1800" dirty="0" smtClean="0"/>
          </a:p>
          <a:p>
            <a:pPr lvl="1"/>
            <a:r>
              <a:rPr lang="en-US" sz="1800" dirty="0" smtClean="0"/>
              <a:t>The </a:t>
            </a:r>
            <a:r>
              <a:rPr lang="en-US" sz="1800" dirty="0"/>
              <a:t>exam consists of </a:t>
            </a:r>
            <a:r>
              <a:rPr lang="en-US" sz="1800" dirty="0" smtClean="0"/>
              <a:t>XX multiple-choice questions.</a:t>
            </a:r>
          </a:p>
          <a:p>
            <a:pPr lvl="1"/>
            <a:r>
              <a:rPr lang="en-US" sz="1800" dirty="0" smtClean="0"/>
              <a:t>Each </a:t>
            </a:r>
            <a:r>
              <a:rPr lang="en-US" sz="1800" dirty="0"/>
              <a:t>question comes with six possible </a:t>
            </a:r>
            <a:r>
              <a:rPr lang="en-US" sz="1800" dirty="0" smtClean="0"/>
              <a:t>answers.</a:t>
            </a:r>
          </a:p>
          <a:p>
            <a:pPr lvl="1"/>
            <a:r>
              <a:rPr lang="en-US" sz="1800" dirty="0" smtClean="0"/>
              <a:t>Each </a:t>
            </a:r>
            <a:r>
              <a:rPr lang="en-US" sz="1800" dirty="0"/>
              <a:t>of these answers may either be true or false.</a:t>
            </a:r>
          </a:p>
          <a:p>
            <a:r>
              <a:rPr lang="en-US" sz="2000" b="1" dirty="0" smtClean="0"/>
              <a:t>Instructions:</a:t>
            </a:r>
          </a:p>
          <a:p>
            <a:pPr lvl="1"/>
            <a:r>
              <a:rPr lang="en-US" sz="1800" dirty="0" smtClean="0"/>
              <a:t>Please </a:t>
            </a:r>
            <a:r>
              <a:rPr lang="en-US" sz="1800" dirty="0"/>
              <a:t>mark every correct answer with a cross in the column labelled "True" and each incorrect answer with a cross in the column labelled "False</a:t>
            </a:r>
            <a:r>
              <a:rPr lang="en-US" sz="1800" dirty="0" smtClean="0"/>
              <a:t>".</a:t>
            </a:r>
          </a:p>
          <a:p>
            <a:pPr lvl="1"/>
            <a:r>
              <a:rPr lang="en-US" sz="1800" dirty="0" smtClean="0"/>
              <a:t>You </a:t>
            </a:r>
            <a:r>
              <a:rPr lang="en-US" sz="1800" dirty="0"/>
              <a:t>may decide not to mark any of the two options for a given question</a:t>
            </a:r>
            <a:r>
              <a:rPr lang="en-US" sz="1800" dirty="0" smtClean="0"/>
              <a:t>.</a:t>
            </a:r>
          </a:p>
          <a:p>
            <a:r>
              <a:rPr lang="en-US" sz="2000" dirty="0"/>
              <a:t>The time allowed for completing this exam is </a:t>
            </a:r>
            <a:r>
              <a:rPr lang="en-US" sz="2000" dirty="0" smtClean="0"/>
              <a:t>XX minutes</a:t>
            </a:r>
            <a:r>
              <a:rPr lang="en-US" sz="2000" dirty="0"/>
              <a:t>. </a:t>
            </a:r>
            <a:endParaRPr lang="en-US" sz="2000" dirty="0" smtClean="0"/>
          </a:p>
          <a:p>
            <a:pPr marL="0" indent="0">
              <a:buNone/>
            </a:pPr>
            <a:endParaRPr lang="de-DE" sz="2000" b="1" dirty="0" smtClean="0">
              <a:solidFill>
                <a:srgbClr val="953735"/>
              </a:solidFill>
            </a:endParaRPr>
          </a:p>
          <a:p>
            <a:pPr marL="0" indent="0">
              <a:buNone/>
            </a:pPr>
            <a:r>
              <a:rPr lang="de-DE" sz="2000" b="1" dirty="0" smtClean="0">
                <a:solidFill>
                  <a:srgbClr val="953735"/>
                </a:solidFill>
              </a:rPr>
              <a:t>TODO:</a:t>
            </a:r>
          </a:p>
          <a:p>
            <a:pPr>
              <a:buFont typeface="Wingdings" charset="2"/>
              <a:buChar char="Ø"/>
            </a:pPr>
            <a:r>
              <a:rPr lang="de-DE" sz="1800" dirty="0">
                <a:solidFill>
                  <a:srgbClr val="953735"/>
                </a:solidFill>
              </a:rPr>
              <a:t>C</a:t>
            </a:r>
            <a:r>
              <a:rPr lang="de-DE" sz="1800" dirty="0" smtClean="0">
                <a:solidFill>
                  <a:srgbClr val="953735"/>
                </a:solidFill>
              </a:rPr>
              <a:t>hose format, define number </a:t>
            </a:r>
            <a:r>
              <a:rPr lang="de-DE" sz="1800" dirty="0">
                <a:solidFill>
                  <a:srgbClr val="953735"/>
                </a:solidFill>
              </a:rPr>
              <a:t>of questions and passing rate</a:t>
            </a:r>
          </a:p>
          <a:p>
            <a:endParaRPr lang="en-US" sz="2000" b="1" dirty="0"/>
          </a:p>
        </p:txBody>
      </p:sp>
      <p:sp>
        <p:nvSpPr>
          <p:cNvPr id="4" name="Foliennummernplatzhalter 3"/>
          <p:cNvSpPr>
            <a:spLocks noGrp="1"/>
          </p:cNvSpPr>
          <p:nvPr>
            <p:ph type="sldNum" sz="quarter" idx="12"/>
          </p:nvPr>
        </p:nvSpPr>
        <p:spPr/>
        <p:txBody>
          <a:bodyPr/>
          <a:lstStyle/>
          <a:p>
            <a:fld id="{43507AEB-23B8-F142-83A3-458C56B10093}" type="slidenum">
              <a:rPr lang="en-US" smtClean="0"/>
              <a:t>16</a:t>
            </a:fld>
            <a:endParaRPr lang="en-US"/>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1565023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EDISON DS Professional/Expert format </a:t>
            </a:r>
            <a:r>
              <a:rPr lang="en-GB" dirty="0" smtClean="0"/>
              <a:t>1</a:t>
            </a:r>
            <a:endParaRPr lang="de-DE" dirty="0"/>
          </a:p>
        </p:txBody>
      </p:sp>
      <p:sp>
        <p:nvSpPr>
          <p:cNvPr id="3" name="Inhaltsplatzhalter 2"/>
          <p:cNvSpPr>
            <a:spLocks noGrp="1"/>
          </p:cNvSpPr>
          <p:nvPr>
            <p:ph idx="1"/>
          </p:nvPr>
        </p:nvSpPr>
        <p:spPr/>
        <p:txBody>
          <a:bodyPr>
            <a:normAutofit/>
          </a:bodyPr>
          <a:lstStyle/>
          <a:p>
            <a:r>
              <a:rPr lang="en-US" sz="2000" b="1" dirty="0" smtClean="0"/>
              <a:t>Evaluation</a:t>
            </a:r>
            <a:r>
              <a:rPr lang="en-US" sz="2000" dirty="0" smtClean="0"/>
              <a:t>:</a:t>
            </a:r>
          </a:p>
          <a:p>
            <a:pPr lvl="1"/>
            <a:r>
              <a:rPr lang="en-US" sz="1800" dirty="0" smtClean="0"/>
              <a:t>For </a:t>
            </a:r>
            <a:r>
              <a:rPr lang="en-US" sz="1800" dirty="0"/>
              <a:t>each correct mark, you receive 1 point which is added to the total score for the respective </a:t>
            </a:r>
            <a:r>
              <a:rPr lang="en-US" sz="1800" dirty="0" smtClean="0"/>
              <a:t>question.</a:t>
            </a:r>
          </a:p>
          <a:p>
            <a:pPr lvl="1"/>
            <a:r>
              <a:rPr lang="en-US" sz="1800" dirty="0" smtClean="0"/>
              <a:t>For </a:t>
            </a:r>
            <a:r>
              <a:rPr lang="en-US" sz="1800" dirty="0"/>
              <a:t>each incorrect mark, 1 point is deducted from the question's total </a:t>
            </a:r>
            <a:r>
              <a:rPr lang="en-US" sz="1800" dirty="0" smtClean="0"/>
              <a:t>score.</a:t>
            </a:r>
          </a:p>
          <a:p>
            <a:pPr lvl="1"/>
            <a:r>
              <a:rPr lang="en-US" sz="1800" dirty="0" smtClean="0"/>
              <a:t>For </a:t>
            </a:r>
            <a:r>
              <a:rPr lang="en-US" sz="1800" dirty="0"/>
              <a:t>each answer which is left unmarked, 0 points are added or </a:t>
            </a:r>
            <a:r>
              <a:rPr lang="en-US" sz="1800" dirty="0" smtClean="0"/>
              <a:t>deducted.</a:t>
            </a:r>
          </a:p>
          <a:p>
            <a:pPr lvl="1"/>
            <a:r>
              <a:rPr lang="en-US" sz="1800" dirty="0" smtClean="0"/>
              <a:t>The </a:t>
            </a:r>
            <a:r>
              <a:rPr lang="en-US" sz="1800" dirty="0"/>
              <a:t>maximum score per question is 6 </a:t>
            </a:r>
            <a:r>
              <a:rPr lang="en-US" sz="1800" dirty="0" smtClean="0"/>
              <a:t>points.</a:t>
            </a:r>
          </a:p>
          <a:p>
            <a:pPr lvl="1"/>
            <a:r>
              <a:rPr lang="en-US" sz="1800" dirty="0" smtClean="0"/>
              <a:t>The </a:t>
            </a:r>
            <a:r>
              <a:rPr lang="en-US" sz="1800" dirty="0"/>
              <a:t>minimum score per question is 0 points, even if the number of incorrect marks is higher than the number of correct marks for this question (no negative question total scores</a:t>
            </a:r>
            <a:r>
              <a:rPr lang="en-US" sz="1800" dirty="0" smtClean="0"/>
              <a:t>).</a:t>
            </a:r>
          </a:p>
          <a:p>
            <a:pPr lvl="1"/>
            <a:r>
              <a:rPr lang="en-US" sz="1800" dirty="0" smtClean="0"/>
              <a:t>The </a:t>
            </a:r>
            <a:r>
              <a:rPr lang="en-US" sz="1800" dirty="0"/>
              <a:t>maximum number of total points that can be achieved for this exam is </a:t>
            </a:r>
            <a:r>
              <a:rPr lang="en-US" sz="1800" dirty="0" smtClean="0"/>
              <a:t>180. If </a:t>
            </a:r>
            <a:r>
              <a:rPr lang="en-US" sz="1800" dirty="0"/>
              <a:t>you obtain 135 points (75 per cent of the maximum score) or more, the exam is passed</a:t>
            </a:r>
            <a:r>
              <a:rPr lang="en-US" sz="1800" dirty="0" smtClean="0"/>
              <a:t>.</a:t>
            </a:r>
            <a:endParaRPr lang="en-US" sz="1800" dirty="0"/>
          </a:p>
        </p:txBody>
      </p:sp>
      <p:sp>
        <p:nvSpPr>
          <p:cNvPr id="4" name="Foliennummernplatzhalter 3"/>
          <p:cNvSpPr>
            <a:spLocks noGrp="1"/>
          </p:cNvSpPr>
          <p:nvPr>
            <p:ph type="sldNum" sz="quarter" idx="12"/>
          </p:nvPr>
        </p:nvSpPr>
        <p:spPr/>
        <p:txBody>
          <a:bodyPr/>
          <a:lstStyle/>
          <a:p>
            <a:fld id="{43507AEB-23B8-F142-83A3-458C56B10093}" type="slidenum">
              <a:rPr lang="en-US" smtClean="0"/>
              <a:t>17</a:t>
            </a:fld>
            <a:endParaRPr lang="en-US"/>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417626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EDISON DS Professional/Expert format 1</a:t>
            </a:r>
            <a:endParaRPr lang="de-DE" dirty="0"/>
          </a:p>
        </p:txBody>
      </p:sp>
      <p:sp>
        <p:nvSpPr>
          <p:cNvPr id="4" name="Foliennummernplatzhalter 3"/>
          <p:cNvSpPr>
            <a:spLocks noGrp="1"/>
          </p:cNvSpPr>
          <p:nvPr>
            <p:ph type="sldNum" sz="quarter" idx="12"/>
          </p:nvPr>
        </p:nvSpPr>
        <p:spPr/>
        <p:txBody>
          <a:bodyPr/>
          <a:lstStyle/>
          <a:p>
            <a:fld id="{43507AEB-23B8-F142-83A3-458C56B10093}" type="slidenum">
              <a:rPr lang="en-US" smtClean="0"/>
              <a:t>18</a:t>
            </a:fld>
            <a:endParaRPr lang="en-US"/>
          </a:p>
        </p:txBody>
      </p:sp>
      <p:graphicFrame>
        <p:nvGraphicFramePr>
          <p:cNvPr id="5" name="Inhaltsplatzhalter 4"/>
          <p:cNvGraphicFramePr>
            <a:graphicFrameLocks/>
          </p:cNvGraphicFramePr>
          <p:nvPr>
            <p:extLst>
              <p:ext uri="{D42A27DB-BD31-4B8C-83A1-F6EECF244321}">
                <p14:modId xmlns:p14="http://schemas.microsoft.com/office/powerpoint/2010/main" val="2473717481"/>
              </p:ext>
            </p:extLst>
          </p:nvPr>
        </p:nvGraphicFramePr>
        <p:xfrm>
          <a:off x="438150" y="2114550"/>
          <a:ext cx="8229600" cy="2595880"/>
        </p:xfrm>
        <a:graphic>
          <a:graphicData uri="http://schemas.openxmlformats.org/drawingml/2006/table">
            <a:tbl>
              <a:tblPr firstRow="1" bandRow="1">
                <a:tableStyleId>{5940675A-B579-460E-94D1-54222C63F5DA}</a:tableStyleId>
              </a:tblPr>
              <a:tblGrid>
                <a:gridCol w="723900"/>
                <a:gridCol w="762000"/>
                <a:gridCol w="6743700"/>
              </a:tblGrid>
              <a:tr h="370840">
                <a:tc>
                  <a:txBody>
                    <a:bodyPr/>
                    <a:lstStyle/>
                    <a:p>
                      <a:pPr algn="ctr"/>
                      <a:r>
                        <a:rPr lang="en-GB" sz="1600" noProof="0" dirty="0" smtClean="0"/>
                        <a:t>True</a:t>
                      </a:r>
                      <a:endParaRPr lang="en-GB" sz="1600" noProof="0" dirty="0"/>
                    </a:p>
                  </a:txBody>
                  <a:tcPr/>
                </a:tc>
                <a:tc>
                  <a:txBody>
                    <a:bodyPr/>
                    <a:lstStyle/>
                    <a:p>
                      <a:pPr algn="ctr"/>
                      <a:r>
                        <a:rPr lang="en-GB" sz="1600" noProof="0" dirty="0" smtClean="0"/>
                        <a:t>False</a:t>
                      </a:r>
                      <a:endParaRPr lang="en-GB" sz="1600" noProof="0" dirty="0"/>
                    </a:p>
                  </a:txBody>
                  <a:tcPr/>
                </a:tc>
                <a:tc>
                  <a:txBody>
                    <a:bodyPr/>
                    <a:lstStyle/>
                    <a:p>
                      <a:r>
                        <a:rPr lang="en-GB" sz="1600" noProof="0" dirty="0" smtClean="0"/>
                        <a:t>Which of these cities are located in Europe?</a:t>
                      </a:r>
                      <a:endParaRPr lang="en-GB" sz="1600" noProof="0" dirty="0"/>
                    </a:p>
                  </a:txBody>
                  <a:tcPr/>
                </a:tc>
              </a:tr>
              <a:tr h="370840">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pPr algn="ctr"/>
                      <a:endParaRPr lang="en-GB" sz="1600" noProof="0" dirty="0">
                        <a:latin typeface="Segoe Script" panose="020B0504020000000003" pitchFamily="34" charset="0"/>
                      </a:endParaRPr>
                    </a:p>
                  </a:txBody>
                  <a:tcPr/>
                </a:tc>
                <a:tc>
                  <a:txBody>
                    <a:bodyPr/>
                    <a:lstStyle/>
                    <a:p>
                      <a:r>
                        <a:rPr lang="en-GB" sz="1600" noProof="0" dirty="0" smtClean="0"/>
                        <a:t>Paris</a:t>
                      </a:r>
                      <a:endParaRPr lang="en-GB" sz="1600" noProof="0" dirty="0"/>
                    </a:p>
                  </a:txBody>
                  <a:tcPr/>
                </a:tc>
              </a:tr>
              <a:tr h="370840">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pPr algn="ctr"/>
                      <a:endParaRPr lang="en-GB" sz="1600" noProof="0" dirty="0">
                        <a:latin typeface="Segoe Script" panose="020B0504020000000003" pitchFamily="34" charset="0"/>
                      </a:endParaRPr>
                    </a:p>
                  </a:txBody>
                  <a:tcPr/>
                </a:tc>
                <a:tc>
                  <a:txBody>
                    <a:bodyPr/>
                    <a:lstStyle/>
                    <a:p>
                      <a:r>
                        <a:rPr lang="en-GB" sz="1600" noProof="0" dirty="0" smtClean="0"/>
                        <a:t>Barcelona</a:t>
                      </a:r>
                      <a:endParaRPr lang="en-GB" sz="1600" noProof="0" dirty="0"/>
                    </a:p>
                  </a:txBody>
                  <a:tcPr/>
                </a:tc>
              </a:tr>
              <a:tr h="370840">
                <a:tc>
                  <a:txBody>
                    <a:bodyPr/>
                    <a:lstStyle/>
                    <a:p>
                      <a:pPr algn="ctr"/>
                      <a:endParaRPr lang="en-GB" sz="1600" noProof="0" dirty="0">
                        <a:latin typeface="Segoe Script" panose="020B0504020000000003" pitchFamily="34" charset="0"/>
                      </a:endParaRPr>
                    </a:p>
                  </a:txBody>
                  <a:tcPr/>
                </a:tc>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r>
                        <a:rPr lang="en-GB" sz="1600" noProof="0" dirty="0" smtClean="0"/>
                        <a:t>New York</a:t>
                      </a:r>
                      <a:endParaRPr lang="en-GB" sz="1600" noProof="0" dirty="0"/>
                    </a:p>
                  </a:txBody>
                  <a:tcPr/>
                </a:tc>
              </a:tr>
              <a:tr h="370840">
                <a:tc>
                  <a:txBody>
                    <a:bodyPr/>
                    <a:lstStyle/>
                    <a:p>
                      <a:pPr algn="ctr"/>
                      <a:endParaRPr lang="en-GB" sz="1600" noProof="0" dirty="0">
                        <a:latin typeface="Segoe Script" panose="020B0504020000000003" pitchFamily="34" charset="0"/>
                      </a:endParaRPr>
                    </a:p>
                  </a:txBody>
                  <a:tcPr/>
                </a:tc>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r>
                        <a:rPr lang="en-GB" sz="1600" noProof="0" dirty="0" smtClean="0"/>
                        <a:t>Rio de Janeiro</a:t>
                      </a:r>
                      <a:endParaRPr lang="en-GB" sz="1600" noProof="0" dirty="0"/>
                    </a:p>
                  </a:txBody>
                  <a:tcPr/>
                </a:tc>
              </a:tr>
              <a:tr h="370840">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pPr algn="ctr"/>
                      <a:endParaRPr lang="en-GB" sz="1600" noProof="0" dirty="0">
                        <a:latin typeface="Segoe Script" panose="020B0504020000000003" pitchFamily="34" charset="0"/>
                      </a:endParaRPr>
                    </a:p>
                  </a:txBody>
                  <a:tcPr/>
                </a:tc>
                <a:tc>
                  <a:txBody>
                    <a:bodyPr/>
                    <a:lstStyle/>
                    <a:p>
                      <a:r>
                        <a:rPr lang="en-GB" sz="1600" noProof="0" dirty="0" smtClean="0"/>
                        <a:t>Munich</a:t>
                      </a:r>
                      <a:endParaRPr lang="en-GB" sz="1600" noProof="0" dirty="0"/>
                    </a:p>
                  </a:txBody>
                  <a:tcPr/>
                </a:tc>
              </a:tr>
              <a:tr h="370840">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pPr algn="ctr"/>
                      <a:endParaRPr lang="en-GB" sz="1600" noProof="0" dirty="0">
                        <a:latin typeface="Segoe Script" panose="020B0504020000000003" pitchFamily="34" charset="0"/>
                      </a:endParaRPr>
                    </a:p>
                  </a:txBody>
                  <a:tcPr/>
                </a:tc>
                <a:tc>
                  <a:txBody>
                    <a:bodyPr/>
                    <a:lstStyle/>
                    <a:p>
                      <a:r>
                        <a:rPr lang="en-GB" sz="1600" noProof="0" dirty="0" smtClean="0"/>
                        <a:t>Helsinki</a:t>
                      </a:r>
                      <a:endParaRPr lang="en-GB" sz="1600" noProof="0" dirty="0"/>
                    </a:p>
                  </a:txBody>
                  <a:tcPr/>
                </a:tc>
              </a:tr>
            </a:tbl>
          </a:graphicData>
        </a:graphic>
      </p:graphicFrame>
      <p:sp>
        <p:nvSpPr>
          <p:cNvPr id="6" name="Textfeld 5"/>
          <p:cNvSpPr txBox="1"/>
          <p:nvPr/>
        </p:nvSpPr>
        <p:spPr>
          <a:xfrm>
            <a:off x="438149" y="5446157"/>
            <a:ext cx="4821000" cy="646331"/>
          </a:xfrm>
          <a:prstGeom prst="rect">
            <a:avLst/>
          </a:prstGeom>
          <a:noFill/>
        </p:spPr>
        <p:txBody>
          <a:bodyPr wrap="none" rtlCol="0">
            <a:spAutoFit/>
          </a:bodyPr>
          <a:lstStyle/>
          <a:p>
            <a:r>
              <a:rPr lang="en-GB" dirty="0" smtClean="0"/>
              <a:t>All marks correct</a:t>
            </a:r>
          </a:p>
          <a:p>
            <a:r>
              <a:rPr lang="en-GB" dirty="0" smtClean="0">
                <a:sym typeface="Wingdings" panose="05000000000000000000" pitchFamily="2" charset="2"/>
              </a:rPr>
              <a:t> Resulting total score for this question:</a:t>
            </a:r>
            <a:r>
              <a:rPr lang="en-GB" dirty="0" smtClean="0"/>
              <a:t> 6 points</a:t>
            </a:r>
            <a:endParaRPr lang="en-GB" dirty="0"/>
          </a:p>
        </p:txBody>
      </p:sp>
      <p:sp>
        <p:nvSpPr>
          <p:cNvPr id="7" name="Pfeil nach unten 6"/>
          <p:cNvSpPr/>
          <p:nvPr/>
        </p:nvSpPr>
        <p:spPr>
          <a:xfrm>
            <a:off x="866775" y="4943475"/>
            <a:ext cx="619125" cy="352425"/>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8" name="Textfeld 7"/>
          <p:cNvSpPr txBox="1"/>
          <p:nvPr/>
        </p:nvSpPr>
        <p:spPr>
          <a:xfrm>
            <a:off x="438148" y="1636157"/>
            <a:ext cx="1812356" cy="369332"/>
          </a:xfrm>
          <a:prstGeom prst="rect">
            <a:avLst/>
          </a:prstGeom>
          <a:noFill/>
        </p:spPr>
        <p:txBody>
          <a:bodyPr wrap="none" rtlCol="0">
            <a:spAutoFit/>
          </a:bodyPr>
          <a:lstStyle/>
          <a:p>
            <a:r>
              <a:rPr lang="en-GB" b="1" u="sng" dirty="0" smtClean="0"/>
              <a:t>Sample Question</a:t>
            </a:r>
            <a:endParaRPr lang="en-GB" b="1" u="sng" dirty="0"/>
          </a:p>
        </p:txBody>
      </p:sp>
      <p:sp>
        <p:nvSpPr>
          <p:cNvPr id="11"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12"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1994012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EDISON DS Professional/Expert format </a:t>
            </a:r>
            <a:r>
              <a:rPr lang="en-GB" dirty="0" smtClean="0"/>
              <a:t>2</a:t>
            </a:r>
            <a:endParaRPr lang="en-US" noProof="0" dirty="0"/>
          </a:p>
        </p:txBody>
      </p:sp>
      <p:sp>
        <p:nvSpPr>
          <p:cNvPr id="3" name="Content Placeholder 2"/>
          <p:cNvSpPr>
            <a:spLocks noGrp="1"/>
          </p:cNvSpPr>
          <p:nvPr>
            <p:ph idx="1"/>
          </p:nvPr>
        </p:nvSpPr>
        <p:spPr/>
        <p:txBody>
          <a:bodyPr>
            <a:normAutofit/>
          </a:bodyPr>
          <a:lstStyle/>
          <a:p>
            <a:pPr>
              <a:buFont typeface="Arial"/>
              <a:buChar char="•"/>
            </a:pPr>
            <a:r>
              <a:rPr lang="en-GB" sz="2200" dirty="0" smtClean="0"/>
              <a:t>Exam tests knowledge, application and analysis </a:t>
            </a:r>
          </a:p>
          <a:p>
            <a:pPr>
              <a:buFont typeface="Arial"/>
              <a:buChar char="•"/>
            </a:pPr>
            <a:r>
              <a:rPr lang="en-GB" sz="2200" dirty="0" smtClean="0"/>
              <a:t>The </a:t>
            </a:r>
            <a:r>
              <a:rPr lang="en-GB" sz="2200" dirty="0"/>
              <a:t>multiple-choice format examination. </a:t>
            </a:r>
            <a:endParaRPr lang="en-GB" sz="2200" dirty="0" smtClean="0"/>
          </a:p>
          <a:p>
            <a:pPr>
              <a:buFont typeface="Arial"/>
              <a:buChar char="•"/>
            </a:pPr>
            <a:r>
              <a:rPr lang="en-GB" sz="2200" dirty="0" smtClean="0"/>
              <a:t>Usually based on use cases, story</a:t>
            </a:r>
          </a:p>
          <a:p>
            <a:pPr>
              <a:buFont typeface="Arial"/>
              <a:buChar char="•"/>
            </a:pPr>
            <a:r>
              <a:rPr lang="en-GB" sz="2200" dirty="0" smtClean="0"/>
              <a:t>Some questions are formula-related calculations</a:t>
            </a:r>
          </a:p>
          <a:p>
            <a:pPr>
              <a:buFont typeface="Arial"/>
              <a:buChar char="•"/>
            </a:pPr>
            <a:r>
              <a:rPr lang="en-GB" sz="2200" dirty="0" smtClean="0"/>
              <a:t>Types of questions:</a:t>
            </a:r>
          </a:p>
          <a:p>
            <a:pPr lvl="1">
              <a:buFont typeface="Lucida Grande"/>
              <a:buChar char="-"/>
            </a:pPr>
            <a:r>
              <a:rPr lang="en-GB" sz="1900" b="1" dirty="0" smtClean="0"/>
              <a:t>Situational questions </a:t>
            </a:r>
            <a:r>
              <a:rPr lang="en-GB" sz="1900" dirty="0" smtClean="0"/>
              <a:t>– require to integrate real-world experience and knowledge. Example: What is the best to do? </a:t>
            </a:r>
          </a:p>
          <a:p>
            <a:pPr lvl="1">
              <a:buFont typeface="Lucida Grande"/>
              <a:buChar char="-"/>
            </a:pPr>
            <a:r>
              <a:rPr lang="en-GB" sz="1900" b="1" dirty="0" smtClean="0"/>
              <a:t>Question with two or more right answers </a:t>
            </a:r>
            <a:r>
              <a:rPr lang="en-GB" sz="1900" dirty="0" smtClean="0"/>
              <a:t>– What is the first thing to do?</a:t>
            </a:r>
          </a:p>
          <a:p>
            <a:pPr lvl="1">
              <a:buFont typeface="Lucida Grande"/>
              <a:buChar char="-"/>
            </a:pPr>
            <a:r>
              <a:rPr lang="en-GB" sz="1900" b="1" dirty="0" smtClean="0"/>
              <a:t>Questions with extraneous information </a:t>
            </a:r>
            <a:r>
              <a:rPr lang="en-GB" sz="1900" dirty="0" smtClean="0"/>
              <a:t>– check understanding of the situation - Not all information is relevant </a:t>
            </a:r>
          </a:p>
          <a:p>
            <a:pPr lvl="1">
              <a:buFont typeface="Lucida Grande"/>
              <a:buChar char="-"/>
            </a:pPr>
            <a:r>
              <a:rPr lang="en-GB" sz="1900" b="1" dirty="0" smtClean="0"/>
              <a:t>Questions using made-up terms as answers</a:t>
            </a:r>
            <a:r>
              <a:rPr lang="en-GB" sz="1900" dirty="0" smtClean="0"/>
              <a:t> – check knowledge about terminology</a:t>
            </a:r>
          </a:p>
          <a:p>
            <a:pPr lvl="2"/>
            <a:endParaRPr lang="en-GB" dirty="0" smtClean="0"/>
          </a:p>
          <a:p>
            <a:pPr lvl="1"/>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19</a:t>
            </a:fld>
            <a:endParaRPr lang="en-US"/>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223285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a:bodyPr>
          <a:lstStyle/>
          <a:p>
            <a:r>
              <a:rPr lang="en-US" dirty="0" smtClean="0"/>
              <a:t>WP4 compared ITIL-FitSM and PMI schemes</a:t>
            </a:r>
          </a:p>
          <a:p>
            <a:endParaRPr lang="en-US" dirty="0" smtClean="0"/>
          </a:p>
          <a:p>
            <a:r>
              <a:rPr lang="en-US" dirty="0" smtClean="0"/>
              <a:t>PMI concept has been chosen but simplified taking to account project constraints </a:t>
            </a:r>
          </a:p>
          <a:p>
            <a:endParaRPr lang="en-US" dirty="0"/>
          </a:p>
          <a:p>
            <a:r>
              <a:rPr lang="en-US" b="1" dirty="0"/>
              <a:t>Idea: </a:t>
            </a:r>
            <a:r>
              <a:rPr lang="en-US" dirty="0" smtClean="0"/>
              <a:t>Find </a:t>
            </a:r>
            <a:r>
              <a:rPr lang="en-US" dirty="0"/>
              <a:t>the Certification that Fits You Best</a:t>
            </a:r>
          </a:p>
          <a:p>
            <a:pPr lvl="1"/>
            <a:r>
              <a:rPr lang="en-US" dirty="0"/>
              <a:t>Pick a </a:t>
            </a:r>
            <a:r>
              <a:rPr lang="en-US" dirty="0" smtClean="0"/>
              <a:t>certification </a:t>
            </a:r>
            <a:r>
              <a:rPr lang="en-US" dirty="0"/>
              <a:t>best meets your experience and needs</a:t>
            </a:r>
          </a:p>
          <a:p>
            <a:pPr lvl="1"/>
            <a:r>
              <a:rPr lang="en-US" dirty="0"/>
              <a:t>No certification is a pre-requisite for </a:t>
            </a:r>
            <a:r>
              <a:rPr lang="en-US" dirty="0" smtClean="0"/>
              <a:t>another, however some pre-requisites on individual courses</a:t>
            </a:r>
          </a:p>
          <a:p>
            <a:pPr lvl="2"/>
            <a:endParaRPr lang="en-US" sz="1400" dirty="0"/>
          </a:p>
          <a:p>
            <a:pPr lvl="2"/>
            <a:endParaRPr lang="en-US" sz="1400" dirty="0"/>
          </a:p>
          <a:p>
            <a:pPr lvl="2"/>
            <a:endParaRPr lang="en-US" sz="1400" dirty="0" smtClean="0"/>
          </a:p>
          <a:p>
            <a:pPr lvl="2"/>
            <a:endParaRPr lang="en-US" sz="1400" dirty="0"/>
          </a:p>
          <a:p>
            <a:endParaRPr lang="en-GB" dirty="0"/>
          </a:p>
        </p:txBody>
      </p:sp>
      <p:sp>
        <p:nvSpPr>
          <p:cNvPr id="4"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5" name="Slide Number Placeholder 4"/>
          <p:cNvSpPr>
            <a:spLocks noGrp="1"/>
          </p:cNvSpPr>
          <p:nvPr>
            <p:ph type="sldNum" sz="quarter" idx="12"/>
          </p:nvPr>
        </p:nvSpPr>
        <p:spPr/>
        <p:txBody>
          <a:bodyPr/>
          <a:lstStyle/>
          <a:p>
            <a:fld id="{5444D61A-D5EF-4AD7-8CFF-82B00AE13C42}" type="slidenum">
              <a:rPr lang="en-GB" smtClean="0"/>
              <a:pPr/>
              <a:t>2</a:t>
            </a:fld>
            <a:endParaRPr lang="en-GB"/>
          </a:p>
        </p:txBody>
      </p:sp>
      <p:sp>
        <p:nvSpPr>
          <p:cNvPr id="6"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354038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EDISON DS Professional/Expert format </a:t>
            </a:r>
            <a:r>
              <a:rPr lang="en-GB" dirty="0" smtClean="0"/>
              <a:t>2</a:t>
            </a:r>
            <a:endParaRPr lang="de-DE" dirty="0"/>
          </a:p>
        </p:txBody>
      </p:sp>
      <p:sp>
        <p:nvSpPr>
          <p:cNvPr id="4" name="Foliennummernplatzhalter 3"/>
          <p:cNvSpPr>
            <a:spLocks noGrp="1"/>
          </p:cNvSpPr>
          <p:nvPr>
            <p:ph type="sldNum" sz="quarter" idx="12"/>
          </p:nvPr>
        </p:nvSpPr>
        <p:spPr/>
        <p:txBody>
          <a:bodyPr/>
          <a:lstStyle/>
          <a:p>
            <a:fld id="{43507AEB-23B8-F142-83A3-458C56B10093}" type="slidenum">
              <a:rPr lang="en-US" smtClean="0"/>
              <a:t>20</a:t>
            </a:fld>
            <a:endParaRPr lang="en-US"/>
          </a:p>
        </p:txBody>
      </p:sp>
      <p:sp>
        <p:nvSpPr>
          <p:cNvPr id="8" name="Textfeld 7"/>
          <p:cNvSpPr txBox="1"/>
          <p:nvPr/>
        </p:nvSpPr>
        <p:spPr>
          <a:xfrm>
            <a:off x="438148" y="1636157"/>
            <a:ext cx="1812356" cy="369332"/>
          </a:xfrm>
          <a:prstGeom prst="rect">
            <a:avLst/>
          </a:prstGeom>
          <a:noFill/>
        </p:spPr>
        <p:txBody>
          <a:bodyPr wrap="none" rtlCol="0">
            <a:spAutoFit/>
          </a:bodyPr>
          <a:lstStyle/>
          <a:p>
            <a:r>
              <a:rPr lang="en-GB" b="1" u="sng" dirty="0" smtClean="0"/>
              <a:t>Sample Question</a:t>
            </a:r>
            <a:endParaRPr lang="en-GB" b="1" u="sng" dirty="0"/>
          </a:p>
        </p:txBody>
      </p:sp>
      <p:pic>
        <p:nvPicPr>
          <p:cNvPr id="9" name="Picture 8" descr="Rita-PMP-Exam-Prep-8thEd.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7209" t="19885" r="25233" b="6931"/>
          <a:stretch/>
        </p:blipFill>
        <p:spPr>
          <a:xfrm>
            <a:off x="2404033" y="1779475"/>
            <a:ext cx="6739967" cy="4615855"/>
          </a:xfrm>
          <a:prstGeom prst="rect">
            <a:avLst/>
          </a:prstGeom>
        </p:spPr>
      </p:pic>
      <p:sp>
        <p:nvSpPr>
          <p:cNvPr id="6"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7"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1240407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Registration as a EDISON training organisation</a:t>
            </a:r>
            <a:endParaRPr lang="en-GB" dirty="0"/>
          </a:p>
        </p:txBody>
      </p:sp>
      <p:sp>
        <p:nvSpPr>
          <p:cNvPr id="3" name="Inhaltsplatzhalter 2"/>
          <p:cNvSpPr>
            <a:spLocks noGrp="1"/>
          </p:cNvSpPr>
          <p:nvPr>
            <p:ph idx="1"/>
          </p:nvPr>
        </p:nvSpPr>
        <p:spPr/>
        <p:txBody>
          <a:bodyPr>
            <a:normAutofit/>
          </a:bodyPr>
          <a:lstStyle/>
          <a:p>
            <a:r>
              <a:rPr lang="en-GB" sz="2000" b="1" dirty="0" smtClean="0"/>
              <a:t>When should you register your organisation as an EDISON training organisation?</a:t>
            </a:r>
          </a:p>
          <a:p>
            <a:pPr lvl="1"/>
            <a:r>
              <a:rPr lang="en-GB" sz="1800" dirty="0" smtClean="0"/>
              <a:t>If you are going to organise internal EDISON trainings and exams for the members / employees of your organisation, which will be given by one or more trainers associated with your organisation</a:t>
            </a:r>
          </a:p>
          <a:p>
            <a:pPr lvl="1"/>
            <a:r>
              <a:rPr lang="en-GB" sz="1800" dirty="0" smtClean="0"/>
              <a:t>If you are going to offer public EDISON trainings and exams or internal EDISON trainings and exams for other organisations, which will be given by one or more trainers associated with your organisation</a:t>
            </a:r>
          </a:p>
          <a:p>
            <a:r>
              <a:rPr lang="en-GB" sz="2000" b="1" dirty="0" smtClean="0"/>
              <a:t>How to register:</a:t>
            </a:r>
          </a:p>
          <a:p>
            <a:pPr marL="914400" lvl="1" indent="-457200">
              <a:buFont typeface="+mj-lt"/>
              <a:buAutoNum type="arabicPeriod"/>
            </a:pPr>
            <a:r>
              <a:rPr lang="en-GB" sz="1800" dirty="0" smtClean="0"/>
              <a:t>Select an EDISON certification body / examination institute</a:t>
            </a:r>
          </a:p>
          <a:p>
            <a:pPr marL="914400" lvl="1" indent="-457200">
              <a:buFont typeface="+mj-lt"/>
              <a:buAutoNum type="arabicPeriod"/>
            </a:pPr>
            <a:r>
              <a:rPr lang="en-GB" sz="1800" dirty="0" smtClean="0"/>
              <a:t>Fulfil the registration according to the procedures of the certification body.</a:t>
            </a:r>
          </a:p>
          <a:p>
            <a:pPr marL="457200" lvl="1" indent="0">
              <a:buNone/>
            </a:pPr>
            <a:r>
              <a:rPr lang="en-GB" sz="1800" dirty="0"/>
              <a:t>	</a:t>
            </a:r>
            <a:r>
              <a:rPr lang="en-GB" sz="1800" dirty="0" smtClean="0"/>
              <a:t>(This usually includes the provision of some information on the 	organisation and the foreseen trainers as well as an image file of the 	organisation’s logo for inclusion in the public website of the  	certification body, if desired)</a:t>
            </a:r>
            <a:endParaRPr lang="en-GB" sz="1800" dirty="0"/>
          </a:p>
        </p:txBody>
      </p:sp>
      <p:sp>
        <p:nvSpPr>
          <p:cNvPr id="4" name="Foliennummernplatzhalter 3"/>
          <p:cNvSpPr>
            <a:spLocks noGrp="1"/>
          </p:cNvSpPr>
          <p:nvPr>
            <p:ph type="sldNum" sz="quarter" idx="12"/>
          </p:nvPr>
        </p:nvSpPr>
        <p:spPr/>
        <p:txBody>
          <a:bodyPr/>
          <a:lstStyle/>
          <a:p>
            <a:fld id="{43507AEB-23B8-F142-83A3-458C56B10093}" type="slidenum">
              <a:rPr lang="en-US" smtClean="0"/>
              <a:t>21</a:t>
            </a:fld>
            <a:endParaRPr lang="en-US"/>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3387258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EDISON trainer policy</a:t>
            </a:r>
            <a:endParaRPr lang="en-GB" dirty="0"/>
          </a:p>
        </p:txBody>
      </p:sp>
      <p:sp>
        <p:nvSpPr>
          <p:cNvPr id="3" name="Inhaltsplatzhalter 2"/>
          <p:cNvSpPr>
            <a:spLocks noGrp="1"/>
          </p:cNvSpPr>
          <p:nvPr>
            <p:ph idx="1"/>
          </p:nvPr>
        </p:nvSpPr>
        <p:spPr/>
        <p:txBody>
          <a:bodyPr>
            <a:normAutofit/>
          </a:bodyPr>
          <a:lstStyle/>
          <a:p>
            <a:r>
              <a:rPr lang="en-GB" sz="2000" dirty="0" smtClean="0"/>
              <a:t>To give any training from the EDISON qualification scheme, the trainer must comply with the following:</a:t>
            </a:r>
          </a:p>
          <a:p>
            <a:pPr lvl="1"/>
            <a:r>
              <a:rPr lang="en-GB" sz="1800" dirty="0" smtClean="0">
                <a:solidFill>
                  <a:srgbClr val="953735"/>
                </a:solidFill>
              </a:rPr>
              <a:t>Need deep discussion applicable for Universities</a:t>
            </a:r>
          </a:p>
          <a:p>
            <a:pPr lvl="1"/>
            <a:r>
              <a:rPr lang="en-GB" sz="1800" dirty="0" smtClean="0"/>
              <a:t>If the trainer offers EDISON training(s) individually, the trainer must, prior to ordering the exam from an EDISON certification body [e.g. TUV SUD], register with the certification body him-/herself which will require the trainer to provide at least the following information:</a:t>
            </a:r>
          </a:p>
          <a:p>
            <a:pPr lvl="2"/>
            <a:r>
              <a:rPr lang="en-GB" sz="1600" dirty="0" smtClean="0"/>
              <a:t>Personal and contact data</a:t>
            </a:r>
          </a:p>
          <a:p>
            <a:pPr lvl="2"/>
            <a:r>
              <a:rPr lang="en-GB" sz="1600" dirty="0" smtClean="0"/>
              <a:t>Record or evidence of relevant training, education and experience</a:t>
            </a:r>
          </a:p>
          <a:p>
            <a:r>
              <a:rPr lang="en-GB" sz="2000" dirty="0" smtClean="0"/>
              <a:t>The certification body and the ITEMO </a:t>
            </a:r>
            <a:r>
              <a:rPr lang="en-GB" sz="2000" dirty="0" err="1" smtClean="0"/>
              <a:t>e.V</a:t>
            </a:r>
            <a:r>
              <a:rPr lang="en-GB" sz="2000" dirty="0" smtClean="0"/>
              <a:t>. EDISON qualification working group may monitor exam results and training / exam feedback, supervise trainings and exams and reserve the right to revoke trainer privileges. Trainings and exams may be subject to quality control mechanisms, and every trainer must commit to support and contribute to this process.</a:t>
            </a:r>
            <a:endParaRPr lang="en-GB" sz="2000" dirty="0"/>
          </a:p>
        </p:txBody>
      </p:sp>
      <p:sp>
        <p:nvSpPr>
          <p:cNvPr id="4" name="Foliennummernplatzhalter 3"/>
          <p:cNvSpPr>
            <a:spLocks noGrp="1"/>
          </p:cNvSpPr>
          <p:nvPr>
            <p:ph type="sldNum" sz="quarter" idx="12"/>
          </p:nvPr>
        </p:nvSpPr>
        <p:spPr/>
        <p:txBody>
          <a:bodyPr/>
          <a:lstStyle/>
          <a:p>
            <a:fld id="{43507AEB-23B8-F142-83A3-458C56B10093}" type="slidenum">
              <a:rPr lang="en-US" smtClean="0"/>
              <a:t>22</a:t>
            </a:fld>
            <a:endParaRPr lang="en-US"/>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4029522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Example Sustainability Model</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23</a:t>
            </a:fld>
            <a:endParaRPr lang="en-US"/>
          </a:p>
        </p:txBody>
      </p:sp>
      <p:graphicFrame>
        <p:nvGraphicFramePr>
          <p:cNvPr id="7" name="Diagramm 6"/>
          <p:cNvGraphicFramePr/>
          <p:nvPr>
            <p:extLst>
              <p:ext uri="{D42A27DB-BD31-4B8C-83A1-F6EECF244321}">
                <p14:modId xmlns:p14="http://schemas.microsoft.com/office/powerpoint/2010/main" val="3040373299"/>
              </p:ext>
            </p:extLst>
          </p:nvPr>
        </p:nvGraphicFramePr>
        <p:xfrm>
          <a:off x="457200" y="1733266"/>
          <a:ext cx="8229599" cy="468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Bild 4" descr="ITEMO_logo_300_130_trans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0386" y="1903203"/>
            <a:ext cx="1762609" cy="763797"/>
          </a:xfrm>
          <a:prstGeom prst="rect">
            <a:avLst/>
          </a:prstGeom>
        </p:spPr>
      </p:pic>
      <p:pic>
        <p:nvPicPr>
          <p:cNvPr id="6" name="Grafik 12" descr="examination_institute_frei_cmyk.jpg"/>
          <p:cNvPicPr>
            <a:picLocks noChangeAspect="1"/>
          </p:cNvPicPr>
          <p:nvPr/>
        </p:nvPicPr>
        <p:blipFill>
          <a:blip r:embed="rId9" cstate="print">
            <a:clrChange>
              <a:clrFrom>
                <a:srgbClr val="FFFFFE"/>
              </a:clrFrom>
              <a:clrTo>
                <a:srgbClr val="FFFFFE">
                  <a:alpha val="0"/>
                </a:srgbClr>
              </a:clrTo>
            </a:clrChange>
          </a:blip>
          <a:srcRect/>
          <a:stretch>
            <a:fillRect/>
          </a:stretch>
        </p:blipFill>
        <p:spPr bwMode="auto">
          <a:xfrm>
            <a:off x="6179451" y="3695700"/>
            <a:ext cx="708677" cy="988718"/>
          </a:xfrm>
          <a:prstGeom prst="rect">
            <a:avLst/>
          </a:prstGeom>
          <a:noFill/>
          <a:ln w="9525">
            <a:noFill/>
            <a:miter lim="800000"/>
            <a:headEnd/>
            <a:tailEnd/>
          </a:ln>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76256" y="5697252"/>
            <a:ext cx="632461" cy="501451"/>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4817" y="5328652"/>
            <a:ext cx="1489591" cy="332596"/>
          </a:xfrm>
          <a:prstGeom prst="rect">
            <a:avLst/>
          </a:prstGeom>
        </p:spPr>
      </p:pic>
      <p:sp>
        <p:nvSpPr>
          <p:cNvPr id="3" name="TextBox 2"/>
          <p:cNvSpPr txBox="1"/>
          <p:nvPr/>
        </p:nvSpPr>
        <p:spPr>
          <a:xfrm>
            <a:off x="7560332" y="5831976"/>
            <a:ext cx="1008112" cy="369332"/>
          </a:xfrm>
          <a:prstGeom prst="rect">
            <a:avLst/>
          </a:prstGeom>
          <a:noFill/>
        </p:spPr>
        <p:txBody>
          <a:bodyPr wrap="square" rtlCol="0">
            <a:spAutoFit/>
          </a:bodyPr>
          <a:lstStyle/>
          <a:p>
            <a:r>
              <a:rPr lang="is-IS" dirty="0" smtClean="0"/>
              <a:t>….</a:t>
            </a:r>
            <a:endParaRPr lang="en-US" dirty="0"/>
          </a:p>
        </p:txBody>
      </p:sp>
      <p:sp>
        <p:nvSpPr>
          <p:cNvPr id="14"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15"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2168433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solidFill>
                <a:srgbClr val="00B050"/>
              </a:solidFill>
            </a:endParaRPr>
          </a:p>
        </p:txBody>
      </p:sp>
      <p:sp>
        <p:nvSpPr>
          <p:cNvPr id="3" name="Content Placeholder 2"/>
          <p:cNvSpPr>
            <a:spLocks noGrp="1"/>
          </p:cNvSpPr>
          <p:nvPr>
            <p:ph idx="1"/>
          </p:nvPr>
        </p:nvSpPr>
        <p:spPr/>
        <p:txBody>
          <a:bodyPr>
            <a:normAutofit/>
          </a:bodyPr>
          <a:lstStyle/>
          <a:p>
            <a:r>
              <a:rPr lang="en-GB" sz="2000" b="1" dirty="0"/>
              <a:t>T</a:t>
            </a:r>
            <a:r>
              <a:rPr lang="en-GB" sz="2000" b="1" dirty="0" smtClean="0"/>
              <a:t>ypes </a:t>
            </a:r>
            <a:r>
              <a:rPr lang="en-GB" sz="2000" b="1" dirty="0" smtClean="0"/>
              <a:t>of exams do we want to </a:t>
            </a:r>
            <a:r>
              <a:rPr lang="en-GB" sz="2000" b="1" dirty="0" smtClean="0"/>
              <a:t>provide</a:t>
            </a:r>
            <a:endParaRPr lang="en-GB" sz="2000" b="1" dirty="0" smtClean="0"/>
          </a:p>
          <a:p>
            <a:pPr lvl="1"/>
            <a:r>
              <a:rPr lang="en-GB" sz="1800" dirty="0" smtClean="0"/>
              <a:t>Base (DSA, DSS) minimum</a:t>
            </a:r>
          </a:p>
          <a:p>
            <a:pPr lvl="1"/>
            <a:r>
              <a:rPr lang="en-GB" sz="1800" dirty="0" smtClean="0"/>
              <a:t>Future maybe specialised – TBD by </a:t>
            </a:r>
            <a:r>
              <a:rPr lang="en-GB" sz="1800" dirty="0" smtClean="0"/>
              <a:t>wp2?</a:t>
            </a:r>
            <a:endParaRPr lang="en-GB" sz="1800" dirty="0" smtClean="0"/>
          </a:p>
          <a:p>
            <a:pPr lvl="1"/>
            <a:r>
              <a:rPr lang="en-GB" sz="1800" dirty="0"/>
              <a:t>Do we want to go beyond CF-DS and DS-</a:t>
            </a:r>
            <a:r>
              <a:rPr lang="en-GB" sz="1800" dirty="0" err="1"/>
              <a:t>BoK</a:t>
            </a:r>
            <a:r>
              <a:rPr lang="en-GB" sz="1800" dirty="0" smtClean="0"/>
              <a:t>? Especially for DSS</a:t>
            </a:r>
            <a:endParaRPr lang="en-GB" sz="1800" dirty="0" smtClean="0"/>
          </a:p>
          <a:p>
            <a:pPr lvl="1"/>
            <a:r>
              <a:rPr lang="en-GB" sz="1800" dirty="0"/>
              <a:t>Examination Content </a:t>
            </a:r>
            <a:r>
              <a:rPr lang="en-GB" sz="1800" dirty="0" smtClean="0"/>
              <a:t>Outline for both exams</a:t>
            </a:r>
          </a:p>
          <a:p>
            <a:pPr lvl="2"/>
            <a:r>
              <a:rPr lang="de-DE" sz="1400" dirty="0"/>
              <a:t>Decide proportions of the questions for each examination type - decide which skills are more esential/take more time </a:t>
            </a:r>
            <a:endParaRPr lang="en-GB" sz="1400" dirty="0"/>
          </a:p>
          <a:p>
            <a:pPr lvl="2"/>
            <a:r>
              <a:rPr lang="en-GB" sz="1400" dirty="0"/>
              <a:t>Agree on domains </a:t>
            </a:r>
            <a:endParaRPr lang="en-GB" sz="1400" dirty="0" smtClean="0"/>
          </a:p>
          <a:p>
            <a:r>
              <a:rPr lang="en-GB" sz="2000" b="1" dirty="0"/>
              <a:t>P</a:t>
            </a:r>
            <a:r>
              <a:rPr lang="en-GB" sz="2000" b="1" dirty="0" smtClean="0"/>
              <a:t>rerequisites </a:t>
            </a:r>
            <a:r>
              <a:rPr lang="en-GB" sz="2000" b="1" dirty="0" smtClean="0"/>
              <a:t>for each </a:t>
            </a:r>
            <a:r>
              <a:rPr lang="en-GB" sz="2000" b="1" dirty="0" smtClean="0"/>
              <a:t>exam</a:t>
            </a:r>
            <a:endParaRPr lang="en-GB" sz="2000" b="1" dirty="0" smtClean="0"/>
          </a:p>
          <a:p>
            <a:pPr lvl="1"/>
            <a:r>
              <a:rPr lang="en-GB" sz="1800" dirty="0" smtClean="0"/>
              <a:t>DSA – </a:t>
            </a:r>
            <a:r>
              <a:rPr lang="en-GB" sz="1800" dirty="0" smtClean="0"/>
              <a:t>nothing/anyone ?</a:t>
            </a:r>
            <a:endParaRPr lang="en-GB" sz="1800" dirty="0" smtClean="0"/>
          </a:p>
          <a:p>
            <a:pPr lvl="1"/>
            <a:r>
              <a:rPr lang="en-GB" sz="1800" dirty="0" smtClean="0"/>
              <a:t>DSS </a:t>
            </a:r>
            <a:r>
              <a:rPr lang="en-GB" sz="1800" dirty="0" smtClean="0"/>
              <a:t>– </a:t>
            </a:r>
            <a:r>
              <a:rPr lang="en-GB" sz="1600" dirty="0" smtClean="0"/>
              <a:t>University degree </a:t>
            </a:r>
            <a:r>
              <a:rPr lang="en-GB" sz="1600" dirty="0" smtClean="0"/>
              <a:t>or XX working experience</a:t>
            </a:r>
            <a:r>
              <a:rPr lang="en-GB" sz="1600" dirty="0"/>
              <a:t> </a:t>
            </a:r>
            <a:r>
              <a:rPr lang="en-GB" sz="1600" dirty="0" smtClean="0"/>
              <a:t>in </a:t>
            </a:r>
            <a:r>
              <a:rPr lang="en-GB" sz="1600" dirty="0" smtClean="0"/>
              <a:t>DS ?</a:t>
            </a:r>
            <a:endParaRPr lang="en-GB" sz="1600" dirty="0" smtClean="0"/>
          </a:p>
          <a:p>
            <a:r>
              <a:rPr lang="en-GB" sz="2000" b="1" dirty="0" smtClean="0"/>
              <a:t>Exam questions </a:t>
            </a:r>
          </a:p>
          <a:p>
            <a:pPr lvl="1"/>
            <a:r>
              <a:rPr lang="en-GB" sz="1600" dirty="0"/>
              <a:t>Much less questions than PMI! (200)</a:t>
            </a:r>
          </a:p>
          <a:p>
            <a:pPr lvl="1"/>
            <a:r>
              <a:rPr lang="de-DE" sz="1600" dirty="0"/>
              <a:t>Define rules for passing </a:t>
            </a:r>
            <a:endParaRPr lang="en-GB" sz="1600" dirty="0"/>
          </a:p>
          <a:p>
            <a:pPr lvl="1"/>
            <a:r>
              <a:rPr lang="de-DE" sz="1600" dirty="0"/>
              <a:t>Define level of difficulty</a:t>
            </a:r>
            <a:endParaRPr lang="en-GB" sz="1600" dirty="0"/>
          </a:p>
          <a:p>
            <a:pPr lvl="1"/>
            <a:r>
              <a:rPr lang="en-GB" sz="1600" dirty="0" smtClean="0"/>
              <a:t>Type of questions – especially for DSS</a:t>
            </a:r>
            <a:endParaRPr lang="en-GB" sz="1600" dirty="0" smtClean="0"/>
          </a:p>
          <a:p>
            <a:endParaRPr lang="en-GB" sz="2000" dirty="0" smtClean="0"/>
          </a:p>
          <a:p>
            <a:endParaRPr lang="en-GB" sz="2000" dirty="0"/>
          </a:p>
        </p:txBody>
      </p:sp>
      <p:sp>
        <p:nvSpPr>
          <p:cNvPr id="5" name="Slide Number Placeholder 4"/>
          <p:cNvSpPr>
            <a:spLocks noGrp="1"/>
          </p:cNvSpPr>
          <p:nvPr>
            <p:ph type="sldNum" sz="quarter" idx="12"/>
          </p:nvPr>
        </p:nvSpPr>
        <p:spPr/>
        <p:txBody>
          <a:bodyPr/>
          <a:lstStyle/>
          <a:p>
            <a:fld id="{5444D61A-D5EF-4AD7-8CFF-82B00AE13C42}" type="slidenum">
              <a:rPr lang="en-GB" smtClean="0"/>
              <a:pPr/>
              <a:t>24</a:t>
            </a:fld>
            <a:endParaRPr lang="en-GB"/>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2942239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solidFill>
                <a:srgbClr val="00B050"/>
              </a:solidFill>
            </a:endParaRPr>
          </a:p>
        </p:txBody>
      </p:sp>
      <p:sp>
        <p:nvSpPr>
          <p:cNvPr id="3" name="Content Placeholder 2"/>
          <p:cNvSpPr>
            <a:spLocks noGrp="1"/>
          </p:cNvSpPr>
          <p:nvPr>
            <p:ph idx="1"/>
          </p:nvPr>
        </p:nvSpPr>
        <p:spPr/>
        <p:txBody>
          <a:bodyPr>
            <a:normAutofit/>
          </a:bodyPr>
          <a:lstStyle/>
          <a:p>
            <a:r>
              <a:rPr lang="en-GB" sz="2000" b="1" dirty="0" smtClean="0"/>
              <a:t>Training materials</a:t>
            </a:r>
          </a:p>
          <a:p>
            <a:pPr lvl="1"/>
            <a:r>
              <a:rPr lang="en-GB" sz="1600" dirty="0" smtClean="0"/>
              <a:t>Ideally we want to provide materials, </a:t>
            </a:r>
            <a:r>
              <a:rPr lang="en-GB" sz="1600" dirty="0" smtClean="0"/>
              <a:t>but maybe not within the project, only outline for examinations and </a:t>
            </a:r>
            <a:r>
              <a:rPr lang="en-GB" sz="1600" dirty="0"/>
              <a:t>CF-DS and DS-</a:t>
            </a:r>
            <a:r>
              <a:rPr lang="en-GB" sz="1600" dirty="0" err="1"/>
              <a:t>BoK</a:t>
            </a:r>
            <a:endParaRPr lang="en-GB" sz="1600" dirty="0" smtClean="0"/>
          </a:p>
          <a:p>
            <a:r>
              <a:rPr lang="en-GB" sz="2000" b="1" dirty="0" smtClean="0"/>
              <a:t>Certify organisations</a:t>
            </a:r>
          </a:p>
          <a:p>
            <a:pPr lvl="1"/>
            <a:r>
              <a:rPr lang="en-GB" sz="1600" dirty="0"/>
              <a:t>Not certification, but registration with certification </a:t>
            </a:r>
            <a:r>
              <a:rPr lang="en-GB" sz="1600" dirty="0" smtClean="0"/>
              <a:t>authority?</a:t>
            </a:r>
            <a:endParaRPr lang="en-GB" sz="1600" b="1" dirty="0" smtClean="0"/>
          </a:p>
          <a:p>
            <a:r>
              <a:rPr lang="en-GB" sz="2000" b="1" dirty="0" smtClean="0"/>
              <a:t>Certify trainers</a:t>
            </a:r>
            <a:endParaRPr lang="en-GB" sz="2000" b="1" dirty="0"/>
          </a:p>
          <a:p>
            <a:pPr lvl="1"/>
            <a:r>
              <a:rPr lang="en-GB" sz="1600" dirty="0"/>
              <a:t>Need deep discussion applicable for Universities</a:t>
            </a:r>
            <a:endParaRPr lang="en-GB" sz="2000" dirty="0" smtClean="0"/>
          </a:p>
          <a:p>
            <a:endParaRPr lang="en-GB" sz="2000" dirty="0"/>
          </a:p>
        </p:txBody>
      </p:sp>
      <p:sp>
        <p:nvSpPr>
          <p:cNvPr id="5" name="Slide Number Placeholder 4"/>
          <p:cNvSpPr>
            <a:spLocks noGrp="1"/>
          </p:cNvSpPr>
          <p:nvPr>
            <p:ph type="sldNum" sz="quarter" idx="12"/>
          </p:nvPr>
        </p:nvSpPr>
        <p:spPr/>
        <p:txBody>
          <a:bodyPr/>
          <a:lstStyle/>
          <a:p>
            <a:fld id="{5444D61A-D5EF-4AD7-8CFF-82B00AE13C42}" type="slidenum">
              <a:rPr lang="en-GB" smtClean="0"/>
              <a:pPr/>
              <a:t>25</a:t>
            </a:fld>
            <a:endParaRPr lang="en-GB"/>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84826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92500" lnSpcReduction="10000"/>
          </a:bodyPr>
          <a:lstStyle/>
          <a:p>
            <a:r>
              <a:rPr lang="en-US" sz="2000" dirty="0" smtClean="0"/>
              <a:t>Types of certifications:</a:t>
            </a:r>
          </a:p>
          <a:p>
            <a:pPr lvl="1"/>
            <a:r>
              <a:rPr lang="en-US" sz="1800" b="1" dirty="0" smtClean="0"/>
              <a:t>General</a:t>
            </a:r>
          </a:p>
          <a:p>
            <a:pPr lvl="2"/>
            <a:r>
              <a:rPr lang="en-US" sz="1600" dirty="0"/>
              <a:t>Data Scientist </a:t>
            </a:r>
            <a:r>
              <a:rPr lang="en-GB" sz="1600" dirty="0" smtClean="0"/>
              <a:t>Associate – for students or professionals who want to become Data Scientists</a:t>
            </a:r>
          </a:p>
          <a:p>
            <a:pPr lvl="3"/>
            <a:r>
              <a:rPr lang="en-US" sz="1400" dirty="0" smtClean="0"/>
              <a:t>(Foundation</a:t>
            </a:r>
            <a:r>
              <a:rPr lang="en-US" sz="1400" dirty="0"/>
              <a:t>) </a:t>
            </a:r>
            <a:r>
              <a:rPr lang="en-GB" sz="1400" dirty="0"/>
              <a:t>understanding of the fundamental knowledge, terminology and technics of effective data science</a:t>
            </a:r>
            <a:r>
              <a:rPr lang="en-GB" sz="1400" dirty="0" smtClean="0"/>
              <a:t>.</a:t>
            </a:r>
          </a:p>
          <a:p>
            <a:pPr lvl="3"/>
            <a:r>
              <a:rPr lang="en-GB" sz="1400" dirty="0"/>
              <a:t>Based on CF-DS and </a:t>
            </a:r>
            <a:r>
              <a:rPr lang="en-GB" sz="1400" dirty="0" smtClean="0"/>
              <a:t>DS-</a:t>
            </a:r>
            <a:r>
              <a:rPr lang="en-GB" sz="1400" dirty="0" err="1" smtClean="0"/>
              <a:t>BoK</a:t>
            </a:r>
            <a:endParaRPr lang="en-GB" sz="1400" dirty="0" smtClean="0"/>
          </a:p>
          <a:p>
            <a:pPr lvl="2"/>
            <a:r>
              <a:rPr lang="en-US" sz="1600" dirty="0"/>
              <a:t>Data scientist </a:t>
            </a:r>
            <a:r>
              <a:rPr lang="en-US" sz="1600" dirty="0" smtClean="0"/>
              <a:t>Specialist/Professional – for experienced Data Scientists who would like to prove/improve their proficiency </a:t>
            </a:r>
          </a:p>
          <a:p>
            <a:pPr lvl="3"/>
            <a:r>
              <a:rPr lang="en-GB" sz="1400" dirty="0"/>
              <a:t>(Professional/Expert) competence to perform in the role of a Data </a:t>
            </a:r>
            <a:r>
              <a:rPr lang="en-GB" sz="1400" dirty="0" smtClean="0"/>
              <a:t>Scientist </a:t>
            </a:r>
            <a:r>
              <a:rPr lang="en-GB" sz="1400" dirty="0"/>
              <a:t>and lead data research projects </a:t>
            </a:r>
            <a:endParaRPr lang="en-GB" sz="1400" dirty="0" smtClean="0"/>
          </a:p>
          <a:p>
            <a:pPr lvl="3"/>
            <a:r>
              <a:rPr lang="en-GB" sz="1400" dirty="0"/>
              <a:t>Compliant with on CF-DS and </a:t>
            </a:r>
            <a:r>
              <a:rPr lang="en-GB" sz="1400" dirty="0" smtClean="0"/>
              <a:t>DS-</a:t>
            </a:r>
            <a:r>
              <a:rPr lang="en-GB" sz="1400" dirty="0" err="1" smtClean="0"/>
              <a:t>BoK</a:t>
            </a:r>
            <a:r>
              <a:rPr lang="en-GB" sz="1400" dirty="0" smtClean="0"/>
              <a:t>, </a:t>
            </a:r>
            <a:r>
              <a:rPr lang="en-GB" sz="1400" dirty="0" smtClean="0"/>
              <a:t>but </a:t>
            </a:r>
            <a:r>
              <a:rPr lang="en-GB" sz="1400" dirty="0"/>
              <a:t>can go </a:t>
            </a:r>
            <a:r>
              <a:rPr lang="en-GB" sz="1400" dirty="0" smtClean="0"/>
              <a:t>beyond </a:t>
            </a:r>
            <a:endParaRPr lang="en-GB" sz="1400" dirty="0" smtClean="0"/>
          </a:p>
          <a:p>
            <a:pPr lvl="3"/>
            <a:r>
              <a:rPr lang="en-GB" sz="1400" dirty="0" smtClean="0"/>
              <a:t>Should </a:t>
            </a:r>
            <a:r>
              <a:rPr lang="en-GB" sz="1400" dirty="0"/>
              <a:t>be independent from scientific field DS is applied </a:t>
            </a:r>
            <a:endParaRPr lang="en-US" sz="1400" dirty="0" smtClean="0"/>
          </a:p>
          <a:p>
            <a:pPr lvl="1"/>
            <a:r>
              <a:rPr lang="en-GB" sz="1800" b="1" dirty="0" smtClean="0"/>
              <a:t>Specialised </a:t>
            </a:r>
          </a:p>
          <a:p>
            <a:pPr lvl="2"/>
            <a:r>
              <a:rPr lang="en-GB" sz="1600" dirty="0"/>
              <a:t>F</a:t>
            </a:r>
            <a:r>
              <a:rPr lang="en-GB" sz="1600" dirty="0" smtClean="0"/>
              <a:t>or experts to demonstrate </a:t>
            </a:r>
            <a:r>
              <a:rPr lang="en-GB" sz="1600" dirty="0"/>
              <a:t>knowledge and expertise in the </a:t>
            </a:r>
            <a:r>
              <a:rPr lang="en-GB" sz="1600" dirty="0" smtClean="0"/>
              <a:t>specialised area</a:t>
            </a:r>
          </a:p>
          <a:p>
            <a:pPr lvl="2"/>
            <a:r>
              <a:rPr lang="en-GB" sz="1600" dirty="0"/>
              <a:t>Types depending on market need </a:t>
            </a:r>
            <a:endParaRPr lang="en-GB" sz="1600" dirty="0" smtClean="0"/>
          </a:p>
          <a:p>
            <a:pPr lvl="3"/>
            <a:r>
              <a:rPr lang="en-GB" sz="1400" dirty="0"/>
              <a:t>How people </a:t>
            </a:r>
            <a:r>
              <a:rPr lang="en-GB" sz="1400" dirty="0" smtClean="0"/>
              <a:t>specialise </a:t>
            </a:r>
            <a:endParaRPr lang="en-GB" sz="1400" dirty="0"/>
          </a:p>
          <a:p>
            <a:pPr lvl="3"/>
            <a:r>
              <a:rPr lang="en-GB" sz="1400" dirty="0"/>
              <a:t>What kind of </a:t>
            </a:r>
            <a:r>
              <a:rPr lang="en-GB" sz="1400" dirty="0" smtClean="0"/>
              <a:t>specialisations </a:t>
            </a:r>
            <a:r>
              <a:rPr lang="en-GB" sz="1400" dirty="0"/>
              <a:t>are needed on the </a:t>
            </a:r>
            <a:r>
              <a:rPr lang="en-GB" sz="1400" dirty="0" smtClean="0"/>
              <a:t>market</a:t>
            </a:r>
          </a:p>
          <a:p>
            <a:pPr lvl="2"/>
            <a:r>
              <a:rPr lang="en-GB" sz="1600" dirty="0"/>
              <a:t>Can be science area specific and DS profession skill </a:t>
            </a:r>
            <a:r>
              <a:rPr lang="en-GB" sz="1600" dirty="0" smtClean="0"/>
              <a:t>specific</a:t>
            </a:r>
          </a:p>
          <a:p>
            <a:pPr lvl="3"/>
            <a:r>
              <a:rPr lang="en-GB" sz="1400" dirty="0"/>
              <a:t>e</a:t>
            </a:r>
            <a:r>
              <a:rPr lang="en-GB" sz="1400" dirty="0" smtClean="0"/>
              <a:t>.g</a:t>
            </a:r>
            <a:r>
              <a:rPr lang="en-GB" sz="1400" dirty="0"/>
              <a:t>. </a:t>
            </a:r>
            <a:r>
              <a:rPr lang="en-GB" sz="1400" dirty="0" smtClean="0"/>
              <a:t>DAE </a:t>
            </a:r>
            <a:r>
              <a:rPr lang="en-GB" sz="1400" dirty="0"/>
              <a:t>(analysis and engineering)</a:t>
            </a:r>
          </a:p>
          <a:p>
            <a:pPr lvl="2"/>
            <a:endParaRPr lang="en-GB" sz="1400" dirty="0"/>
          </a:p>
          <a:p>
            <a:pPr lvl="2"/>
            <a:endParaRPr lang="en-GB" sz="1400" dirty="0"/>
          </a:p>
          <a:p>
            <a:pPr lvl="2"/>
            <a:endParaRPr lang="en-US" sz="1400" dirty="0"/>
          </a:p>
          <a:p>
            <a:pPr lvl="2"/>
            <a:endParaRPr lang="en-US" sz="1400" dirty="0"/>
          </a:p>
          <a:p>
            <a:pPr lvl="2"/>
            <a:endParaRPr lang="en-US" sz="1400" dirty="0" smtClean="0"/>
          </a:p>
          <a:p>
            <a:pPr lvl="2"/>
            <a:endParaRPr lang="en-US" sz="1400" dirty="0"/>
          </a:p>
          <a:p>
            <a:endParaRPr lang="en-GB" dirty="0"/>
          </a:p>
        </p:txBody>
      </p:sp>
      <p:sp>
        <p:nvSpPr>
          <p:cNvPr id="5" name="Slide Number Placeholder 4"/>
          <p:cNvSpPr>
            <a:spLocks noGrp="1"/>
          </p:cNvSpPr>
          <p:nvPr>
            <p:ph type="sldNum" sz="quarter" idx="12"/>
          </p:nvPr>
        </p:nvSpPr>
        <p:spPr/>
        <p:txBody>
          <a:bodyPr/>
          <a:lstStyle/>
          <a:p>
            <a:fld id="{5444D61A-D5EF-4AD7-8CFF-82B00AE13C42}" type="slidenum">
              <a:rPr lang="en-GB" smtClean="0"/>
              <a:pPr/>
              <a:t>3</a:t>
            </a:fld>
            <a:endParaRPr lang="en-GB"/>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357707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EDISON </a:t>
            </a:r>
            <a:r>
              <a:rPr lang="en-US" dirty="0" smtClean="0"/>
              <a:t>Certification </a:t>
            </a:r>
            <a:r>
              <a:rPr lang="en-US" dirty="0"/>
              <a:t>Overview:</a:t>
            </a:r>
            <a:br>
              <a:rPr lang="en-US" dirty="0"/>
            </a:b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4</a:t>
            </a:fld>
            <a:endParaRPr lang="en-US"/>
          </a:p>
        </p:txBody>
      </p:sp>
      <p:graphicFrame>
        <p:nvGraphicFramePr>
          <p:cNvPr id="9" name="Diagram 8"/>
          <p:cNvGraphicFramePr/>
          <p:nvPr>
            <p:extLst>
              <p:ext uri="{D42A27DB-BD31-4B8C-83A1-F6EECF244321}">
                <p14:modId xmlns:p14="http://schemas.microsoft.com/office/powerpoint/2010/main" val="3767935871"/>
              </p:ext>
            </p:extLst>
          </p:nvPr>
        </p:nvGraphicFramePr>
        <p:xfrm>
          <a:off x="179512" y="1592796"/>
          <a:ext cx="889145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295636" y="1084740"/>
            <a:ext cx="3060340" cy="369332"/>
          </a:xfrm>
          <a:prstGeom prst="rect">
            <a:avLst/>
          </a:prstGeom>
          <a:noFill/>
        </p:spPr>
        <p:txBody>
          <a:bodyPr wrap="square" rtlCol="0">
            <a:spAutoFit/>
          </a:bodyPr>
          <a:lstStyle/>
          <a:p>
            <a:pPr algn="ctr"/>
            <a:r>
              <a:rPr lang="en-GB" b="1" dirty="0" smtClean="0"/>
              <a:t>General</a:t>
            </a:r>
            <a:endParaRPr lang="en-GB" b="1" dirty="0"/>
          </a:p>
        </p:txBody>
      </p:sp>
      <p:sp>
        <p:nvSpPr>
          <p:cNvPr id="10" name="TextBox 9"/>
          <p:cNvSpPr txBox="1"/>
          <p:nvPr/>
        </p:nvSpPr>
        <p:spPr>
          <a:xfrm>
            <a:off x="4829094" y="1139985"/>
            <a:ext cx="3060340" cy="369332"/>
          </a:xfrm>
          <a:prstGeom prst="rect">
            <a:avLst/>
          </a:prstGeom>
          <a:noFill/>
        </p:spPr>
        <p:txBody>
          <a:bodyPr wrap="square" rtlCol="0">
            <a:spAutoFit/>
          </a:bodyPr>
          <a:lstStyle/>
          <a:p>
            <a:pPr algn="ctr"/>
            <a:r>
              <a:rPr lang="en-GB" b="1" dirty="0" smtClean="0"/>
              <a:t>Specialisation</a:t>
            </a:r>
            <a:endParaRPr lang="en-GB" b="1" dirty="0"/>
          </a:p>
        </p:txBody>
      </p:sp>
      <p:sp>
        <p:nvSpPr>
          <p:cNvPr id="8" name="Rectangle 7"/>
          <p:cNvSpPr/>
          <p:nvPr/>
        </p:nvSpPr>
        <p:spPr>
          <a:xfrm>
            <a:off x="683568" y="1448780"/>
            <a:ext cx="3942438" cy="507656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a:off x="4716016" y="1454072"/>
            <a:ext cx="4104456" cy="5071272"/>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13"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640077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EDISON </a:t>
            </a:r>
            <a:r>
              <a:rPr lang="en-US" dirty="0" smtClean="0"/>
              <a:t>Certification Overview</a:t>
            </a:r>
            <a:endParaRPr lang="en-US" noProof="0" dirty="0"/>
          </a:p>
        </p:txBody>
      </p:sp>
      <p:sp>
        <p:nvSpPr>
          <p:cNvPr id="3" name="Content Placeholder 2"/>
          <p:cNvSpPr>
            <a:spLocks noGrp="1"/>
          </p:cNvSpPr>
          <p:nvPr>
            <p:ph idx="1"/>
          </p:nvPr>
        </p:nvSpPr>
        <p:spPr>
          <a:xfrm>
            <a:off x="107504" y="1268760"/>
            <a:ext cx="8856984" cy="4932548"/>
          </a:xfrm>
        </p:spPr>
        <p:txBody>
          <a:bodyPr>
            <a:normAutofit/>
          </a:bodyPr>
          <a:lstStyle/>
          <a:p>
            <a:pPr marL="0" indent="0" algn="ctr">
              <a:buNone/>
            </a:pPr>
            <a:r>
              <a:rPr lang="en-GB" sz="1600" b="1" dirty="0" smtClean="0"/>
              <a:t>The </a:t>
            </a:r>
            <a:r>
              <a:rPr lang="en-GB" sz="1600" b="1" dirty="0"/>
              <a:t>proportion of </a:t>
            </a:r>
            <a:r>
              <a:rPr lang="en-GB" sz="1600" b="1" dirty="0" smtClean="0"/>
              <a:t>questions </a:t>
            </a:r>
            <a:r>
              <a:rPr lang="en-GB" sz="1600" b="1" dirty="0"/>
              <a:t>from each domain </a:t>
            </a:r>
            <a:r>
              <a:rPr lang="en-GB" sz="1600" b="1" dirty="0" smtClean="0"/>
              <a:t>that </a:t>
            </a:r>
            <a:r>
              <a:rPr lang="en-GB" sz="1600" b="1" dirty="0"/>
              <a:t>will appear on the </a:t>
            </a:r>
            <a:r>
              <a:rPr lang="en-GB" sz="1600" b="1" dirty="0" smtClean="0"/>
              <a:t>examination</a:t>
            </a:r>
            <a:endParaRPr lang="en-GB" sz="1600" dirty="0" smtClean="0"/>
          </a:p>
          <a:p>
            <a:pPr lvl="1"/>
            <a:endParaRPr lang="en-GB" sz="1200" dirty="0" smtClean="0"/>
          </a:p>
          <a:p>
            <a:endParaRPr lang="en-US" sz="1400" dirty="0" smtClean="0"/>
          </a:p>
        </p:txBody>
      </p:sp>
      <p:sp>
        <p:nvSpPr>
          <p:cNvPr id="4" name="Foliennummernplatzhalter 3"/>
          <p:cNvSpPr>
            <a:spLocks noGrp="1"/>
          </p:cNvSpPr>
          <p:nvPr>
            <p:ph type="sldNum" sz="quarter" idx="12"/>
          </p:nvPr>
        </p:nvSpPr>
        <p:spPr/>
        <p:txBody>
          <a:bodyPr/>
          <a:lstStyle/>
          <a:p>
            <a:fld id="{43507AEB-23B8-F142-83A3-458C56B10093}" type="slidenum">
              <a:rPr lang="en-US" smtClean="0"/>
              <a:t>5</a:t>
            </a:fld>
            <a:endParaRPr lang="en-US"/>
          </a:p>
        </p:txBody>
      </p:sp>
      <p:pic>
        <p:nvPicPr>
          <p:cNvPr id="7" name="Picture 6" descr="About PMI’s Credentials - project-management-professional-handbook-pmp.ashx - Mozilla Firefox"/>
          <p:cNvPicPr>
            <a:picLocks noChangeAspect="1"/>
          </p:cNvPicPr>
          <p:nvPr/>
        </p:nvPicPr>
        <p:blipFill rotWithShape="1">
          <a:blip r:embed="rId3">
            <a:extLst>
              <a:ext uri="{28A0092B-C50C-407E-A947-70E740481C1C}">
                <a14:useLocalDpi xmlns:a14="http://schemas.microsoft.com/office/drawing/2010/main" val="0"/>
              </a:ext>
            </a:extLst>
          </a:blip>
          <a:srcRect l="36163" t="54426" r="35349" b="8226"/>
          <a:stretch/>
        </p:blipFill>
        <p:spPr>
          <a:xfrm>
            <a:off x="5268889" y="1880828"/>
            <a:ext cx="3875111" cy="2736304"/>
          </a:xfrm>
          <a:prstGeom prst="rect">
            <a:avLst/>
          </a:prstGeom>
        </p:spPr>
      </p:pic>
      <p:sp>
        <p:nvSpPr>
          <p:cNvPr id="8" name="TextBox 7"/>
          <p:cNvSpPr txBox="1"/>
          <p:nvPr/>
        </p:nvSpPr>
        <p:spPr>
          <a:xfrm>
            <a:off x="323528" y="1880828"/>
            <a:ext cx="8388932" cy="4524316"/>
          </a:xfrm>
          <a:prstGeom prst="rect">
            <a:avLst/>
          </a:prstGeom>
          <a:noFill/>
        </p:spPr>
        <p:txBody>
          <a:bodyPr wrap="square" rtlCol="0">
            <a:spAutoFit/>
          </a:bodyPr>
          <a:lstStyle/>
          <a:p>
            <a:r>
              <a:rPr lang="en-GB" sz="1600" b="1" dirty="0" smtClean="0">
                <a:latin typeface="Arial"/>
                <a:cs typeface="Arial"/>
              </a:rPr>
              <a:t>Proposed domains: </a:t>
            </a:r>
          </a:p>
          <a:p>
            <a:pPr marL="285750" indent="-285750">
              <a:buFont typeface="Arial" panose="020B0604020202020204" pitchFamily="34" charset="0"/>
              <a:buChar char="•"/>
            </a:pPr>
            <a:r>
              <a:rPr lang="en-GB" sz="1600" dirty="0" smtClean="0">
                <a:latin typeface="Arial"/>
                <a:cs typeface="Arial"/>
              </a:rPr>
              <a:t>Data Analytics</a:t>
            </a:r>
          </a:p>
          <a:p>
            <a:pPr marL="285750" indent="-285750">
              <a:buFont typeface="Arial" panose="020B0604020202020204" pitchFamily="34" charset="0"/>
              <a:buChar char="•"/>
            </a:pPr>
            <a:r>
              <a:rPr lang="en-GB" sz="1600" dirty="0">
                <a:latin typeface="Arial"/>
                <a:cs typeface="Arial"/>
              </a:rPr>
              <a:t>Data Management and </a:t>
            </a:r>
            <a:r>
              <a:rPr lang="en-GB" sz="1600" dirty="0" smtClean="0">
                <a:latin typeface="Arial"/>
                <a:cs typeface="Arial"/>
              </a:rPr>
              <a:t>Curation</a:t>
            </a:r>
          </a:p>
          <a:p>
            <a:pPr marL="285750" indent="-285750">
              <a:buFont typeface="Arial" panose="020B0604020202020204" pitchFamily="34" charset="0"/>
              <a:buChar char="•"/>
            </a:pPr>
            <a:r>
              <a:rPr lang="en-GB" sz="1600" dirty="0">
                <a:latin typeface="Arial"/>
                <a:cs typeface="Arial"/>
              </a:rPr>
              <a:t>Data Science </a:t>
            </a:r>
            <a:r>
              <a:rPr lang="en-GB" sz="1600" dirty="0" smtClean="0">
                <a:latin typeface="Arial"/>
                <a:cs typeface="Arial"/>
              </a:rPr>
              <a:t>Engineering</a:t>
            </a:r>
          </a:p>
          <a:p>
            <a:pPr marL="285750" indent="-285750">
              <a:buFont typeface="Arial" panose="020B0604020202020204" pitchFamily="34" charset="0"/>
              <a:buChar char="•"/>
            </a:pPr>
            <a:r>
              <a:rPr lang="en-GB" sz="1600" dirty="0">
                <a:latin typeface="Arial"/>
                <a:cs typeface="Arial"/>
              </a:rPr>
              <a:t>Research Infrastructure Management and </a:t>
            </a:r>
            <a:r>
              <a:rPr lang="en-GB" sz="1600" dirty="0" smtClean="0">
                <a:latin typeface="Arial"/>
                <a:cs typeface="Arial"/>
              </a:rPr>
              <a:t>Operation</a:t>
            </a:r>
          </a:p>
          <a:p>
            <a:pPr marL="285750" indent="-285750">
              <a:buFont typeface="Arial" panose="020B0604020202020204" pitchFamily="34" charset="0"/>
              <a:buChar char="•"/>
            </a:pPr>
            <a:r>
              <a:rPr lang="en-GB" sz="1600" dirty="0">
                <a:latin typeface="Arial"/>
                <a:cs typeface="Arial"/>
              </a:rPr>
              <a:t>Scientific and Research </a:t>
            </a:r>
            <a:r>
              <a:rPr lang="en-GB" sz="1600" dirty="0" smtClean="0">
                <a:latin typeface="Arial"/>
                <a:cs typeface="Arial"/>
              </a:rPr>
              <a:t>methods</a:t>
            </a:r>
          </a:p>
          <a:p>
            <a:pPr marL="285750" indent="-285750">
              <a:buFont typeface="Arial" panose="020B0604020202020204" pitchFamily="34" charset="0"/>
              <a:buChar char="•"/>
            </a:pPr>
            <a:r>
              <a:rPr lang="en-GB" sz="1600" dirty="0">
                <a:latin typeface="Arial"/>
                <a:cs typeface="Arial"/>
              </a:rPr>
              <a:t>Domain related </a:t>
            </a:r>
            <a:r>
              <a:rPr lang="en-GB" sz="1600" dirty="0" smtClean="0">
                <a:latin typeface="Arial"/>
                <a:cs typeface="Arial"/>
              </a:rPr>
              <a:t>expertise</a:t>
            </a:r>
          </a:p>
          <a:p>
            <a:pPr marL="285750" indent="-285750">
              <a:buFont typeface="Arial" panose="020B0604020202020204" pitchFamily="34" charset="0"/>
              <a:buChar char="•"/>
            </a:pPr>
            <a:r>
              <a:rPr lang="en-GB" sz="1600" dirty="0">
                <a:latin typeface="Arial"/>
                <a:cs typeface="Arial"/>
              </a:rPr>
              <a:t>Communication and interdisciplinary </a:t>
            </a:r>
            <a:r>
              <a:rPr lang="en-GB" sz="1600" dirty="0" smtClean="0">
                <a:latin typeface="Arial"/>
                <a:cs typeface="Arial"/>
              </a:rPr>
              <a:t>expertise</a:t>
            </a:r>
          </a:p>
          <a:p>
            <a:pPr marL="285750" indent="-285750">
              <a:buFont typeface="Arial" panose="020B0604020202020204" pitchFamily="34" charset="0"/>
              <a:buChar char="•"/>
            </a:pPr>
            <a:endParaRPr lang="en-GB" sz="1600" dirty="0">
              <a:latin typeface="Arial"/>
              <a:cs typeface="Arial"/>
            </a:endParaRPr>
          </a:p>
          <a:p>
            <a:pPr marL="285750" indent="-285750">
              <a:buFont typeface="Arial" panose="020B0604020202020204" pitchFamily="34" charset="0"/>
              <a:buChar char="•"/>
            </a:pPr>
            <a:endParaRPr lang="en-GB" sz="1600" dirty="0" smtClean="0">
              <a:latin typeface="Arial"/>
              <a:cs typeface="Arial"/>
            </a:endParaRPr>
          </a:p>
          <a:p>
            <a:endParaRPr lang="en-GB" sz="1600" dirty="0" smtClean="0">
              <a:solidFill>
                <a:srgbClr val="000000"/>
              </a:solidFill>
              <a:latin typeface="Arial"/>
              <a:cs typeface="Arial"/>
            </a:endParaRPr>
          </a:p>
          <a:p>
            <a:r>
              <a:rPr lang="en-GB" sz="1600" b="1" dirty="0" smtClean="0">
                <a:solidFill>
                  <a:srgbClr val="953735"/>
                </a:solidFill>
                <a:latin typeface="Arial"/>
                <a:cs typeface="Arial"/>
              </a:rPr>
              <a:t>TODO: </a:t>
            </a:r>
          </a:p>
          <a:p>
            <a:pPr marL="285750" indent="-285750">
              <a:buFont typeface="Wingdings" charset="2"/>
              <a:buChar char="Ø"/>
            </a:pPr>
            <a:r>
              <a:rPr lang="en-GB" sz="1600" dirty="0" smtClean="0">
                <a:solidFill>
                  <a:srgbClr val="953735"/>
                </a:solidFill>
                <a:latin typeface="Arial"/>
                <a:cs typeface="Arial"/>
              </a:rPr>
              <a:t>Agree on domains – </a:t>
            </a:r>
            <a:r>
              <a:rPr lang="en-GB" sz="1600" dirty="0" smtClean="0">
                <a:solidFill>
                  <a:srgbClr val="953735"/>
                </a:solidFill>
                <a:latin typeface="Arial"/>
                <a:cs typeface="Arial"/>
              </a:rPr>
              <a:t>input from </a:t>
            </a:r>
            <a:r>
              <a:rPr lang="en-GB" sz="1600" dirty="0" smtClean="0">
                <a:solidFill>
                  <a:srgbClr val="953735"/>
                </a:solidFill>
                <a:latin typeface="Arial"/>
                <a:cs typeface="Arial"/>
              </a:rPr>
              <a:t>WP2?</a:t>
            </a:r>
          </a:p>
          <a:p>
            <a:pPr marL="285750" indent="-285750">
              <a:buFont typeface="Wingdings" charset="2"/>
              <a:buChar char="Ø"/>
            </a:pPr>
            <a:r>
              <a:rPr lang="de-DE" sz="1600" dirty="0">
                <a:solidFill>
                  <a:srgbClr val="953735"/>
                </a:solidFill>
                <a:latin typeface="Arial"/>
                <a:cs typeface="Arial"/>
              </a:rPr>
              <a:t>Decide proportions of the questions for each examination type </a:t>
            </a:r>
            <a:r>
              <a:rPr lang="de-DE" sz="1600" dirty="0" smtClean="0">
                <a:solidFill>
                  <a:srgbClr val="953735"/>
                </a:solidFill>
                <a:latin typeface="Arial"/>
                <a:cs typeface="Arial"/>
              </a:rPr>
              <a:t>- </a:t>
            </a:r>
            <a:r>
              <a:rPr lang="de-DE" sz="1600" dirty="0">
                <a:solidFill>
                  <a:srgbClr val="953735"/>
                </a:solidFill>
                <a:latin typeface="Arial"/>
                <a:cs typeface="Arial"/>
              </a:rPr>
              <a:t>decide which skills are more esential/take more time </a:t>
            </a:r>
          </a:p>
          <a:p>
            <a:pPr marL="285750" indent="-285750">
              <a:buFont typeface="Arial" panose="020B0604020202020204" pitchFamily="34" charset="0"/>
              <a:buChar char="•"/>
            </a:pPr>
            <a:endParaRPr lang="en-GB" sz="1600" dirty="0" smtClean="0">
              <a:latin typeface="Arial"/>
              <a:cs typeface="Arial"/>
            </a:endParaRPr>
          </a:p>
          <a:p>
            <a:endParaRPr lang="en-GB" sz="1600" dirty="0" smtClean="0">
              <a:latin typeface="Arial"/>
              <a:cs typeface="Arial"/>
            </a:endParaRPr>
          </a:p>
          <a:p>
            <a:endParaRPr lang="en-GB" sz="1600" dirty="0" smtClean="0">
              <a:latin typeface="Arial"/>
              <a:cs typeface="Arial"/>
            </a:endParaRPr>
          </a:p>
        </p:txBody>
      </p:sp>
      <p:sp>
        <p:nvSpPr>
          <p:cNvPr id="9"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10"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385715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EDISON </a:t>
            </a:r>
            <a:r>
              <a:rPr lang="en-US" dirty="0" smtClean="0"/>
              <a:t>Certification Overview</a:t>
            </a:r>
            <a:endParaRPr lang="en-US" noProof="0" dirty="0"/>
          </a:p>
        </p:txBody>
      </p:sp>
      <p:sp>
        <p:nvSpPr>
          <p:cNvPr id="3" name="Content Placeholder 2"/>
          <p:cNvSpPr>
            <a:spLocks noGrp="1"/>
          </p:cNvSpPr>
          <p:nvPr>
            <p:ph idx="1"/>
          </p:nvPr>
        </p:nvSpPr>
        <p:spPr>
          <a:xfrm>
            <a:off x="325277" y="1304764"/>
            <a:ext cx="3922687" cy="4932548"/>
          </a:xfrm>
        </p:spPr>
        <p:txBody>
          <a:bodyPr>
            <a:normAutofit/>
          </a:bodyPr>
          <a:lstStyle/>
          <a:p>
            <a:pPr marL="0" indent="0">
              <a:buNone/>
            </a:pPr>
            <a:r>
              <a:rPr lang="en-GB" sz="2000" dirty="0" smtClean="0">
                <a:solidFill>
                  <a:srgbClr val="000000"/>
                </a:solidFill>
              </a:rPr>
              <a:t>Outline - </a:t>
            </a:r>
            <a:r>
              <a:rPr lang="en-GB" sz="2000" dirty="0">
                <a:solidFill>
                  <a:srgbClr val="000000"/>
                </a:solidFill>
              </a:rPr>
              <a:t>f</a:t>
            </a:r>
            <a:r>
              <a:rPr lang="en-GB" sz="2000" dirty="0" smtClean="0">
                <a:solidFill>
                  <a:srgbClr val="000000"/>
                </a:solidFill>
              </a:rPr>
              <a:t>or each Domain define:</a:t>
            </a:r>
          </a:p>
          <a:p>
            <a:pPr>
              <a:buFont typeface="Arial"/>
              <a:buChar char="•"/>
            </a:pPr>
            <a:r>
              <a:rPr lang="en-GB" sz="1800" dirty="0">
                <a:solidFill>
                  <a:srgbClr val="000000"/>
                </a:solidFill>
              </a:rPr>
              <a:t>Tasks</a:t>
            </a:r>
          </a:p>
          <a:p>
            <a:pPr>
              <a:buFont typeface="Arial"/>
              <a:buChar char="•"/>
            </a:pPr>
            <a:r>
              <a:rPr lang="en-GB" sz="1800" dirty="0">
                <a:solidFill>
                  <a:srgbClr val="000000"/>
                </a:solidFill>
              </a:rPr>
              <a:t>Knowledge and skills</a:t>
            </a:r>
          </a:p>
          <a:p>
            <a:pPr>
              <a:buFont typeface="Arial"/>
              <a:buChar char="•"/>
            </a:pPr>
            <a:r>
              <a:rPr lang="en-GB" sz="1800" dirty="0" smtClean="0">
                <a:solidFill>
                  <a:srgbClr val="000000"/>
                </a:solidFill>
              </a:rPr>
              <a:t>cross-cutting </a:t>
            </a:r>
            <a:r>
              <a:rPr lang="en-GB" sz="1800" dirty="0">
                <a:solidFill>
                  <a:srgbClr val="000000"/>
                </a:solidFill>
              </a:rPr>
              <a:t>knowledge and skills, </a:t>
            </a:r>
            <a:r>
              <a:rPr lang="en-GB" sz="1800" dirty="0" smtClean="0">
                <a:solidFill>
                  <a:srgbClr val="000000"/>
                </a:solidFill>
              </a:rPr>
              <a:t>which </a:t>
            </a:r>
            <a:r>
              <a:rPr lang="en-GB" sz="1800" dirty="0">
                <a:solidFill>
                  <a:srgbClr val="000000"/>
                </a:solidFill>
              </a:rPr>
              <a:t>are used in multiple domains and </a:t>
            </a:r>
            <a:r>
              <a:rPr lang="en-GB" sz="1800" dirty="0" smtClean="0">
                <a:solidFill>
                  <a:srgbClr val="000000"/>
                </a:solidFill>
              </a:rPr>
              <a:t>tasks</a:t>
            </a:r>
          </a:p>
          <a:p>
            <a:pPr marL="457200" lvl="1" indent="0">
              <a:buNone/>
            </a:pPr>
            <a:endParaRPr lang="en-GB" sz="1600" dirty="0">
              <a:solidFill>
                <a:srgbClr val="000000"/>
              </a:solidFill>
            </a:endParaRPr>
          </a:p>
          <a:p>
            <a:pPr marL="57150" indent="0">
              <a:buNone/>
            </a:pPr>
            <a:r>
              <a:rPr lang="en-GB" sz="1800" dirty="0" smtClean="0">
                <a:solidFill>
                  <a:srgbClr val="000000"/>
                </a:solidFill>
              </a:rPr>
              <a:t>*Needed to clearly define what will be checked during the certification.</a:t>
            </a:r>
            <a:endParaRPr lang="en-GB" sz="1400" dirty="0" smtClean="0">
              <a:solidFill>
                <a:srgbClr val="000000"/>
              </a:solidFill>
            </a:endParaRPr>
          </a:p>
          <a:p>
            <a:endParaRPr lang="en-US" sz="1400" dirty="0" smtClean="0"/>
          </a:p>
        </p:txBody>
      </p:sp>
      <p:sp>
        <p:nvSpPr>
          <p:cNvPr id="4" name="Foliennummernplatzhalter 3"/>
          <p:cNvSpPr>
            <a:spLocks noGrp="1"/>
          </p:cNvSpPr>
          <p:nvPr>
            <p:ph type="sldNum" sz="quarter" idx="12"/>
          </p:nvPr>
        </p:nvSpPr>
        <p:spPr/>
        <p:txBody>
          <a:bodyPr/>
          <a:lstStyle/>
          <a:p>
            <a:fld id="{43507AEB-23B8-F142-83A3-458C56B10093}" type="slidenum">
              <a:rPr lang="en-US" smtClean="0"/>
              <a:t>6</a:t>
            </a:fld>
            <a:endParaRPr lang="en-US"/>
          </a:p>
        </p:txBody>
      </p:sp>
      <p:pic>
        <p:nvPicPr>
          <p:cNvPr id="8" name="Picture 7" descr="Microsoft Word - PMP Examination Content Outline_FinalUpdate_080811.docx - project-management-professional-exam-outline.ashx - Mozilla Firefox"/>
          <p:cNvPicPr>
            <a:picLocks noChangeAspect="1"/>
          </p:cNvPicPr>
          <p:nvPr/>
        </p:nvPicPr>
        <p:blipFill rotWithShape="1">
          <a:blip r:embed="rId3">
            <a:extLst>
              <a:ext uri="{28A0092B-C50C-407E-A947-70E740481C1C}">
                <a14:useLocalDpi xmlns:a14="http://schemas.microsoft.com/office/drawing/2010/main" val="0"/>
              </a:ext>
            </a:extLst>
          </a:blip>
          <a:srcRect l="30233" t="23339" r="31046" b="8011"/>
          <a:stretch/>
        </p:blipFill>
        <p:spPr>
          <a:xfrm>
            <a:off x="4802383" y="1412776"/>
            <a:ext cx="4267894" cy="4356484"/>
          </a:xfrm>
          <a:prstGeom prst="rect">
            <a:avLst/>
          </a:prstGeom>
        </p:spPr>
      </p:pic>
      <p:sp>
        <p:nvSpPr>
          <p:cNvPr id="9"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10"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4060915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Exam outline example:</a:t>
            </a:r>
            <a:br>
              <a:rPr lang="en-GB" dirty="0" smtClean="0"/>
            </a:b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7</a:t>
            </a:fld>
            <a:endParaRPr lang="en-US"/>
          </a:p>
        </p:txBody>
      </p:sp>
      <p:graphicFrame>
        <p:nvGraphicFramePr>
          <p:cNvPr id="6" name="Inhaltsplatzhalter 4"/>
          <p:cNvGraphicFramePr>
            <a:graphicFrameLocks noGrp="1"/>
          </p:cNvGraphicFramePr>
          <p:nvPr>
            <p:ph idx="1"/>
            <p:extLst>
              <p:ext uri="{D42A27DB-BD31-4B8C-83A1-F6EECF244321}">
                <p14:modId xmlns:p14="http://schemas.microsoft.com/office/powerpoint/2010/main" val="3785749938"/>
              </p:ext>
            </p:extLst>
          </p:nvPr>
        </p:nvGraphicFramePr>
        <p:xfrm>
          <a:off x="0" y="1196741"/>
          <a:ext cx="9143998" cy="5292598"/>
        </p:xfrm>
        <a:graphic>
          <a:graphicData uri="http://schemas.openxmlformats.org/drawingml/2006/table">
            <a:tbl>
              <a:tblPr>
                <a:tableStyleId>{073A0DAA-6AF3-43AB-8588-CEC1D06C72B9}</a:tableStyleId>
              </a:tblPr>
              <a:tblGrid>
                <a:gridCol w="267572"/>
                <a:gridCol w="1489263"/>
                <a:gridCol w="237281"/>
                <a:gridCol w="1487801"/>
                <a:gridCol w="289337"/>
                <a:gridCol w="4907796"/>
                <a:gridCol w="464948"/>
              </a:tblGrid>
              <a:tr h="324199">
                <a:tc>
                  <a:txBody>
                    <a:bodyPr/>
                    <a:lstStyle/>
                    <a:p>
                      <a:pPr algn="ctr" fontAlgn="ctr"/>
                      <a:r>
                        <a:rPr lang="en-US" sz="900" b="1" u="none" strike="noStrike" noProof="0" smtClean="0">
                          <a:effectLst/>
                        </a:rPr>
                        <a:t>No.</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Topic Level 1 Requirements:</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No.</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Topic Level 2 Requirements:</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No.</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a:effectLst/>
                        </a:rPr>
                        <a:t>Topic Level 3 - The candidate can:</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Weight</a:t>
                      </a:r>
                      <a:endParaRPr lang="en-US" sz="900" b="1" i="0" u="none" strike="noStrike" noProof="0">
                        <a:effectLst/>
                        <a:latin typeface="Arial Narrow"/>
                      </a:endParaRPr>
                    </a:p>
                  </a:txBody>
                  <a:tcPr marL="5028" marR="5028" marT="5028" marB="0" anchor="ctr"/>
                </a:tc>
              </a:tr>
              <a:tr h="147331">
                <a:tc>
                  <a:txBody>
                    <a:bodyPr/>
                    <a:lstStyle/>
                    <a:p>
                      <a:pPr algn="r" fontAlgn="ctr"/>
                      <a:r>
                        <a:rPr lang="en-US" sz="800" u="none" strike="noStrike" noProof="0" smtClean="0">
                          <a:effectLst/>
                        </a:rPr>
                        <a:t>1</a:t>
                      </a:r>
                      <a:endParaRPr lang="en-US" sz="800" b="1" i="0" u="none" strike="noStrike" noProof="0">
                        <a:effectLst/>
                        <a:latin typeface="Arial"/>
                      </a:endParaRPr>
                    </a:p>
                  </a:txBody>
                  <a:tcPr marL="5028" marR="5028" marT="5028" marB="0" anchor="ctr"/>
                </a:tc>
                <a:tc rowSpan="14">
                  <a:txBody>
                    <a:bodyPr/>
                    <a:lstStyle/>
                    <a:p>
                      <a:pPr algn="l" fontAlgn="ctr"/>
                      <a:r>
                        <a:rPr lang="en-US" sz="800" u="none" strike="noStrike" noProof="0">
                          <a:effectLst/>
                        </a:rPr>
                        <a:t>Service and service management </a:t>
                      </a:r>
                      <a:r>
                        <a:rPr lang="en-US" sz="800" u="none" strike="noStrike" noProof="0" smtClean="0">
                          <a:effectLst/>
                        </a:rPr>
                        <a:t>basics</a:t>
                      </a:r>
                      <a:endParaRPr lang="en-US" sz="800" b="1" i="0" u="none" strike="noStrike" noProof="0">
                        <a:effectLst/>
                        <a:latin typeface="Arial"/>
                      </a:endParaRPr>
                    </a:p>
                  </a:txBody>
                  <a:tcPr marL="5028" marR="5028" marT="5028" marB="0"/>
                </a:tc>
                <a:tc>
                  <a:txBody>
                    <a:bodyPr/>
                    <a:lstStyle/>
                    <a:p>
                      <a:pPr algn="l" fontAlgn="t"/>
                      <a:r>
                        <a:rPr lang="en-US" sz="800" u="none" strike="noStrike" noProof="0" smtClean="0">
                          <a:effectLst/>
                        </a:rPr>
                        <a:t>1.1</a:t>
                      </a:r>
                      <a:endParaRPr lang="en-US" sz="800" b="1" i="0" u="none" strike="noStrike" noProof="0">
                        <a:effectLst/>
                        <a:latin typeface="Arial"/>
                      </a:endParaRPr>
                    </a:p>
                  </a:txBody>
                  <a:tcPr marL="5028" marR="5028" marT="5028" marB="0"/>
                </a:tc>
                <a:tc rowSpan="2">
                  <a:txBody>
                    <a:bodyPr/>
                    <a:lstStyle/>
                    <a:p>
                      <a:pPr algn="l" fontAlgn="t"/>
                      <a:r>
                        <a:rPr lang="en-US" sz="800" u="none" strike="noStrike" noProof="0" smtClean="0">
                          <a:effectLst/>
                        </a:rPr>
                        <a:t>Understanding service</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1.1.1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what an (IT) service is</a:t>
                      </a:r>
                      <a:endParaRPr lang="en-US" sz="800" b="0" i="0" u="none" strike="noStrike" noProof="0">
                        <a:effectLst/>
                        <a:latin typeface="Arial"/>
                      </a:endParaRPr>
                    </a:p>
                  </a:txBody>
                  <a:tcPr marL="5028" marR="5028" marT="5028" marB="0"/>
                </a:tc>
                <a:tc>
                  <a:txBody>
                    <a:bodyPr/>
                    <a:lstStyle/>
                    <a:p>
                      <a:pPr algn="r" fontAlgn="ctr"/>
                      <a:r>
                        <a:rPr lang="en-US" sz="800" u="none" strike="noStrike" noProof="0" smtClean="0">
                          <a:effectLst/>
                        </a:rPr>
                        <a:t>30%</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1.1.2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components of an (IT) service</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1.2</a:t>
                      </a:r>
                      <a:endParaRPr lang="en-US" sz="800" b="1" i="0" u="none" strike="noStrike" noProof="0">
                        <a:effectLst/>
                        <a:latin typeface="Arial"/>
                      </a:endParaRPr>
                    </a:p>
                  </a:txBody>
                  <a:tcPr marL="5028" marR="5028" marT="5028" marB="0"/>
                </a:tc>
                <a:tc rowSpan="3">
                  <a:txBody>
                    <a:bodyPr/>
                    <a:lstStyle/>
                    <a:p>
                      <a:pPr algn="l" fontAlgn="t"/>
                      <a:r>
                        <a:rPr lang="en-US" sz="800" u="none" strike="noStrike" noProof="0" smtClean="0">
                          <a:effectLst/>
                        </a:rPr>
                        <a:t>Understanding (IT) service management </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1.2.1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the concept of (IT) service management</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1.2.2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the benefits and risks of (IT) service management</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1.2.3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role of tools used within (IT) service management</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1.3</a:t>
                      </a:r>
                      <a:endParaRPr lang="en-US" sz="800" b="1" i="0" u="none" strike="noStrike" noProof="0">
                        <a:effectLst/>
                        <a:latin typeface="Arial"/>
                      </a:endParaRPr>
                    </a:p>
                  </a:txBody>
                  <a:tcPr marL="5028" marR="5028" marT="5028" marB="0"/>
                </a:tc>
                <a:tc rowSpan="3">
                  <a:txBody>
                    <a:bodyPr/>
                    <a:lstStyle/>
                    <a:p>
                      <a:pPr algn="l" fontAlgn="t"/>
                      <a:r>
                        <a:rPr lang="en-US" sz="800" u="none" strike="noStrike" noProof="0" smtClean="0">
                          <a:effectLst/>
                        </a:rPr>
                        <a:t>Understanding processes</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1.3.1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benefits and characteristics of a process-based approach </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1.3.2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how to measure and control a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1.3.3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why and which roles are needed</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1.4</a:t>
                      </a:r>
                      <a:endParaRPr lang="en-US" sz="800" b="1" i="0" u="none" strike="noStrike" noProof="0">
                        <a:effectLst/>
                        <a:latin typeface="Arial"/>
                      </a:endParaRPr>
                    </a:p>
                  </a:txBody>
                  <a:tcPr marL="5028" marR="5028" marT="5028" marB="0"/>
                </a:tc>
                <a:tc rowSpan="3">
                  <a:txBody>
                    <a:bodyPr/>
                    <a:lstStyle/>
                    <a:p>
                      <a:pPr algn="l" fontAlgn="t"/>
                      <a:r>
                        <a:rPr lang="en-US" sz="800" u="none" strike="noStrike" noProof="0" smtClean="0">
                          <a:effectLst/>
                        </a:rPr>
                        <a:t>Understanding continual improvement</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1.4.1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identify the principles of the plan-do-check-act cycle</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1.4.2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what maturity is and how maturity models work</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1.4.3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the nature of assessments, reviews and corrective and preventive actions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288825">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1.5</a:t>
                      </a:r>
                      <a:endParaRPr lang="en-US" sz="800" b="1" i="0" u="none" strike="noStrike" noProof="0">
                        <a:effectLst/>
                        <a:latin typeface="Arial"/>
                      </a:endParaRPr>
                    </a:p>
                  </a:txBody>
                  <a:tcPr marL="5028" marR="5028" marT="5028" marB="0"/>
                </a:tc>
                <a:tc>
                  <a:txBody>
                    <a:bodyPr/>
                    <a:lstStyle/>
                    <a:p>
                      <a:pPr algn="l" fontAlgn="t"/>
                      <a:r>
                        <a:rPr lang="en-US" sz="800" u="none" strike="noStrike" noProof="0">
                          <a:effectLst/>
                        </a:rPr>
                        <a:t>Understanding the landscape of standards and frameworks</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1.5.1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identify the purpose and stakeholder of CMMI, COBIT, ISO 9000, ISO/IEC 20000, ISO/IEC 27000, </a:t>
                      </a:r>
                      <a:r>
                        <a:rPr lang="en-US" sz="800" u="none" strike="noStrike" noProof="0" smtClean="0">
                          <a:effectLst/>
                        </a:rPr>
                        <a:t>ITIL</a:t>
                      </a:r>
                      <a:endParaRPr lang="en-US" sz="800" b="0" i="0" u="none" strike="noStrike" noProof="0">
                        <a:effectLst/>
                        <a:latin typeface="Arial"/>
                      </a:endParaRPr>
                    </a:p>
                  </a:txBody>
                  <a:tcPr marL="5028" marR="5028" marT="5028" marB="0"/>
                </a:tc>
                <a:tc>
                  <a:txBody>
                    <a:bodyPr/>
                    <a:lstStyle/>
                    <a:p>
                      <a:pPr algn="l" fontAlgn="b"/>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b"/>
                </a:tc>
              </a:tr>
              <a:tr h="288825">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1.6</a:t>
                      </a:r>
                      <a:endParaRPr lang="en-US" sz="800" b="1" i="0" u="none" strike="noStrike" noProof="0">
                        <a:effectLst/>
                        <a:latin typeface="Arial"/>
                      </a:endParaRPr>
                    </a:p>
                  </a:txBody>
                  <a:tcPr marL="5028" marR="5028" marT="5028" marB="0"/>
                </a:tc>
                <a:tc rowSpan="2">
                  <a:txBody>
                    <a:bodyPr/>
                    <a:lstStyle/>
                    <a:p>
                      <a:pPr algn="l" fontAlgn="t"/>
                      <a:r>
                        <a:rPr lang="en-US" sz="800" u="none" strike="noStrike" noProof="0" smtClean="0">
                          <a:effectLst/>
                        </a:rPr>
                        <a:t>Understanding the specific challenges of Service Management in federated IT infrastrutures</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1.6.1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differences between linear chains of responsibility and collaborative approaches to service provisioning. </a:t>
                      </a:r>
                      <a:endParaRPr lang="en-US" sz="800" b="0" i="0" u="none" strike="noStrike" noProof="0">
                        <a:effectLst/>
                        <a:latin typeface="Arial"/>
                      </a:endParaRPr>
                    </a:p>
                  </a:txBody>
                  <a:tcPr marL="5028" marR="5028" marT="5028" marB="0"/>
                </a:tc>
                <a:tc>
                  <a:txBody>
                    <a:bodyPr/>
                    <a:lstStyle/>
                    <a:p>
                      <a:pPr algn="l" fontAlgn="b"/>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b"/>
                </a:tc>
              </a:tr>
              <a:tr h="424486">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1.6.2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different kinds of federation and which approaches to service management are suitable in different cases. </a:t>
                      </a:r>
                      <a:endParaRPr lang="en-US" sz="800" b="0" i="0" u="none" strike="noStrike" noProof="0">
                        <a:effectLst/>
                        <a:latin typeface="Arial"/>
                      </a:endParaRPr>
                    </a:p>
                  </a:txBody>
                  <a:tcPr marL="5028" marR="5028" marT="5028" marB="0"/>
                </a:tc>
                <a:tc>
                  <a:txBody>
                    <a:bodyPr/>
                    <a:lstStyle/>
                    <a:p>
                      <a:pPr algn="l" fontAlgn="b"/>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b"/>
                </a:tc>
              </a:tr>
              <a:tr h="147331">
                <a:tc>
                  <a:txBody>
                    <a:bodyPr/>
                    <a:lstStyle/>
                    <a:p>
                      <a:pPr algn="r" fontAlgn="ctr"/>
                      <a:r>
                        <a:rPr lang="en-US" sz="800" u="none" strike="noStrike" noProof="0" smtClean="0">
                          <a:effectLst/>
                        </a:rPr>
                        <a:t>2</a:t>
                      </a:r>
                      <a:endParaRPr lang="en-US" sz="800" b="1" i="0" u="none" strike="noStrike" noProof="0">
                        <a:effectLst/>
                        <a:latin typeface="Arial"/>
                      </a:endParaRPr>
                    </a:p>
                  </a:txBody>
                  <a:tcPr marL="5028" marR="5028" marT="5028" marB="0" anchor="ctr"/>
                </a:tc>
                <a:tc rowSpan="14">
                  <a:txBody>
                    <a:bodyPr/>
                    <a:lstStyle/>
                    <a:p>
                      <a:pPr algn="l" fontAlgn="ctr"/>
                      <a:r>
                        <a:rPr lang="en-US" sz="800" u="none" strike="noStrike" noProof="0" smtClean="0">
                          <a:effectLst/>
                        </a:rPr>
                        <a:t>Service management processes: Objectives, concepts and requirements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2.1</a:t>
                      </a:r>
                      <a:endParaRPr lang="en-US" sz="800" b="1" i="0" u="none" strike="noStrike" noProof="0">
                        <a:effectLst/>
                        <a:latin typeface="Arial"/>
                      </a:endParaRPr>
                    </a:p>
                  </a:txBody>
                  <a:tcPr marL="5028" marR="5028" marT="5028" marB="0"/>
                </a:tc>
                <a:tc rowSpan="8">
                  <a:txBody>
                    <a:bodyPr/>
                    <a:lstStyle/>
                    <a:p>
                      <a:pPr algn="l" fontAlgn="t"/>
                      <a:r>
                        <a:rPr lang="en-US" sz="800" u="none" strike="noStrike" noProof="0" smtClean="0">
                          <a:effectLst/>
                        </a:rPr>
                        <a:t>Understanding the processes for Service planning and delivery</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2.1.1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Portfolio Management process;</a:t>
                      </a:r>
                      <a:endParaRPr lang="en-US" sz="800" b="0" i="0" u="none" strike="noStrike" noProof="0">
                        <a:effectLst/>
                        <a:latin typeface="Arial"/>
                      </a:endParaRPr>
                    </a:p>
                  </a:txBody>
                  <a:tcPr marL="5028" marR="5028" marT="5028" marB="0"/>
                </a:tc>
                <a:tc>
                  <a:txBody>
                    <a:bodyPr/>
                    <a:lstStyle/>
                    <a:p>
                      <a:pPr algn="r" fontAlgn="ctr"/>
                      <a:r>
                        <a:rPr lang="en-US" sz="800" u="none" strike="noStrike" noProof="0" smtClean="0">
                          <a:effectLst/>
                        </a:rPr>
                        <a:t>70%</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a:effectLst/>
                        <a:latin typeface="Arial"/>
                      </a:endParaRPr>
                    </a:p>
                  </a:txBody>
                  <a:tcPr marL="5028" marR="5028" marT="5028" marB="0"/>
                </a:tc>
                <a:tc>
                  <a:txBody>
                    <a:bodyPr/>
                    <a:lstStyle/>
                    <a:p>
                      <a:pPr algn="l" fontAlgn="t"/>
                      <a:r>
                        <a:rPr lang="en-US" sz="800" u="none" strike="noStrike" noProof="0" smtClean="0">
                          <a:effectLst/>
                        </a:rPr>
                        <a:t>2.1.2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Level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Reporting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288825">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2.1.4</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Continuity &amp; Availability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a:effectLst/>
                        <a:latin typeface="Arial"/>
                      </a:endParaRPr>
                    </a:p>
                  </a:txBody>
                  <a:tcPr marL="5028" marR="5028" marT="5028" marB="0"/>
                </a:tc>
                <a:tc>
                  <a:txBody>
                    <a:bodyPr/>
                    <a:lstStyle/>
                    <a:p>
                      <a:pPr algn="l" fontAlgn="t"/>
                      <a:r>
                        <a:rPr lang="en-US" sz="800" u="none" strike="noStrike" noProof="0" smtClean="0">
                          <a:effectLst/>
                        </a:rPr>
                        <a:t>2.1.5</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Capacity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2.1.6</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Information Security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2.1.7</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Customer Relationship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2.1.8</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Supplier Relationship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dirty="0" smtClean="0">
                          <a:effectLst/>
                        </a:rPr>
                        <a:t> </a:t>
                      </a:r>
                      <a:endParaRPr lang="en-US" sz="800" b="1" i="0" u="none" strike="noStrike" noProof="0" dirty="0">
                        <a:effectLst/>
                        <a:latin typeface="Arial"/>
                      </a:endParaRPr>
                    </a:p>
                  </a:txBody>
                  <a:tcPr marL="5028" marR="5028" marT="5028" marB="0" anchor="ctr"/>
                </a:tc>
              </a:tr>
              <a:tr h="288825">
                <a:tc>
                  <a:txBody>
                    <a:bodyPr/>
                    <a:lstStyle/>
                    <a:p>
                      <a:pPr algn="l" fontAlgn="ctr"/>
                      <a:r>
                        <a:rPr lang="en-US" sz="800" u="none" strike="noStrike" noProof="0" dirty="0" smtClean="0">
                          <a:effectLst/>
                        </a:rPr>
                        <a:t> </a:t>
                      </a:r>
                      <a:endParaRPr lang="en-US" sz="800" b="1" i="0" u="none" strike="noStrike" noProof="0" dirty="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2.2</a:t>
                      </a:r>
                      <a:endParaRPr lang="en-US" sz="800" b="1" i="0" u="none" strike="noStrike" noProof="0">
                        <a:effectLst/>
                        <a:latin typeface="Arial"/>
                      </a:endParaRPr>
                    </a:p>
                  </a:txBody>
                  <a:tcPr marL="5028" marR="5028" marT="5028" marB="0"/>
                </a:tc>
                <a:tc rowSpan="6">
                  <a:txBody>
                    <a:bodyPr/>
                    <a:lstStyle/>
                    <a:p>
                      <a:pPr algn="l" fontAlgn="t"/>
                      <a:r>
                        <a:rPr lang="en-US" sz="800" u="none" strike="noStrike" noProof="0" smtClean="0">
                          <a:effectLst/>
                        </a:rPr>
                        <a:t>Understanding the processes for Service operation and support</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2.2.1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Incident &amp; Service Request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Problem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Configuration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2.2.4</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Change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2.2.5</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Release &amp; Deployment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endParaRPr lang="en-US" sz="800" b="1" i="0" u="none" strike="noStrike" noProof="0">
                        <a:effectLst/>
                        <a:latin typeface="Arial"/>
                      </a:endParaRPr>
                    </a:p>
                  </a:txBody>
                  <a:tcPr marL="5028" marR="5028" marT="5028" marB="0" anchor="ctr"/>
                </a:tc>
                <a:tc vMerge="1">
                  <a:txBody>
                    <a:bodyPr/>
                    <a:lstStyle/>
                    <a:p>
                      <a:pPr algn="l" fontAlgn="ctr"/>
                      <a:endParaRPr lang="de-DE" sz="800" b="0" i="0" u="none" strike="noStrike" dirty="0">
                        <a:effectLst/>
                        <a:latin typeface="Arial"/>
                      </a:endParaRPr>
                    </a:p>
                  </a:txBody>
                  <a:tcPr marL="5028" marR="5028" marT="5028" marB="0"/>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2.2.6</a:t>
                      </a:r>
                      <a:endParaRPr lang="en-US" sz="800" b="0" i="0" u="none" strike="noStrike" noProof="0">
                        <a:effectLst/>
                        <a:latin typeface="Arial"/>
                      </a:endParaRPr>
                    </a:p>
                  </a:txBody>
                  <a:tcPr marL="5028" marR="5028" marT="5028"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800" u="none" strike="noStrike" noProof="0" smtClean="0">
                          <a:effectLst/>
                        </a:rPr>
                        <a:t>describe the objective, key concepts and requirements of  the Continual Service Improvement process;</a:t>
                      </a:r>
                      <a:endParaRPr lang="en-US" sz="800" b="0" i="0" u="none" strike="noStrike" noProof="0" smtClean="0">
                        <a:effectLst/>
                        <a:latin typeface="Arial"/>
                      </a:endParaRPr>
                    </a:p>
                  </a:txBody>
                  <a:tcPr marL="5028" marR="5028" marT="5028" marB="0"/>
                </a:tc>
                <a:tc>
                  <a:txBody>
                    <a:bodyPr/>
                    <a:lstStyle/>
                    <a:p>
                      <a:pPr algn="l" fontAlgn="ctr"/>
                      <a:endParaRPr lang="en-US" sz="800" b="1" i="0" u="none" strike="noStrike" noProof="0" dirty="0">
                        <a:effectLst/>
                        <a:latin typeface="Arial"/>
                      </a:endParaRPr>
                    </a:p>
                  </a:txBody>
                  <a:tcPr marL="5028" marR="5028" marT="5028" marB="0" anchor="ctr"/>
                </a:tc>
              </a:tr>
            </a:tbl>
          </a:graphicData>
        </a:graphic>
      </p:graphicFrame>
      <p:sp>
        <p:nvSpPr>
          <p:cNvPr id="11"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12"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3851932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proposal (draft)</a:t>
            </a:r>
            <a:endParaRPr lang="en-GB" dirty="0"/>
          </a:p>
        </p:txBody>
      </p:sp>
      <p:sp>
        <p:nvSpPr>
          <p:cNvPr id="3" name="Content Placeholder 2"/>
          <p:cNvSpPr>
            <a:spLocks noGrp="1"/>
          </p:cNvSpPr>
          <p:nvPr>
            <p:ph idx="1"/>
          </p:nvPr>
        </p:nvSpPr>
        <p:spPr/>
        <p:txBody>
          <a:bodyPr>
            <a:normAutofit lnSpcReduction="10000"/>
          </a:bodyPr>
          <a:lstStyle/>
          <a:p>
            <a:r>
              <a:rPr lang="en-GB" sz="1800" b="1" dirty="0"/>
              <a:t>Data Analytics</a:t>
            </a:r>
          </a:p>
          <a:p>
            <a:pPr lvl="1"/>
            <a:r>
              <a:rPr lang="en-GB" sz="1600" dirty="0"/>
              <a:t>Use appropriate statistics to provide insight on </a:t>
            </a:r>
            <a:r>
              <a:rPr lang="en-GB" sz="1600" dirty="0" smtClean="0"/>
              <a:t>data</a:t>
            </a:r>
          </a:p>
          <a:p>
            <a:pPr lvl="1"/>
            <a:r>
              <a:rPr lang="en-GB" sz="1600" dirty="0"/>
              <a:t>Use appropriate techniques for analysing data (A/B Testing, Association rule Learning, Crowdsourcing, Data fusion and integration, Data Mining, Ensemble learning, Machine learning</a:t>
            </a:r>
            <a:r>
              <a:rPr lang="en-GB" sz="1600" dirty="0" smtClean="0"/>
              <a:t>)</a:t>
            </a:r>
          </a:p>
          <a:p>
            <a:pPr lvl="1"/>
            <a:r>
              <a:rPr lang="en-GB" sz="1600" dirty="0"/>
              <a:t>Use Predictive analytics to analyse big data and discover new </a:t>
            </a:r>
            <a:r>
              <a:rPr lang="en-GB" sz="1600" dirty="0" smtClean="0"/>
              <a:t>relation</a:t>
            </a:r>
          </a:p>
          <a:p>
            <a:pPr lvl="1"/>
            <a:r>
              <a:rPr lang="en-GB" sz="1600" dirty="0"/>
              <a:t>Research and analyse complex data sets, combine different sources of data to improve </a:t>
            </a:r>
            <a:r>
              <a:rPr lang="en-GB" sz="1600" dirty="0" smtClean="0"/>
              <a:t>analysis</a:t>
            </a:r>
          </a:p>
          <a:p>
            <a:pPr lvl="1"/>
            <a:r>
              <a:rPr lang="en-GB" sz="1600" dirty="0"/>
              <a:t>Develop specialised analytics to enable agile decision </a:t>
            </a:r>
            <a:r>
              <a:rPr lang="en-GB" sz="1600" dirty="0" smtClean="0"/>
              <a:t>making</a:t>
            </a:r>
          </a:p>
          <a:p>
            <a:r>
              <a:rPr lang="en-GB" sz="1800" b="1" dirty="0"/>
              <a:t>Data Management and </a:t>
            </a:r>
            <a:r>
              <a:rPr lang="en-GB" sz="1800" b="1" dirty="0"/>
              <a:t>Curation</a:t>
            </a:r>
          </a:p>
          <a:p>
            <a:pPr lvl="1"/>
            <a:r>
              <a:rPr lang="en-GB" sz="1600" dirty="0"/>
              <a:t>Develop and implement data </a:t>
            </a:r>
            <a:r>
              <a:rPr lang="en-GB" sz="1600" dirty="0" smtClean="0"/>
              <a:t>strategy</a:t>
            </a:r>
          </a:p>
          <a:p>
            <a:pPr lvl="1"/>
            <a:r>
              <a:rPr lang="en-GB" sz="1600" dirty="0"/>
              <a:t>Develop data models including </a:t>
            </a:r>
            <a:r>
              <a:rPr lang="en-GB" sz="1600" dirty="0" smtClean="0"/>
              <a:t>metadata</a:t>
            </a:r>
          </a:p>
          <a:p>
            <a:pPr lvl="1"/>
            <a:r>
              <a:rPr lang="en-GB" sz="1600" dirty="0"/>
              <a:t>Collect, Integrate, and manage different data </a:t>
            </a:r>
            <a:r>
              <a:rPr lang="en-GB" sz="1600" dirty="0" smtClean="0"/>
              <a:t>source</a:t>
            </a:r>
          </a:p>
          <a:p>
            <a:pPr lvl="1"/>
            <a:r>
              <a:rPr lang="en-GB" sz="1600" dirty="0"/>
              <a:t>Develop and maintain a historical data repository of </a:t>
            </a:r>
            <a:r>
              <a:rPr lang="en-GB" sz="1600" dirty="0" smtClean="0"/>
              <a:t>analysis</a:t>
            </a:r>
          </a:p>
          <a:p>
            <a:pPr lvl="1"/>
            <a:r>
              <a:rPr lang="en-GB" sz="1600" dirty="0"/>
              <a:t>Visualize complex and variable </a:t>
            </a:r>
            <a:r>
              <a:rPr lang="en-GB" sz="1600" dirty="0" smtClean="0"/>
              <a:t>data</a:t>
            </a:r>
          </a:p>
          <a:p>
            <a:pPr lvl="1"/>
            <a:r>
              <a:rPr lang="en-GB" sz="1600" dirty="0"/>
              <a:t>Manipulate and analyse complex, high-volume, high-dimensionality, (non)relational and (un)-structured </a:t>
            </a:r>
            <a:br>
              <a:rPr lang="en-GB" sz="1600" dirty="0"/>
            </a:br>
            <a:r>
              <a:rPr lang="en-GB" sz="1600" dirty="0"/>
              <a:t>data from varying sources</a:t>
            </a:r>
          </a:p>
        </p:txBody>
      </p:sp>
      <p:sp>
        <p:nvSpPr>
          <p:cNvPr id="5" name="Slide Number Placeholder 4"/>
          <p:cNvSpPr>
            <a:spLocks noGrp="1"/>
          </p:cNvSpPr>
          <p:nvPr>
            <p:ph type="sldNum" sz="quarter" idx="12"/>
          </p:nvPr>
        </p:nvSpPr>
        <p:spPr/>
        <p:txBody>
          <a:bodyPr/>
          <a:lstStyle/>
          <a:p>
            <a:fld id="{5444D61A-D5EF-4AD7-8CFF-82B00AE13C42}" type="slidenum">
              <a:rPr lang="en-GB" smtClean="0"/>
              <a:pPr/>
              <a:t>8</a:t>
            </a:fld>
            <a:endParaRPr lang="en-GB"/>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369015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proposal (draft)</a:t>
            </a:r>
          </a:p>
        </p:txBody>
      </p:sp>
      <p:sp>
        <p:nvSpPr>
          <p:cNvPr id="3" name="Content Placeholder 2"/>
          <p:cNvSpPr>
            <a:spLocks noGrp="1"/>
          </p:cNvSpPr>
          <p:nvPr>
            <p:ph idx="1"/>
          </p:nvPr>
        </p:nvSpPr>
        <p:spPr/>
        <p:txBody>
          <a:bodyPr>
            <a:normAutofit/>
          </a:bodyPr>
          <a:lstStyle/>
          <a:p>
            <a:r>
              <a:rPr lang="en-GB" sz="1800" b="1" dirty="0"/>
              <a:t>Data Science </a:t>
            </a:r>
            <a:r>
              <a:rPr lang="en-GB" sz="1800" b="1" dirty="0" smtClean="0"/>
              <a:t>Engineering</a:t>
            </a:r>
          </a:p>
          <a:p>
            <a:pPr lvl="1"/>
            <a:r>
              <a:rPr lang="en-GB" sz="1400" dirty="0"/>
              <a:t>Use engineering principles to research, design, or develop, instruments, experiments, processes, systems, or </a:t>
            </a:r>
            <a:r>
              <a:rPr lang="en-GB" sz="1400" dirty="0" smtClean="0"/>
              <a:t>technologies</a:t>
            </a:r>
          </a:p>
          <a:p>
            <a:pPr lvl="1"/>
            <a:r>
              <a:rPr lang="en-GB" sz="1400" dirty="0"/>
              <a:t>Develops specialized data analysis tools to support executive decision </a:t>
            </a:r>
            <a:r>
              <a:rPr lang="en-GB" sz="1400" dirty="0" smtClean="0"/>
              <a:t>making</a:t>
            </a:r>
          </a:p>
          <a:p>
            <a:pPr lvl="1"/>
            <a:r>
              <a:rPr lang="en-GB" sz="1400" dirty="0"/>
              <a:t>Design efficient algorithms for accessing and analysing large for multiple data </a:t>
            </a:r>
            <a:r>
              <a:rPr lang="en-GB" sz="1400" dirty="0" smtClean="0"/>
              <a:t>source</a:t>
            </a:r>
          </a:p>
          <a:p>
            <a:pPr lvl="1"/>
            <a:r>
              <a:rPr lang="en-GB" sz="1400" dirty="0"/>
              <a:t>Ability to use Big Data </a:t>
            </a:r>
            <a:r>
              <a:rPr lang="en-GB" sz="1400" dirty="0" smtClean="0"/>
              <a:t>frameworks/solutions</a:t>
            </a:r>
          </a:p>
          <a:p>
            <a:pPr lvl="1"/>
            <a:r>
              <a:rPr lang="en-GB" sz="1400" dirty="0"/>
              <a:t>Develop software solution that exploit Multi-core/processor and distributed systems (Cloud, super-computers) for both Linux and Microsoft Operating systems</a:t>
            </a:r>
            <a:r>
              <a:rPr lang="en-GB" sz="1400" dirty="0" smtClean="0"/>
              <a:t>.</a:t>
            </a:r>
          </a:p>
          <a:p>
            <a:pPr lvl="1"/>
            <a:r>
              <a:rPr lang="en-GB" sz="1400" dirty="0"/>
              <a:t>Design, build, operate relational (SQL) non-relational databases (NoSQL</a:t>
            </a:r>
            <a:r>
              <a:rPr lang="en-GB" sz="1400" dirty="0" smtClean="0"/>
              <a:t>)</a:t>
            </a:r>
          </a:p>
          <a:p>
            <a:pPr lvl="1"/>
            <a:r>
              <a:rPr lang="en-GB" sz="1400" dirty="0"/>
              <a:t>Develop software solutions for secure and reliable data </a:t>
            </a:r>
            <a:r>
              <a:rPr lang="en-GB" sz="1400" dirty="0" smtClean="0"/>
              <a:t>access</a:t>
            </a:r>
          </a:p>
          <a:p>
            <a:pPr lvl="1"/>
            <a:r>
              <a:rPr lang="en-GB" sz="1400" dirty="0"/>
              <a:t>Programming skills: Statistical analysis languages and </a:t>
            </a:r>
            <a:r>
              <a:rPr lang="en-GB" sz="1400" dirty="0" smtClean="0"/>
              <a:t>tooling</a:t>
            </a:r>
          </a:p>
          <a:p>
            <a:r>
              <a:rPr lang="en-GB" sz="1800" b="1" dirty="0"/>
              <a:t>Research Infrastructure Management and </a:t>
            </a:r>
            <a:r>
              <a:rPr lang="en-GB" sz="1800" b="1" dirty="0" smtClean="0"/>
              <a:t>Operation</a:t>
            </a:r>
          </a:p>
          <a:p>
            <a:pPr lvl="1"/>
            <a:r>
              <a:rPr lang="en-GB" sz="1400" dirty="0"/>
              <a:t>General knowledge about existing European and National  (types, how to in get involved, </a:t>
            </a:r>
            <a:r>
              <a:rPr lang="en-GB" sz="1400" dirty="0" smtClean="0"/>
              <a:t>…)</a:t>
            </a:r>
          </a:p>
          <a:p>
            <a:pPr lvl="1"/>
            <a:r>
              <a:rPr lang="en-GB" sz="1400" dirty="0"/>
              <a:t>Use existing RIs European and National to perform large scale </a:t>
            </a:r>
            <a:r>
              <a:rPr lang="en-GB" sz="1400" dirty="0" smtClean="0"/>
              <a:t>experimentations</a:t>
            </a:r>
          </a:p>
          <a:p>
            <a:pPr lvl="1"/>
            <a:r>
              <a:rPr lang="en-GB" sz="1400" dirty="0"/>
              <a:t>Understand the technical Operation and Exploitation of existing </a:t>
            </a:r>
            <a:r>
              <a:rPr lang="en-GB" sz="1400" dirty="0" err="1" smtClean="0"/>
              <a:t>Ris</a:t>
            </a:r>
            <a:endParaRPr lang="en-GB" sz="1400" dirty="0" smtClean="0"/>
          </a:p>
          <a:p>
            <a:pPr lvl="1"/>
            <a:r>
              <a:rPr lang="en-GB" sz="1400" dirty="0"/>
              <a:t>Understand the Policy-making of RIs in Europe and the world</a:t>
            </a:r>
          </a:p>
        </p:txBody>
      </p:sp>
      <p:sp>
        <p:nvSpPr>
          <p:cNvPr id="5" name="Slide Number Placeholder 4"/>
          <p:cNvSpPr>
            <a:spLocks noGrp="1"/>
          </p:cNvSpPr>
          <p:nvPr>
            <p:ph type="sldNum" sz="quarter" idx="12"/>
          </p:nvPr>
        </p:nvSpPr>
        <p:spPr/>
        <p:txBody>
          <a:bodyPr/>
          <a:lstStyle/>
          <a:p>
            <a:fld id="{5444D61A-D5EF-4AD7-8CFF-82B00AE13C42}" type="slidenum">
              <a:rPr lang="en-GB" smtClean="0"/>
              <a:pPr/>
              <a:t>9</a:t>
            </a:fld>
            <a:endParaRPr lang="en-GB"/>
          </a:p>
        </p:txBody>
      </p:sp>
      <p:sp>
        <p:nvSpPr>
          <p:cNvPr id="7" name="Footer Placeholder 3"/>
          <p:cNvSpPr>
            <a:spLocks noGrp="1"/>
          </p:cNvSpPr>
          <p:nvPr>
            <p:ph type="ftr" sz="quarter" idx="11"/>
          </p:nvPr>
        </p:nvSpPr>
        <p:spPr>
          <a:xfrm>
            <a:off x="3128888" y="6489340"/>
            <a:ext cx="4143412" cy="216024"/>
          </a:xfrm>
        </p:spPr>
        <p:txBody>
          <a:bodyPr/>
          <a:lstStyle/>
          <a:p>
            <a:r>
              <a:rPr lang="en-GB" dirty="0"/>
              <a:t>EDISON Professional Training and Certification Scheme</a:t>
            </a:r>
          </a:p>
        </p:txBody>
      </p:sp>
      <p:sp>
        <p:nvSpPr>
          <p:cNvPr id="8" name="Date Placeholder 5"/>
          <p:cNvSpPr>
            <a:spLocks noGrp="1"/>
          </p:cNvSpPr>
          <p:nvPr>
            <p:ph type="dt" sz="half" idx="2"/>
          </p:nvPr>
        </p:nvSpPr>
        <p:spPr>
          <a:xfrm>
            <a:off x="111018" y="6408712"/>
            <a:ext cx="2840802" cy="368660"/>
          </a:xfrm>
        </p:spPr>
        <p:txBody>
          <a:bodyPr/>
          <a:lstStyle/>
          <a:p>
            <a:r>
              <a:rPr lang="en-US" dirty="0" smtClean="0"/>
              <a:t>EDISON F2F – Brussels- 25-27 Jan 2016</a:t>
            </a:r>
            <a:endParaRPr lang="en-GB" dirty="0"/>
          </a:p>
        </p:txBody>
      </p:sp>
    </p:spTree>
    <p:extLst>
      <p:ext uri="{BB962C8B-B14F-4D97-AF65-F5344CB8AC3E}">
        <p14:creationId xmlns:p14="http://schemas.microsoft.com/office/powerpoint/2010/main" val="2813598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44612</TotalTime>
  <Words>2992</Words>
  <Application>Microsoft Office PowerPoint</Application>
  <PresentationFormat>On-screen Show (4:3)</PresentationFormat>
  <Paragraphs>562</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EDISON Professional Training and Certification Scheme</vt:lpstr>
      <vt:lpstr>Summary</vt:lpstr>
      <vt:lpstr>Summary</vt:lpstr>
      <vt:lpstr>EDISON Certification Overview: </vt:lpstr>
      <vt:lpstr>EDISON Certification Overview</vt:lpstr>
      <vt:lpstr>EDISON Certification Overview</vt:lpstr>
      <vt:lpstr>Exam outline example: </vt:lpstr>
      <vt:lpstr>Outline proposal (draft)</vt:lpstr>
      <vt:lpstr>Outline proposal (draft)</vt:lpstr>
      <vt:lpstr>Outline proposal (draft)</vt:lpstr>
      <vt:lpstr>EDISON Certification Overview</vt:lpstr>
      <vt:lpstr>EDISON DS Associate exam</vt:lpstr>
      <vt:lpstr>EDISON DS Associate format</vt:lpstr>
      <vt:lpstr>EDISON DS Associate exam format: Example</vt:lpstr>
      <vt:lpstr>EDISON DS Professional/Expert exam</vt:lpstr>
      <vt:lpstr>EDISON DS Professional/Expert format 1</vt:lpstr>
      <vt:lpstr>EDISON DS Professional/Expert format 1</vt:lpstr>
      <vt:lpstr>EDISON DS Professional/Expert format 1</vt:lpstr>
      <vt:lpstr>EDISON DS Professional/Expert format 2</vt:lpstr>
      <vt:lpstr>EDISON DS Professional/Expert format 2</vt:lpstr>
      <vt:lpstr>Registration as a EDISON training organisation</vt:lpstr>
      <vt:lpstr>EDISON trainer policy</vt:lpstr>
      <vt:lpstr>Example Sustainability Model</vt:lpstr>
      <vt:lpstr>Questions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demch</dc:creator>
  <cp:lastModifiedBy>Malgorzata Krakowian</cp:lastModifiedBy>
  <cp:revision>1244</cp:revision>
  <cp:lastPrinted>2015-09-21T01:42:43Z</cp:lastPrinted>
  <dcterms:created xsi:type="dcterms:W3CDTF">2010-12-21T20:41:30Z</dcterms:created>
  <dcterms:modified xsi:type="dcterms:W3CDTF">2016-01-21T13:44:35Z</dcterms:modified>
</cp:coreProperties>
</file>