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1"/>
  </p:notesMasterIdLst>
  <p:handoutMasterIdLst>
    <p:handoutMasterId r:id="rId12"/>
  </p:handoutMasterIdLst>
  <p:sldIdLst>
    <p:sldId id="280" r:id="rId4"/>
    <p:sldId id="291" r:id="rId5"/>
    <p:sldId id="292" r:id="rId6"/>
    <p:sldId id="293" r:id="rId7"/>
    <p:sldId id="295" r:id="rId8"/>
    <p:sldId id="294" r:id="rId9"/>
    <p:sldId id="28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7" autoAdjust="0"/>
    <p:restoredTop sz="94630" autoAdjust="0"/>
  </p:normalViewPr>
  <p:slideViewPr>
    <p:cSldViewPr showGuides="1">
      <p:cViewPr varScale="1">
        <p:scale>
          <a:sx n="87" d="100"/>
          <a:sy n="87" d="100"/>
        </p:scale>
        <p:origin x="21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12-01-16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461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GDB 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GDB 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GDB 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GDB Security Policies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1/12/16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documents.egi.eu/document/262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documents.egi.eu/document/2729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iki.egi.eu/w/index.php?title=SPG:Drafts:Acceptable_Use_Policy_March_2015&amp;action=historysubmit&amp;diff=85377&amp;oldid=77685" TargetMode="External"/><Relationship Id="rId3" Type="http://schemas.openxmlformats.org/officeDocument/2006/relationships/hyperlink" Target="https://wiki.egi.eu/w/index.php?title=SPG:Drafts:Virtual_Machines_Endorsement_Policy_March_2015&amp;action=historysubmit&amp;diff=85328&amp;oldid=7770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27411" y="3643200"/>
            <a:ext cx="5689178" cy="793912"/>
          </a:xfrm>
        </p:spPr>
        <p:txBody>
          <a:bodyPr>
            <a:normAutofit/>
          </a:bodyPr>
          <a:lstStyle/>
          <a:p>
            <a:r>
              <a:rPr lang="en-GB" dirty="0" smtClean="0"/>
              <a:t>WLCG GDB</a:t>
            </a:r>
            <a:r>
              <a:rPr lang="en-GB" smtClean="0"/>
              <a:t>, CERN</a:t>
            </a:r>
            <a:br>
              <a:rPr lang="en-GB" smtClean="0"/>
            </a:br>
            <a:r>
              <a:rPr lang="en-GB" smtClean="0"/>
              <a:t>13 </a:t>
            </a:r>
            <a:r>
              <a:rPr lang="en-GB" dirty="0" smtClean="0"/>
              <a:t>January 2016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EGI/WLCG Security Policies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David Kelsey (STFC-RAL)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9552" y="1052736"/>
            <a:ext cx="8424936" cy="4784400"/>
          </a:xfrm>
        </p:spPr>
        <p:txBody>
          <a:bodyPr/>
          <a:lstStyle/>
          <a:p>
            <a:r>
              <a:rPr lang="en-GB" dirty="0" smtClean="0"/>
              <a:t>Update since GDB July 2015</a:t>
            </a:r>
          </a:p>
          <a:p>
            <a:r>
              <a:rPr lang="en-GB" dirty="0" err="1"/>
              <a:t>O</a:t>
            </a:r>
            <a:r>
              <a:rPr lang="en-GB" dirty="0" err="1" smtClean="0"/>
              <a:t>ngoing</a:t>
            </a:r>
            <a:r>
              <a:rPr lang="en-GB" dirty="0" smtClean="0"/>
              <a:t> EGI SPG activities</a:t>
            </a:r>
          </a:p>
          <a:p>
            <a:pPr lvl="1"/>
            <a:r>
              <a:rPr lang="en-GB" dirty="0" smtClean="0"/>
              <a:t>Revised User AUP – now finished</a:t>
            </a:r>
          </a:p>
          <a:p>
            <a:pPr lvl="1"/>
            <a:r>
              <a:rPr lang="en-GB" dirty="0" smtClean="0"/>
              <a:t>Revised VM Endorsement &amp; Operations policy - ready</a:t>
            </a:r>
          </a:p>
          <a:p>
            <a:r>
              <a:rPr lang="en-GB" dirty="0" smtClean="0"/>
              <a:t>Personal Data Protection issues</a:t>
            </a:r>
          </a:p>
          <a:p>
            <a:pPr lvl="1"/>
            <a:r>
              <a:rPr lang="en-GB" dirty="0" smtClean="0"/>
              <a:t>See Ian’s talk</a:t>
            </a:r>
          </a:p>
          <a:p>
            <a:r>
              <a:rPr lang="en-GB" dirty="0" smtClean="0"/>
              <a:t>Other topics not discussed today</a:t>
            </a:r>
          </a:p>
          <a:p>
            <a:pPr lvl="1"/>
            <a:r>
              <a:rPr lang="en-GB" dirty="0" smtClean="0"/>
              <a:t>SCI (GDB July 2013) and </a:t>
            </a:r>
            <a:r>
              <a:rPr lang="en-GB" dirty="0" err="1" smtClean="0"/>
              <a:t>Sirtfi</a:t>
            </a:r>
            <a:r>
              <a:rPr lang="en-GB" dirty="0" smtClean="0"/>
              <a:t>/AARC (Hannah)</a:t>
            </a:r>
          </a:p>
          <a:p>
            <a:pPr lvl="1"/>
            <a:r>
              <a:rPr lang="en-GB" dirty="0" smtClean="0"/>
              <a:t>EGI Long Tail of Science – policy and AUP (both exist)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GDB 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AUP and Conditions of 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AUP revision </a:t>
            </a:r>
            <a:r>
              <a:rPr lang="en-US" dirty="0"/>
              <a:t>to address</a:t>
            </a:r>
          </a:p>
          <a:p>
            <a:r>
              <a:rPr lang="en-US" dirty="0" err="1"/>
              <a:t>Generalise</a:t>
            </a:r>
            <a:r>
              <a:rPr lang="en-US" dirty="0"/>
              <a:t> to include all EGI service offerings</a:t>
            </a:r>
          </a:p>
          <a:p>
            <a:pPr lvl="1"/>
            <a:r>
              <a:rPr lang="en-US" dirty="0"/>
              <a:t>Grids, Clouds, Long Tail of Science, etc.</a:t>
            </a:r>
          </a:p>
          <a:p>
            <a:r>
              <a:rPr lang="en-US" dirty="0"/>
              <a:t>Require: acknowledge support in </a:t>
            </a:r>
            <a:r>
              <a:rPr lang="en-US" dirty="0" smtClean="0"/>
              <a:t>publications</a:t>
            </a:r>
            <a:endParaRPr lang="en-US" dirty="0"/>
          </a:p>
          <a:p>
            <a:pPr marL="0" indent="0">
              <a:buNone/>
            </a:pPr>
            <a:r>
              <a:rPr lang="en-US" sz="2000" i="1" dirty="0" smtClean="0">
                <a:hlinkClick r:id="rId2"/>
              </a:rPr>
              <a:t>https://documents.egi.eu/document/2623</a:t>
            </a:r>
            <a:endParaRPr lang="en-US" sz="2000" i="1" dirty="0"/>
          </a:p>
          <a:p>
            <a:r>
              <a:rPr lang="en-US" dirty="0"/>
              <a:t>V</a:t>
            </a:r>
            <a:r>
              <a:rPr lang="en-US" dirty="0" smtClean="0"/>
              <a:t>ersion was distributed </a:t>
            </a:r>
            <a:r>
              <a:rPr lang="en-US" dirty="0"/>
              <a:t>for public </a:t>
            </a:r>
            <a:r>
              <a:rPr lang="en-US" dirty="0" smtClean="0"/>
              <a:t>comment</a:t>
            </a:r>
          </a:p>
          <a:p>
            <a:pPr lvl="1"/>
            <a:r>
              <a:rPr lang="en-US" dirty="0" smtClean="0"/>
              <a:t>And now approved by EGI OMB</a:t>
            </a:r>
          </a:p>
          <a:p>
            <a:pPr lvl="1"/>
            <a:r>
              <a:rPr lang="en-US" dirty="0" smtClean="0"/>
              <a:t>Draft was version 1.9 – FINAL will be version 2</a:t>
            </a:r>
          </a:p>
          <a:p>
            <a:r>
              <a:rPr lang="en-US" dirty="0" smtClean="0"/>
              <a:t>The new Data Protection policy will require yet another change to the AUP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GDB 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7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 Endorsement &amp;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This policy started life in the </a:t>
            </a:r>
            <a:r>
              <a:rPr lang="en-US" dirty="0" err="1" smtClean="0"/>
              <a:t>HEPiX</a:t>
            </a:r>
            <a:r>
              <a:rPr lang="en-US" dirty="0" smtClean="0"/>
              <a:t> </a:t>
            </a:r>
            <a:r>
              <a:rPr lang="en-US" dirty="0" err="1" smtClean="0"/>
              <a:t>Virtualisation</a:t>
            </a:r>
            <a:r>
              <a:rPr lang="en-US" dirty="0" smtClean="0"/>
              <a:t> WG</a:t>
            </a:r>
          </a:p>
          <a:p>
            <a:r>
              <a:rPr lang="en-US" dirty="0" smtClean="0"/>
              <a:t>Now need to modify </a:t>
            </a:r>
            <a:r>
              <a:rPr lang="en-US" dirty="0"/>
              <a:t>the policy and trust </a:t>
            </a:r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To reflect current use cases</a:t>
            </a:r>
            <a:endParaRPr lang="en-US" dirty="0"/>
          </a:p>
          <a:p>
            <a:r>
              <a:rPr lang="en-US" dirty="0"/>
              <a:t>Important for EGI Federated Cloud Services</a:t>
            </a:r>
          </a:p>
          <a:p>
            <a:pPr lvl="1"/>
            <a:r>
              <a:rPr lang="en-US" dirty="0"/>
              <a:t>New trust and responsibilities</a:t>
            </a:r>
          </a:p>
          <a:p>
            <a:r>
              <a:rPr lang="en-US" dirty="0"/>
              <a:t>We produced an initial first </a:t>
            </a:r>
            <a:r>
              <a:rPr lang="en-US" dirty="0" smtClean="0"/>
              <a:t>draft which was discussed</a:t>
            </a:r>
            <a:endParaRPr lang="en-US" dirty="0"/>
          </a:p>
          <a:p>
            <a:pPr lvl="1"/>
            <a:r>
              <a:rPr lang="en-US" dirty="0"/>
              <a:t>VM Operator – responsible for all security aspects</a:t>
            </a:r>
          </a:p>
          <a:p>
            <a:pPr lvl="1"/>
            <a:r>
              <a:rPr lang="en-US" dirty="0"/>
              <a:t>VM Consumer – end user with no </a:t>
            </a:r>
            <a:r>
              <a:rPr lang="en-US" dirty="0" smtClean="0"/>
              <a:t>privileges</a:t>
            </a:r>
          </a:p>
          <a:p>
            <a:r>
              <a:rPr lang="en-US" sz="2000" i="1" dirty="0" smtClean="0">
                <a:hlinkClick r:id="rId2"/>
              </a:rPr>
              <a:t>https://documents.egi.eu/document/2729</a:t>
            </a:r>
            <a:endParaRPr lang="en-US" sz="2000" i="1" dirty="0" smtClean="0"/>
          </a:p>
          <a:p>
            <a:r>
              <a:rPr lang="en-US" sz="2400" dirty="0" smtClean="0"/>
              <a:t>Will be distributed for public comment at end of this week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GDB 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1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text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wiki.egi.eu/w/index.php?title=SPG%3ADrafts%3AAcceptable_Use_Policy_March_2015&amp;action=historysubmit&amp;diff=85377&amp;oldid=77685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wiki.egi.eu</a:t>
            </a:r>
            <a:r>
              <a:rPr lang="en-US" dirty="0">
                <a:hlinkClick r:id="rId3"/>
              </a:rPr>
              <a:t>/w/</a:t>
            </a:r>
            <a:r>
              <a:rPr lang="en-US" dirty="0" err="1">
                <a:hlinkClick r:id="rId3"/>
              </a:rPr>
              <a:t>index.php?title</a:t>
            </a:r>
            <a:r>
              <a:rPr lang="en-US" dirty="0">
                <a:hlinkClick r:id="rId3"/>
              </a:rPr>
              <a:t>=SPG%3ADrafts%3AVirtual_Machines_Endorsement_Policy_March_2015&amp;action=</a:t>
            </a:r>
            <a:r>
              <a:rPr lang="en-US" dirty="0" err="1">
                <a:hlinkClick r:id="rId3"/>
              </a:rPr>
              <a:t>historysubmit&amp;diff</a:t>
            </a:r>
            <a:r>
              <a:rPr lang="en-US" dirty="0">
                <a:hlinkClick r:id="rId3"/>
              </a:rPr>
              <a:t>=85328&amp;oldid=77702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GDB 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356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Requests to WLCG GDB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 will be asking WLCG MB to adopt the new AUP</a:t>
            </a:r>
          </a:p>
          <a:p>
            <a:pPr lvl="1"/>
            <a:r>
              <a:rPr lang="en-US" dirty="0" smtClean="0"/>
              <a:t>The most important policy to keep the same everywhere!</a:t>
            </a:r>
          </a:p>
          <a:p>
            <a:r>
              <a:rPr lang="en-US" dirty="0" smtClean="0"/>
              <a:t>Seeking comments on VM Endorsement</a:t>
            </a:r>
          </a:p>
          <a:p>
            <a:pPr lvl="1"/>
            <a:r>
              <a:rPr lang="en-US" dirty="0" smtClean="0"/>
              <a:t>End of the week</a:t>
            </a:r>
          </a:p>
          <a:p>
            <a:r>
              <a:rPr lang="en-US" dirty="0" smtClean="0"/>
              <a:t>Also we will be seeking comments on the Data Protection Policy (but see Ian’s talk)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GDB 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65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295</Words>
  <Application>Microsoft Macintosh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EGI/WLCG Security Policies</vt:lpstr>
      <vt:lpstr>Outline</vt:lpstr>
      <vt:lpstr>AUP and Conditions of Use </vt:lpstr>
      <vt:lpstr>VM Endorsement &amp; Operation</vt:lpstr>
      <vt:lpstr>Show text differences</vt:lpstr>
      <vt:lpstr>Requests to WLCG GDB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Kelsey, David (STFC,RAL,PPD)</cp:lastModifiedBy>
  <cp:revision>31</cp:revision>
  <dcterms:created xsi:type="dcterms:W3CDTF">2015-06-16T10:07:50Z</dcterms:created>
  <dcterms:modified xsi:type="dcterms:W3CDTF">2016-01-12T17:51:57Z</dcterms:modified>
</cp:coreProperties>
</file>