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EB94-F257-4A67-A76A-A8D6E2B5E5C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32D3-AFDA-4795-B711-10490CE5D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9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Minor</a:t>
            </a:r>
            <a:r>
              <a:rPr lang="en-US" baseline="0" dirty="0" smtClean="0"/>
              <a:t> but visible, </a:t>
            </a:r>
            <a:r>
              <a:rPr lang="en-US" baseline="0" dirty="0" err="1" smtClean="0"/>
              <a:t>pakiti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- users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32D3-AFDA-4795-B711-10490CE5D8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22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of talks</a:t>
            </a:r>
            <a:r>
              <a:rPr lang="en-US" baseline="0" dirty="0" smtClean="0"/>
              <a:t> in Bari, …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32D3-AFDA-4795-B711-10490CE5D8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3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32D3-AFDA-4795-B711-10490CE5D8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2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7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0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0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25C4-2EDF-424C-A07F-30CE8558CD51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32D8-6F0D-47D4-AE17-0616CDD7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0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ations-portal.egi.eu/csiDashboard/repo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ESNET/seca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Monitoring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</a:t>
            </a:r>
          </a:p>
          <a:p>
            <a:r>
              <a:rPr lang="en-US" dirty="0" smtClean="0"/>
              <a:t>EGI CSIRT Meeting, 28. Jan 2016, Prague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0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 err="1" smtClean="0"/>
              <a:t>Pakiti</a:t>
            </a:r>
            <a:endParaRPr lang="en-US" dirty="0" smtClean="0"/>
          </a:p>
          <a:p>
            <a:pPr lvl="1"/>
            <a:r>
              <a:rPr lang="en-US" dirty="0" smtClean="0"/>
              <a:t>Minor changes to </a:t>
            </a:r>
            <a:r>
              <a:rPr lang="en-US" dirty="0" err="1" smtClean="0"/>
              <a:t>Pakiti</a:t>
            </a:r>
            <a:endParaRPr lang="en-US" dirty="0" smtClean="0"/>
          </a:p>
          <a:p>
            <a:pPr lvl="1"/>
            <a:r>
              <a:rPr lang="en-US" dirty="0" smtClean="0"/>
              <a:t>Development of </a:t>
            </a:r>
            <a:r>
              <a:rPr lang="en-US" dirty="0" err="1" smtClean="0"/>
              <a:t>Pakiti</a:t>
            </a:r>
            <a:r>
              <a:rPr lang="en-US" dirty="0" smtClean="0"/>
              <a:t> v3 continues</a:t>
            </a:r>
          </a:p>
          <a:p>
            <a:r>
              <a:rPr lang="en-US" dirty="0" smtClean="0"/>
              <a:t>Site certification</a:t>
            </a:r>
          </a:p>
          <a:p>
            <a:r>
              <a:rPr lang="en-US" dirty="0" smtClean="0"/>
              <a:t>Security dashboard</a:t>
            </a:r>
          </a:p>
          <a:p>
            <a:pPr lvl="1"/>
            <a:r>
              <a:rPr lang="en-US" dirty="0" smtClean="0"/>
              <a:t>New functions released in Dec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1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Dashboard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Notifications about security issues</a:t>
            </a:r>
          </a:p>
          <a:p>
            <a:pPr lvl="1"/>
            <a:r>
              <a:rPr lang="en-US" dirty="0" smtClean="0"/>
              <a:t>https://operations-portal.egi.eu/csiDashboard/notificationsIssues</a:t>
            </a:r>
          </a:p>
          <a:p>
            <a:r>
              <a:rPr lang="en-US" dirty="0"/>
              <a:t>C</a:t>
            </a:r>
            <a:r>
              <a:rPr lang="en-US" dirty="0" smtClean="0"/>
              <a:t>apture WN instead of host : the Worker node is displayed (when available) instead of the host name into the list of issues</a:t>
            </a:r>
          </a:p>
          <a:p>
            <a:r>
              <a:rPr lang="en-US" dirty="0"/>
              <a:t>M</a:t>
            </a:r>
            <a:r>
              <a:rPr lang="en-US" dirty="0" smtClean="0"/>
              <a:t>etrics : we have put in place reports for the </a:t>
            </a:r>
            <a:r>
              <a:rPr lang="en-US" dirty="0" err="1" smtClean="0"/>
              <a:t>Nagios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>
                <a:hlinkClick r:id="rId2"/>
              </a:rPr>
              <a:t>https://operations-portal.egi.eu/csiDashboard/report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ites under certification process : we have extended the list of sites to display potential issues on candidate 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0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5534"/>
            <a:ext cx="8229600" cy="4475295"/>
          </a:xfrm>
        </p:spPr>
      </p:pic>
    </p:spTree>
    <p:extLst>
      <p:ext uri="{BB962C8B-B14F-4D97-AF65-F5344CB8AC3E}">
        <p14:creationId xmlns:p14="http://schemas.microsoft.com/office/powerpoint/2010/main" val="278518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5534"/>
            <a:ext cx="8229600" cy="4475295"/>
          </a:xfrm>
        </p:spPr>
      </p:pic>
    </p:spTree>
    <p:extLst>
      <p:ext uri="{BB962C8B-B14F-4D97-AF65-F5344CB8AC3E}">
        <p14:creationId xmlns:p14="http://schemas.microsoft.com/office/powerpoint/2010/main" val="184728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Assessment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Common security flaws should be detected soon</a:t>
            </a:r>
          </a:p>
          <a:p>
            <a:r>
              <a:rPr lang="en-US" dirty="0" smtClean="0"/>
              <a:t>Part of endorsement</a:t>
            </a:r>
          </a:p>
          <a:p>
            <a:r>
              <a:rPr lang="en-US" dirty="0" smtClean="0"/>
              <a:t>Automated mechanism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Automated framework to detect common flows in VM images</a:t>
            </a:r>
          </a:p>
          <a:p>
            <a:r>
              <a:rPr lang="en-US" dirty="0" smtClean="0"/>
              <a:t>Instantiates a VM in a contained environment and runs a series of probes</a:t>
            </a:r>
          </a:p>
          <a:p>
            <a:pPr lvl="1"/>
            <a:r>
              <a:rPr lang="en-US" dirty="0" smtClean="0"/>
              <a:t>External – </a:t>
            </a:r>
            <a:r>
              <a:rPr lang="en-US" dirty="0" err="1" smtClean="0"/>
              <a:t>nmap</a:t>
            </a:r>
            <a:r>
              <a:rPr lang="en-US" dirty="0" smtClean="0"/>
              <a:t>, “</a:t>
            </a:r>
            <a:r>
              <a:rPr lang="en-US" dirty="0" err="1" smtClean="0"/>
              <a:t>nessus</a:t>
            </a:r>
            <a:r>
              <a:rPr lang="en-US" dirty="0" smtClean="0"/>
              <a:t>”, weak passwords, …</a:t>
            </a:r>
          </a:p>
          <a:p>
            <a:pPr lvl="1"/>
            <a:r>
              <a:rPr lang="en-US" dirty="0" smtClean="0"/>
              <a:t>Internal – </a:t>
            </a:r>
            <a:r>
              <a:rPr lang="en-US" dirty="0" err="1" smtClean="0"/>
              <a:t>Pakiti</a:t>
            </a:r>
            <a:r>
              <a:rPr lang="en-US" dirty="0" smtClean="0"/>
              <a:t>, configuration flaws - </a:t>
            </a:r>
            <a:r>
              <a:rPr lang="en-US" dirty="0" err="1" smtClean="0"/>
              <a:t>Lynis</a:t>
            </a:r>
            <a:endParaRPr lang="en-US" dirty="0" smtClean="0"/>
          </a:p>
          <a:p>
            <a:r>
              <a:rPr lang="en-US" dirty="0" smtClean="0"/>
              <a:t>Provides input for endorsement</a:t>
            </a:r>
          </a:p>
          <a:p>
            <a:pPr lvl="1"/>
            <a:r>
              <a:rPr lang="en-US" dirty="0" smtClean="0"/>
              <a:t>Eventually should be integrated with </a:t>
            </a:r>
            <a:r>
              <a:rPr lang="en-US" dirty="0" err="1" smtClean="0"/>
              <a:t>AppDB</a:t>
            </a:r>
            <a:endParaRPr lang="en-US" dirty="0" smtClean="0"/>
          </a:p>
          <a:p>
            <a:r>
              <a:rPr lang="en-US" dirty="0" smtClean="0"/>
              <a:t>Code available</a:t>
            </a:r>
          </a:p>
          <a:p>
            <a:pPr lvl="1"/>
            <a:r>
              <a:rPr lang="en-US" dirty="0" smtClean="0">
                <a:hlinkClick r:id="rId3"/>
              </a:rPr>
              <a:t>https://github.com/CESNET/secant</a:t>
            </a:r>
            <a:endParaRPr lang="en-US" dirty="0" smtClean="0"/>
          </a:p>
          <a:p>
            <a:pPr lvl="1"/>
            <a:r>
              <a:rPr lang="en-US" dirty="0" smtClean="0"/>
              <a:t>Waiting for ON update to provide a pilot at CESNET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6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plans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 smtClean="0"/>
              <a:t>Getting rid of Unknown status in 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Secant pilot</a:t>
            </a:r>
          </a:p>
          <a:p>
            <a:r>
              <a:rPr lang="en-US" dirty="0" smtClean="0"/>
              <a:t>Enable dashboard functionalities</a:t>
            </a:r>
          </a:p>
          <a:p>
            <a:r>
              <a:rPr lang="en-US" dirty="0" smtClean="0"/>
              <a:t>Exception handling in </a:t>
            </a:r>
            <a:r>
              <a:rPr lang="en-US" dirty="0" err="1" smtClean="0"/>
              <a:t>Pakiti</a:t>
            </a:r>
            <a:r>
              <a:rPr lang="en-US" dirty="0" smtClean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2013453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Longer-term ideas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Tools for cloud monitoring aimed at sites</a:t>
            </a:r>
          </a:p>
          <a:p>
            <a:pPr lvl="1"/>
            <a:r>
              <a:rPr lang="en-US" dirty="0" smtClean="0"/>
              <a:t>Network-level monitoring</a:t>
            </a:r>
          </a:p>
          <a:p>
            <a:pPr lvl="1"/>
            <a:r>
              <a:rPr lang="en-US" dirty="0" smtClean="0"/>
              <a:t>Collecting information about situation in EGI </a:t>
            </a:r>
            <a:r>
              <a:rPr lang="en-US" dirty="0" err="1" smtClean="0"/>
              <a:t>Fedcloud</a:t>
            </a:r>
            <a:r>
              <a:rPr lang="en-US" dirty="0"/>
              <a:t> </a:t>
            </a:r>
            <a:r>
              <a:rPr lang="en-US" dirty="0" smtClean="0"/>
              <a:t>(honeypots, ..)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491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247</Words>
  <Application>Microsoft Office PowerPoint</Application>
  <PresentationFormat>Předvádění na obrazovce (4:3)</PresentationFormat>
  <Paragraphs>48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Security Monitoring</vt:lpstr>
      <vt:lpstr>Status update</vt:lpstr>
      <vt:lpstr>Security Dashboard</vt:lpstr>
      <vt:lpstr>Prezentace aplikace PowerPoint</vt:lpstr>
      <vt:lpstr>Prezentace aplikace PowerPoint</vt:lpstr>
      <vt:lpstr>VA Assessment</vt:lpstr>
      <vt:lpstr>Secant</vt:lpstr>
      <vt:lpstr>Short-term plans</vt:lpstr>
      <vt:lpstr>Longer-term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Kouril</dc:creator>
  <cp:lastModifiedBy>Daniel Kouril</cp:lastModifiedBy>
  <cp:revision>9</cp:revision>
  <dcterms:created xsi:type="dcterms:W3CDTF">2016-01-28T06:05:32Z</dcterms:created>
  <dcterms:modified xsi:type="dcterms:W3CDTF">2016-01-28T13:21:35Z</dcterms:modified>
</cp:coreProperties>
</file>