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2"/>
  </p:notesMasterIdLst>
  <p:handoutMasterIdLst>
    <p:handoutMasterId r:id="rId13"/>
  </p:handoutMasterIdLst>
  <p:sldIdLst>
    <p:sldId id="280" r:id="rId4"/>
    <p:sldId id="298" r:id="rId5"/>
    <p:sldId id="320" r:id="rId6"/>
    <p:sldId id="345" r:id="rId7"/>
    <p:sldId id="342" r:id="rId8"/>
    <p:sldId id="343" r:id="rId9"/>
    <p:sldId id="344" r:id="rId10"/>
    <p:sldId id="284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9FCA"/>
    <a:srgbClr val="0066B0"/>
    <a:srgbClr val="4F85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94707" autoAdjust="0"/>
  </p:normalViewPr>
  <p:slideViewPr>
    <p:cSldViewPr showGuides="1">
      <p:cViewPr varScale="1">
        <p:scale>
          <a:sx n="72" d="100"/>
          <a:sy n="72" d="100"/>
        </p:scale>
        <p:origin x="131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20-1-2016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....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0CFCE-DDF0-439C-9F72-65C09F87D4AD}" type="slidenum">
              <a:rPr lang="en-US" altLang="en-US"/>
              <a:pPr>
                <a:defRPr/>
              </a:pPr>
              <a:t>‹N›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9400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‹N›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30139" cy="99356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356350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Insert footer here</a:t>
            </a:r>
            <a:endParaRPr lang="en-GB" dirty="0"/>
          </a:p>
        </p:txBody>
      </p:sp>
      <p:sp>
        <p:nvSpPr>
          <p:cNvPr id="9" name="Tekstvak 21"/>
          <p:cNvSpPr txBox="1"/>
          <p:nvPr userDrawn="1"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1/20/2016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87" r:id="rId2"/>
    <p:sldLayoutId id="2147483653" r:id="rId3"/>
    <p:sldLayoutId id="2147483688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novine.eu/home.html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smtClean="0"/>
              <a:t>Technical </a:t>
            </a:r>
            <a:r>
              <a:rPr lang="en-US" dirty="0" smtClean="0"/>
              <a:t>Outreach</a:t>
            </a:r>
            <a:r>
              <a:rPr lang="it-IT" dirty="0" smtClean="0"/>
              <a:t> Expert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 dirty="0"/>
              <a:t>EGI </a:t>
            </a:r>
            <a:r>
              <a:rPr lang="en-GB" altLang="en-US" dirty="0" err="1"/>
              <a:t>FedCloud</a:t>
            </a:r>
            <a:r>
              <a:rPr lang="en-GB" altLang="en-US" dirty="0"/>
              <a:t> User Support</a:t>
            </a:r>
            <a:br>
              <a:rPr lang="en-GB" altLang="en-US" dirty="0"/>
            </a:br>
            <a:r>
              <a:rPr lang="en-GB" altLang="en-US" dirty="0"/>
              <a:t>coordination meeting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 dirty="0"/>
              <a:t>Diego Scardaci - EGI.eu/INFN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Outline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467544" y="1266152"/>
            <a:ext cx="8424936" cy="4784400"/>
          </a:xfrm>
        </p:spPr>
        <p:txBody>
          <a:bodyPr/>
          <a:lstStyle/>
          <a:p>
            <a:r>
              <a:rPr lang="it-IT" dirty="0" err="1" smtClean="0"/>
              <a:t>OpenStack</a:t>
            </a:r>
            <a:r>
              <a:rPr lang="it-IT" dirty="0" smtClean="0"/>
              <a:t> native </a:t>
            </a:r>
            <a:r>
              <a:rPr lang="it-IT" dirty="0" err="1" smtClean="0"/>
              <a:t>interface</a:t>
            </a:r>
            <a:endParaRPr lang="it-IT" dirty="0" smtClean="0"/>
          </a:p>
          <a:p>
            <a:r>
              <a:rPr lang="it-IT" dirty="0" smtClean="0"/>
              <a:t>BILS </a:t>
            </a:r>
            <a:r>
              <a:rPr lang="it-IT" dirty="0" smtClean="0"/>
              <a:t>SLA</a:t>
            </a:r>
          </a:p>
          <a:p>
            <a:r>
              <a:rPr lang="it-IT" dirty="0" err="1" smtClean="0"/>
              <a:t>Docker</a:t>
            </a:r>
            <a:r>
              <a:rPr lang="it-IT" dirty="0" smtClean="0"/>
              <a:t> </a:t>
            </a:r>
            <a:r>
              <a:rPr lang="it-IT" dirty="0" err="1" smtClean="0"/>
              <a:t>into</a:t>
            </a:r>
            <a:r>
              <a:rPr lang="it-IT" dirty="0" smtClean="0"/>
              <a:t> the EGI </a:t>
            </a:r>
            <a:r>
              <a:rPr lang="it-IT" dirty="0" err="1" smtClean="0"/>
              <a:t>FedCloud</a:t>
            </a:r>
            <a:endParaRPr lang="it-IT" dirty="0" smtClean="0"/>
          </a:p>
          <a:p>
            <a:r>
              <a:rPr lang="it-IT" dirty="0" smtClean="0"/>
              <a:t>Use </a:t>
            </a:r>
            <a:r>
              <a:rPr lang="it-IT" dirty="0" err="1" smtClean="0"/>
              <a:t>cases</a:t>
            </a:r>
            <a:endParaRPr lang="it-IT" dirty="0" smtClean="0"/>
          </a:p>
          <a:p>
            <a:pPr lvl="1"/>
            <a:r>
              <a:rPr lang="it-IT" dirty="0" err="1" smtClean="0"/>
              <a:t>Updated</a:t>
            </a:r>
            <a:endParaRPr lang="it-IT" dirty="0" smtClean="0"/>
          </a:p>
          <a:p>
            <a:pPr lvl="1"/>
            <a:r>
              <a:rPr lang="it-IT" dirty="0" err="1" smtClean="0"/>
              <a:t>Prioritisation</a:t>
            </a:r>
            <a:r>
              <a:rPr lang="it-IT" dirty="0" smtClean="0"/>
              <a:t> for the </a:t>
            </a:r>
            <a:r>
              <a:rPr lang="it-IT" dirty="0" err="1" smtClean="0"/>
              <a:t>review</a:t>
            </a:r>
            <a:endParaRPr lang="en-GB" dirty="0" smtClean="0"/>
          </a:p>
          <a:p>
            <a:r>
              <a:rPr lang="en-GB" dirty="0" smtClean="0"/>
              <a:t>AOB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87624" y="6453336"/>
            <a:ext cx="6768752" cy="365125"/>
          </a:xfrm>
        </p:spPr>
        <p:txBody>
          <a:bodyPr/>
          <a:lstStyle/>
          <a:p>
            <a:r>
              <a:rPr lang="en-GB" altLang="en-US" dirty="0"/>
              <a:t>EGI </a:t>
            </a:r>
            <a:r>
              <a:rPr lang="en-GB" altLang="en-US" dirty="0" err="1"/>
              <a:t>FedCloud</a:t>
            </a:r>
            <a:r>
              <a:rPr lang="en-GB" altLang="en-US" dirty="0"/>
              <a:t> User Support</a:t>
            </a:r>
            <a:br>
              <a:rPr lang="en-GB" altLang="en-US" dirty="0"/>
            </a:br>
            <a:r>
              <a:rPr lang="en-GB" altLang="en-US" dirty="0"/>
              <a:t>coordination meeting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5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OpenStack</a:t>
            </a:r>
            <a:r>
              <a:rPr lang="it-IT" dirty="0" smtClean="0"/>
              <a:t> Native Interface</a:t>
            </a:r>
            <a:endParaRPr lang="en-GB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dirty="0" err="1" smtClean="0"/>
              <a:t>Horizon</a:t>
            </a:r>
            <a:r>
              <a:rPr lang="it-IT" sz="2400" dirty="0"/>
              <a:t> </a:t>
            </a:r>
            <a:r>
              <a:rPr lang="it-IT" sz="2400" dirty="0" err="1" smtClean="0"/>
              <a:t>enabled</a:t>
            </a:r>
            <a:r>
              <a:rPr lang="it-IT" sz="2400" dirty="0" smtClean="0"/>
              <a:t> @ INFN-Bari for EMSO</a:t>
            </a:r>
          </a:p>
          <a:p>
            <a:pPr lvl="1"/>
            <a:r>
              <a:rPr lang="it-IT" sz="2400" dirty="0" smtClean="0"/>
              <a:t>Under </a:t>
            </a:r>
            <a:r>
              <a:rPr lang="it-IT" sz="2400" dirty="0" err="1" smtClean="0"/>
              <a:t>testing</a:t>
            </a:r>
            <a:endParaRPr lang="it-IT" sz="2400" dirty="0" smtClean="0"/>
          </a:p>
          <a:p>
            <a:endParaRPr lang="it-IT" sz="2800" dirty="0" smtClean="0"/>
          </a:p>
          <a:p>
            <a:r>
              <a:rPr lang="it-IT" sz="2800" dirty="0" smtClean="0"/>
              <a:t>Probe </a:t>
            </a:r>
            <a:r>
              <a:rPr lang="it-IT" sz="2800" dirty="0" smtClean="0"/>
              <a:t>for SWIFT </a:t>
            </a:r>
            <a:r>
              <a:rPr lang="it-IT" sz="2800" dirty="0" smtClean="0"/>
              <a:t>ready </a:t>
            </a:r>
            <a:r>
              <a:rPr lang="it-IT" sz="2800" dirty="0" smtClean="0">
                <a:sym typeface="Wingdings" panose="05000000000000000000" pitchFamily="2" charset="2"/>
              </a:rPr>
              <a:t> to be </a:t>
            </a:r>
            <a:r>
              <a:rPr lang="it-IT" sz="2800" dirty="0" err="1" smtClean="0">
                <a:sym typeface="Wingdings" panose="05000000000000000000" pitchFamily="2" charset="2"/>
              </a:rPr>
              <a:t>tested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6044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Docker</a:t>
            </a:r>
            <a:r>
              <a:rPr lang="it-IT" dirty="0" smtClean="0"/>
              <a:t> </a:t>
            </a:r>
            <a:r>
              <a:rPr lang="it-IT" dirty="0" err="1" smtClean="0"/>
              <a:t>into</a:t>
            </a:r>
            <a:r>
              <a:rPr lang="it-IT" dirty="0" smtClean="0"/>
              <a:t> the </a:t>
            </a:r>
            <a:r>
              <a:rPr lang="it-IT" dirty="0" err="1" smtClean="0"/>
              <a:t>FedCloud</a:t>
            </a:r>
            <a:endParaRPr lang="en-GB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....</a:t>
            </a:r>
            <a:endParaRPr lang="en-US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dirty="0" err="1" smtClean="0"/>
              <a:t>Documentation</a:t>
            </a:r>
            <a:r>
              <a:rPr lang="it-IT" sz="2800" dirty="0" smtClean="0"/>
              <a:t> </a:t>
            </a:r>
            <a:r>
              <a:rPr lang="it-IT" sz="2800" dirty="0" err="1" smtClean="0"/>
              <a:t>available</a:t>
            </a:r>
            <a:endParaRPr lang="it-IT" sz="2800" dirty="0" smtClean="0"/>
          </a:p>
          <a:p>
            <a:endParaRPr lang="it-IT" sz="2800" dirty="0" smtClean="0"/>
          </a:p>
          <a:p>
            <a:r>
              <a:rPr lang="it-IT" sz="2800" dirty="0" err="1" smtClean="0"/>
              <a:t>See</a:t>
            </a:r>
            <a:r>
              <a:rPr lang="it-IT" sz="2800" dirty="0" smtClean="0"/>
              <a:t> </a:t>
            </a:r>
            <a:r>
              <a:rPr lang="it-IT" sz="2800" dirty="0" err="1" smtClean="0"/>
              <a:t>Enol’s</a:t>
            </a:r>
            <a:r>
              <a:rPr lang="it-IT" sz="2800" dirty="0" smtClean="0"/>
              <a:t> </a:t>
            </a:r>
            <a:r>
              <a:rPr lang="it-IT" sz="2800" dirty="0" err="1" smtClean="0"/>
              <a:t>presentation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5306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BILS SLA</a:t>
            </a:r>
            <a:endParaRPr lang="en-GB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dirty="0"/>
              <a:t>172 CPU Cores, 400 GB of RAM, 8 TB of </a:t>
            </a:r>
            <a:r>
              <a:rPr lang="en-GB" dirty="0" smtClean="0"/>
              <a:t>storage</a:t>
            </a:r>
            <a:endParaRPr lang="en-GB" dirty="0"/>
          </a:p>
          <a:p>
            <a:pPr lvl="1"/>
            <a:r>
              <a:rPr lang="en-GB" dirty="0" smtClean="0"/>
              <a:t>PRISMA-INFN-BARI (pledged resources</a:t>
            </a:r>
            <a:r>
              <a:rPr lang="en-GB" dirty="0" smtClean="0"/>
              <a:t>) (waiting for the migration to the new site)</a:t>
            </a:r>
            <a:endParaRPr lang="en-GB" dirty="0"/>
          </a:p>
          <a:p>
            <a:pPr lvl="1"/>
            <a:r>
              <a:rPr lang="en-GB" dirty="0" smtClean="0"/>
              <a:t>TR-FC1-ULAKBIM </a:t>
            </a:r>
            <a:r>
              <a:rPr lang="en-GB" dirty="0"/>
              <a:t>(pledged resources</a:t>
            </a:r>
            <a:r>
              <a:rPr lang="en-GB" dirty="0" smtClean="0"/>
              <a:t>) (to be tested)</a:t>
            </a:r>
            <a:endParaRPr lang="en-GB" dirty="0"/>
          </a:p>
          <a:p>
            <a:pPr lvl="1"/>
            <a:r>
              <a:rPr lang="en-GB" dirty="0" smtClean="0"/>
              <a:t>IN2P3-IRES (opportunistic</a:t>
            </a:r>
            <a:r>
              <a:rPr lang="en-GB" dirty="0" smtClean="0"/>
              <a:t>) (to be tested)</a:t>
            </a:r>
            <a:endParaRPr lang="en-GB" dirty="0" smtClean="0"/>
          </a:p>
          <a:p>
            <a:r>
              <a:rPr lang="it-IT" dirty="0" smtClean="0"/>
              <a:t>A/R: 95%/95%</a:t>
            </a:r>
          </a:p>
          <a:p>
            <a:r>
              <a:rPr lang="it-IT" dirty="0" smtClean="0"/>
              <a:t>SLA </a:t>
            </a:r>
            <a:r>
              <a:rPr lang="it-IT" dirty="0" err="1" smtClean="0"/>
              <a:t>valid</a:t>
            </a:r>
            <a:r>
              <a:rPr lang="it-IT" dirty="0" smtClean="0"/>
              <a:t> for 2 </a:t>
            </a:r>
            <a:r>
              <a:rPr lang="it-IT" dirty="0" err="1" smtClean="0"/>
              <a:t>years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3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 - Update</a:t>
            </a:r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....</a:t>
            </a:r>
            <a:endParaRPr lang="en-US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107504" y="1124744"/>
            <a:ext cx="8928992" cy="4784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z="2800" dirty="0" smtClean="0"/>
              <a:t>Human Brain Project – use case 2</a:t>
            </a:r>
          </a:p>
          <a:p>
            <a:pPr lvl="1"/>
            <a:r>
              <a:rPr lang="it-IT" sz="2000" dirty="0" err="1" smtClean="0"/>
              <a:t>Jupyter</a:t>
            </a:r>
            <a:endParaRPr lang="it-IT" sz="2000" dirty="0" smtClean="0"/>
          </a:p>
          <a:p>
            <a:pPr lvl="1"/>
            <a:r>
              <a:rPr lang="it-IT" sz="2000" dirty="0" smtClean="0"/>
              <a:t>FZJ </a:t>
            </a:r>
            <a:r>
              <a:rPr lang="it-IT" sz="2000" dirty="0" err="1" smtClean="0"/>
              <a:t>as</a:t>
            </a:r>
            <a:r>
              <a:rPr lang="it-IT" sz="2000" dirty="0" smtClean="0"/>
              <a:t> test site</a:t>
            </a:r>
          </a:p>
          <a:p>
            <a:pPr lvl="1"/>
            <a:r>
              <a:rPr lang="it-IT" sz="2000" dirty="0" err="1" smtClean="0"/>
              <a:t>Interested</a:t>
            </a:r>
            <a:r>
              <a:rPr lang="it-IT" sz="2000" dirty="0" smtClean="0"/>
              <a:t> to </a:t>
            </a:r>
            <a:r>
              <a:rPr lang="it-IT" sz="2000" dirty="0" err="1" smtClean="0"/>
              <a:t>support</a:t>
            </a:r>
            <a:r>
              <a:rPr lang="it-IT" sz="2000" dirty="0" smtClean="0"/>
              <a:t>?</a:t>
            </a:r>
          </a:p>
          <a:p>
            <a:r>
              <a:rPr lang="it-IT" sz="2400" dirty="0" smtClean="0"/>
              <a:t>EMSODEV</a:t>
            </a:r>
          </a:p>
          <a:p>
            <a:pPr lvl="1"/>
            <a:r>
              <a:rPr lang="it-IT" sz="2000" dirty="0" smtClean="0"/>
              <a:t>EMSO Data Management </a:t>
            </a:r>
            <a:r>
              <a:rPr lang="it-IT" sz="2000" dirty="0" err="1" smtClean="0"/>
              <a:t>platform</a:t>
            </a:r>
            <a:endParaRPr lang="it-IT" sz="2000" dirty="0" smtClean="0"/>
          </a:p>
          <a:p>
            <a:pPr lvl="1"/>
            <a:r>
              <a:rPr lang="it-IT" sz="2000" dirty="0" smtClean="0"/>
              <a:t>Use </a:t>
            </a:r>
            <a:r>
              <a:rPr lang="it-IT" sz="2000" dirty="0" err="1" smtClean="0"/>
              <a:t>OpenStack</a:t>
            </a:r>
            <a:r>
              <a:rPr lang="it-IT" sz="2000" dirty="0" smtClean="0"/>
              <a:t> native </a:t>
            </a:r>
            <a:r>
              <a:rPr lang="it-IT" sz="2000" dirty="0" err="1" smtClean="0"/>
              <a:t>interface</a:t>
            </a:r>
            <a:r>
              <a:rPr lang="it-IT" sz="2000" dirty="0" smtClean="0"/>
              <a:t> </a:t>
            </a:r>
            <a:r>
              <a:rPr lang="it-IT" sz="2000" dirty="0" smtClean="0">
                <a:sym typeface="Wingdings" panose="05000000000000000000" pitchFamily="2" charset="2"/>
              </a:rPr>
              <a:t> </a:t>
            </a:r>
            <a:r>
              <a:rPr lang="it-IT" sz="2000" dirty="0" err="1" smtClean="0">
                <a:sym typeface="Wingdings" panose="05000000000000000000" pitchFamily="2" charset="2"/>
              </a:rPr>
              <a:t>they</a:t>
            </a:r>
            <a:r>
              <a:rPr lang="it-IT" sz="2000" dirty="0" smtClean="0">
                <a:sym typeface="Wingdings" panose="05000000000000000000" pitchFamily="2" charset="2"/>
              </a:rPr>
              <a:t> </a:t>
            </a:r>
            <a:r>
              <a:rPr lang="it-IT" sz="2000" dirty="0" err="1" smtClean="0">
                <a:sym typeface="Wingdings" panose="05000000000000000000" pitchFamily="2" charset="2"/>
              </a:rPr>
              <a:t>will</a:t>
            </a:r>
            <a:r>
              <a:rPr lang="it-IT" sz="2000" dirty="0" smtClean="0">
                <a:sym typeface="Wingdings" panose="05000000000000000000" pitchFamily="2" charset="2"/>
              </a:rPr>
              <a:t> test </a:t>
            </a:r>
            <a:r>
              <a:rPr lang="it-IT" sz="2000" dirty="0" err="1" smtClean="0">
                <a:sym typeface="Wingdings" panose="05000000000000000000" pitchFamily="2" charset="2"/>
              </a:rPr>
              <a:t>Horizon</a:t>
            </a:r>
            <a:r>
              <a:rPr lang="it-IT" sz="2000" dirty="0" smtClean="0">
                <a:sym typeface="Wingdings" panose="05000000000000000000" pitchFamily="2" charset="2"/>
              </a:rPr>
              <a:t> </a:t>
            </a:r>
            <a:r>
              <a:rPr lang="it-IT" sz="2000" dirty="0" err="1" smtClean="0">
                <a:sym typeface="Wingdings" panose="05000000000000000000" pitchFamily="2" charset="2"/>
              </a:rPr>
              <a:t>into</a:t>
            </a:r>
            <a:r>
              <a:rPr lang="it-IT" sz="2000" dirty="0" smtClean="0">
                <a:sym typeface="Wingdings" panose="05000000000000000000" pitchFamily="2" charset="2"/>
              </a:rPr>
              <a:t> </a:t>
            </a:r>
            <a:r>
              <a:rPr lang="it-IT" sz="2000" dirty="0" err="1" smtClean="0">
                <a:sym typeface="Wingdings" panose="05000000000000000000" pitchFamily="2" charset="2"/>
              </a:rPr>
              <a:t>FedCloud</a:t>
            </a:r>
            <a:endParaRPr lang="it-IT" sz="2000" dirty="0" smtClean="0"/>
          </a:p>
          <a:p>
            <a:pPr lvl="1"/>
            <a:r>
              <a:rPr lang="it-IT" sz="2000" dirty="0" smtClean="0"/>
              <a:t>INFN-Bari</a:t>
            </a:r>
          </a:p>
          <a:p>
            <a:r>
              <a:rPr lang="it-IT" sz="2400" dirty="0" err="1" smtClean="0"/>
              <a:t>InnoVine</a:t>
            </a:r>
            <a:r>
              <a:rPr lang="it-IT" sz="2400" dirty="0" smtClean="0"/>
              <a:t> </a:t>
            </a:r>
            <a:r>
              <a:rPr lang="it-IT" sz="2400" dirty="0" err="1" smtClean="0"/>
              <a:t>project</a:t>
            </a:r>
            <a:endParaRPr lang="it-IT" sz="2400" dirty="0" smtClean="0"/>
          </a:p>
          <a:p>
            <a:pPr lvl="1"/>
            <a:r>
              <a:rPr lang="en-GB" sz="2000" dirty="0">
                <a:hlinkClick r:id="rId2"/>
              </a:rPr>
              <a:t>http://</a:t>
            </a:r>
            <a:r>
              <a:rPr lang="en-GB" sz="2000" dirty="0" smtClean="0">
                <a:hlinkClick r:id="rId2"/>
              </a:rPr>
              <a:t>www.innovine.eu/home.html</a:t>
            </a:r>
            <a:endParaRPr lang="en-GB" sz="2000" dirty="0" smtClean="0"/>
          </a:p>
          <a:p>
            <a:pPr lvl="1"/>
            <a:r>
              <a:rPr lang="it-IT" sz="2000" dirty="0" smtClean="0"/>
              <a:t>INREA (France) </a:t>
            </a:r>
            <a:r>
              <a:rPr lang="it-IT" sz="2000" dirty="0" err="1" smtClean="0"/>
              <a:t>lead</a:t>
            </a:r>
            <a:r>
              <a:rPr lang="it-IT" sz="2000" dirty="0" smtClean="0"/>
              <a:t> partner</a:t>
            </a:r>
          </a:p>
          <a:p>
            <a:pPr lvl="1"/>
            <a:r>
              <a:rPr lang="it-IT" sz="2000" dirty="0" smtClean="0"/>
              <a:t>Meeting </a:t>
            </a:r>
            <a:r>
              <a:rPr lang="it-IT" sz="2000" dirty="0" err="1" smtClean="0"/>
              <a:t>tomorrow</a:t>
            </a:r>
            <a:endParaRPr lang="it-IT" sz="2000" dirty="0" smtClean="0"/>
          </a:p>
          <a:p>
            <a:r>
              <a:rPr lang="it-IT" sz="2400" dirty="0" smtClean="0"/>
              <a:t>Big Data Tools (</a:t>
            </a:r>
            <a:r>
              <a:rPr lang="it-IT" sz="2400" dirty="0" err="1" smtClean="0"/>
              <a:t>University</a:t>
            </a:r>
            <a:r>
              <a:rPr lang="it-IT" sz="2400" dirty="0" smtClean="0"/>
              <a:t> of Hagen- Germany)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3541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Use </a:t>
            </a:r>
            <a:r>
              <a:rPr lang="it-IT" dirty="0" err="1" smtClean="0"/>
              <a:t>cases</a:t>
            </a:r>
            <a:r>
              <a:rPr lang="it-IT" dirty="0" smtClean="0"/>
              <a:t> to be </a:t>
            </a:r>
            <a:r>
              <a:rPr lang="it-IT" dirty="0" err="1" smtClean="0"/>
              <a:t>prioritised</a:t>
            </a:r>
            <a:r>
              <a:rPr lang="it-IT" dirty="0" smtClean="0"/>
              <a:t> for the </a:t>
            </a:r>
            <a:r>
              <a:rPr lang="it-IT" dirty="0" err="1" smtClean="0"/>
              <a:t>review</a:t>
            </a:r>
            <a:endParaRPr lang="en-GB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....</a:t>
            </a:r>
            <a:endParaRPr lang="en-US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107504" y="1124744"/>
            <a:ext cx="8928992" cy="4784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z="2800" dirty="0" smtClean="0"/>
              <a:t>Human Brain Project</a:t>
            </a:r>
          </a:p>
          <a:p>
            <a:pPr lvl="0"/>
            <a:r>
              <a:rPr lang="it-IT" sz="2800" dirty="0" err="1" smtClean="0"/>
              <a:t>Transplant</a:t>
            </a:r>
            <a:endParaRPr lang="it-IT" sz="2800" dirty="0" smtClean="0"/>
          </a:p>
          <a:p>
            <a:pPr lvl="0"/>
            <a:r>
              <a:rPr lang="it-IT" sz="2800" dirty="0" smtClean="0"/>
              <a:t>WLCG</a:t>
            </a:r>
          </a:p>
          <a:p>
            <a:pPr lvl="0"/>
            <a:r>
              <a:rPr lang="it-IT" sz="2800" dirty="0" smtClean="0"/>
              <a:t>BILS</a:t>
            </a:r>
          </a:p>
          <a:p>
            <a:pPr lvl="0"/>
            <a:r>
              <a:rPr lang="it-IT" sz="2800" dirty="0" err="1" smtClean="0"/>
              <a:t>Theiss</a:t>
            </a:r>
            <a:endParaRPr lang="it-IT" sz="2800" dirty="0" smtClean="0"/>
          </a:p>
          <a:p>
            <a:pPr lvl="0"/>
            <a:r>
              <a:rPr lang="it-IT" sz="2800" dirty="0" smtClean="0"/>
              <a:t>i-Marine</a:t>
            </a:r>
          </a:p>
          <a:p>
            <a:pPr lvl="0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2198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 Powerpoint Presentation (Title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powerpoint presentation v2</Template>
  <TotalTime>766</TotalTime>
  <Words>200</Words>
  <Application>Microsoft Office PowerPoint</Application>
  <PresentationFormat>Presentazione su schermo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8</vt:i4>
      </vt:variant>
    </vt:vector>
  </HeadingPairs>
  <TitlesOfParts>
    <vt:vector size="16" baseType="lpstr">
      <vt:lpstr>Arial</vt:lpstr>
      <vt:lpstr>Calibri</vt:lpstr>
      <vt:lpstr>Segoe UI</vt:lpstr>
      <vt:lpstr>Verdana</vt:lpstr>
      <vt:lpstr>Wingdings</vt:lpstr>
      <vt:lpstr>EGI Powerpoint Presentation (Title)</vt:lpstr>
      <vt:lpstr>EGI Powerpoint Presentation (body)</vt:lpstr>
      <vt:lpstr>EGI Powerpoint Presentation (closing)</vt:lpstr>
      <vt:lpstr>EGI FedCloud User Support coordination meeting</vt:lpstr>
      <vt:lpstr>Outline</vt:lpstr>
      <vt:lpstr>OpenStack Native Interface</vt:lpstr>
      <vt:lpstr>Docker into the FedCloud</vt:lpstr>
      <vt:lpstr>BILS SLA</vt:lpstr>
      <vt:lpstr>Use cases - Update</vt:lpstr>
      <vt:lpstr>Use cases to be prioritised for the review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dscardaci</dc:creator>
  <cp:lastModifiedBy>dscardaci</cp:lastModifiedBy>
  <cp:revision>66</cp:revision>
  <dcterms:created xsi:type="dcterms:W3CDTF">2015-04-21T10:57:42Z</dcterms:created>
  <dcterms:modified xsi:type="dcterms:W3CDTF">2016-01-20T09:57:22Z</dcterms:modified>
</cp:coreProperties>
</file>