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0"/>
  </p:notesMasterIdLst>
  <p:handoutMasterIdLst>
    <p:handoutMasterId r:id="rId11"/>
  </p:handoutMasterIdLst>
  <p:sldIdLst>
    <p:sldId id="280" r:id="rId4"/>
    <p:sldId id="289" r:id="rId5"/>
    <p:sldId id="328" r:id="rId6"/>
    <p:sldId id="319" r:id="rId7"/>
    <p:sldId id="313" r:id="rId8"/>
    <p:sldId id="28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090" autoAdjust="0"/>
    <p:restoredTop sz="91024" autoAdjust="0"/>
  </p:normalViewPr>
  <p:slideViewPr>
    <p:cSldViewPr showGuides="1">
      <p:cViewPr varScale="1">
        <p:scale>
          <a:sx n="105" d="100"/>
          <a:sy n="105" d="100"/>
        </p:scale>
        <p:origin x="14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16B22-1E63-4CE0-AB5A-CC816DFEE10D}" type="datetime3">
              <a:rPr lang="en-US" smtClean="0"/>
              <a:t>27 January 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73648C-99AF-41FA-AAA6-E36E6E87C811}" type="datetime3">
              <a:rPr lang="en-US" smtClean="0"/>
              <a:t>27 January 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it-IT" noProof="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833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430169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4923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105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727411" y="3643200"/>
            <a:ext cx="5689178" cy="1297968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/>
              <a:t>Dean </a:t>
            </a:r>
            <a:r>
              <a:rPr lang="en-GB" dirty="0" smtClean="0"/>
              <a:t>Flanders</a:t>
            </a:r>
          </a:p>
          <a:p>
            <a:r>
              <a:rPr lang="en-GB" dirty="0" smtClean="0"/>
              <a:t>Swiss National Grid Association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268761"/>
            <a:ext cx="9144000" cy="144000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EGI Marketplace / Service Registry Update</a:t>
            </a:r>
            <a:endParaRPr lang="en-GB" sz="32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WP3 Meeting, </a:t>
            </a:r>
            <a:r>
              <a:rPr lang="en-GB" dirty="0" smtClean="0"/>
              <a:t>January </a:t>
            </a:r>
            <a:r>
              <a:rPr lang="en-GB" dirty="0"/>
              <a:t>2</a:t>
            </a:r>
            <a:r>
              <a:rPr lang="en-GB" dirty="0" smtClean="0"/>
              <a:t>7 2016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900" dirty="0" smtClean="0"/>
              <a:t>Topics</a:t>
            </a:r>
            <a:endParaRPr lang="en-GB" sz="29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7544" y="1341438"/>
            <a:ext cx="8676456" cy="4784400"/>
          </a:xfrm>
        </p:spPr>
        <p:txBody>
          <a:bodyPr/>
          <a:lstStyle/>
          <a:p>
            <a:pPr marL="285750" indent="-285750"/>
            <a:r>
              <a:rPr lang="en-US" sz="1800" dirty="0" smtClean="0"/>
              <a:t>Update: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 smtClean="0"/>
              <a:t>Thermo</a:t>
            </a:r>
            <a:r>
              <a:rPr lang="en-US" sz="1800" dirty="0" smtClean="0"/>
              <a:t> Fisher has agreed to join the project and are working on the paperwork now.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Institute Curie has joined the project (submitted paperwork, financial contribution)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Working on the </a:t>
            </a:r>
            <a:r>
              <a:rPr lang="en-US" sz="1800" dirty="0" smtClean="0"/>
              <a:t>deliverable</a:t>
            </a:r>
            <a:r>
              <a:rPr lang="en-US" sz="1800" dirty="0"/>
              <a:t>: “Design of the EGI Service Registry and Marketplace”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endParaRPr lang="en-GB" sz="1800" dirty="0" smtClean="0"/>
          </a:p>
          <a:p>
            <a:endParaRPr lang="en-GB" sz="1800" dirty="0" smtClean="0"/>
          </a:p>
          <a:p>
            <a:pPr marL="0" indent="0">
              <a:buNone/>
            </a:pP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374257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632848" cy="850106"/>
          </a:xfrm>
        </p:spPr>
        <p:txBody>
          <a:bodyPr>
            <a:noAutofit/>
          </a:bodyPr>
          <a:lstStyle/>
          <a:p>
            <a:r>
              <a:rPr lang="en-US" dirty="0" smtClean="0"/>
              <a:t>Examined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fontAlgn="t">
              <a:lnSpc>
                <a:spcPct val="107000"/>
              </a:lnSpc>
              <a:spcBef>
                <a:spcPts val="0"/>
              </a:spcBef>
            </a:pP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AppDB</a:t>
            </a:r>
            <a:endParaRPr lang="en-US" dirty="0">
              <a:latin typeface="Arial" panose="020B0604020202020204" pitchFamily="34" charset="0"/>
            </a:endParaRPr>
          </a:p>
          <a:p>
            <a:pPr marL="0" fontAlgn="t">
              <a:lnSpc>
                <a:spcPct val="107000"/>
              </a:lnSpc>
              <a:spcBef>
                <a:spcPts val="0"/>
              </a:spcBef>
            </a:pP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eGrant</a:t>
            </a:r>
            <a:endParaRPr lang="en-US" dirty="0">
              <a:latin typeface="Arial" panose="020B0604020202020204" pitchFamily="34" charset="0"/>
            </a:endParaRPr>
          </a:p>
          <a:p>
            <a:pPr marL="0" fontAlgn="t">
              <a:lnSpc>
                <a:spcPct val="107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GOCDB</a:t>
            </a:r>
            <a:endParaRPr lang="en-US" dirty="0">
              <a:latin typeface="Arial" panose="020B0604020202020204" pitchFamily="34" charset="0"/>
            </a:endParaRPr>
          </a:p>
          <a:p>
            <a:pPr marL="0" fontAlgn="t">
              <a:lnSpc>
                <a:spcPct val="107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Open IRIS</a:t>
            </a:r>
            <a:endParaRPr lang="en-US" dirty="0">
              <a:latin typeface="Arial" panose="020B0604020202020204" pitchFamily="34" charset="0"/>
            </a:endParaRPr>
          </a:p>
          <a:p>
            <a:pPr marL="0" fontAlgn="t">
              <a:lnSpc>
                <a:spcPct val="107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WooCommerce (WordPress based)</a:t>
            </a:r>
            <a:endParaRPr lang="en-US" dirty="0">
              <a:latin typeface="Arial" panose="020B0604020202020204" pitchFamily="34" charset="0"/>
            </a:endParaRPr>
          </a:p>
          <a:p>
            <a:pPr marL="0" fontAlgn="t">
              <a:lnSpc>
                <a:spcPct val="107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FIWARE Marketplace Generic Enabler</a:t>
            </a:r>
            <a:endParaRPr lang="en-US" dirty="0">
              <a:latin typeface="Arial" panose="020B0604020202020204" pitchFamily="34" charset="0"/>
            </a:endParaRPr>
          </a:p>
          <a:p>
            <a:pPr marL="0" fontAlgn="t">
              <a:lnSpc>
                <a:spcPct val="107000"/>
              </a:lnSpc>
              <a:spcBef>
                <a:spcPts val="0"/>
              </a:spcBef>
            </a:pP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Stratuslab</a:t>
            </a:r>
            <a:endParaRPr lang="en-US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572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Comparable Services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13413"/>
              </p:ext>
            </p:extLst>
          </p:nvPr>
        </p:nvGraphicFramePr>
        <p:xfrm>
          <a:off x="466030" y="1412776"/>
          <a:ext cx="8426450" cy="38154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1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5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Services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GEANT Cloud Catalogue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Catalog of cloud services being developed by GEANT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</a:rPr>
                        <a:t>UberCloud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Marketplace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HPC cloud marketpalce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Science Exchange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Various research services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Internet2 Net+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Internet2 list of cloud service providers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Helix Nebula Marketplace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EU research cloud marketplace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UK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</a:rPr>
                        <a:t>Gov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UK government list of cloud services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effectLst/>
                        </a:rPr>
                        <a:t>Microsoft Azure Marketplace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Microsoft cloud solution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effectLst/>
                        </a:rPr>
                        <a:t>Fortissimo marketplace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Is a list of "Experiments" that give examples of services can be used with links to these services.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Strategic Service Store 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The main goal of the STRATEGIC project is to facilitate organizations and notably public bodies to leverage the benefits of public cloud services.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428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case with Open IRIS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341438"/>
            <a:ext cx="8424936" cy="5039890"/>
          </a:xfrm>
        </p:spPr>
        <p:txBody>
          <a:bodyPr/>
          <a:lstStyle/>
          <a:p>
            <a:r>
              <a:rPr lang="en-US" sz="1700" dirty="0" smtClean="0"/>
              <a:t>Users (</a:t>
            </a:r>
            <a:r>
              <a:rPr lang="en-US" sz="1700" i="1" dirty="0" smtClean="0"/>
              <a:t>currently 1900 users, will approach 3000 when fully deployed to organizations below, currenly~300 resources with ~200 requests per day</a:t>
            </a:r>
            <a:r>
              <a:rPr lang="en-US" sz="1700" dirty="0" smtClean="0"/>
              <a:t>)</a:t>
            </a:r>
          </a:p>
          <a:p>
            <a:pPr lvl="1"/>
            <a:r>
              <a:rPr lang="en-US" sz="1700" dirty="0" err="1" smtClean="0"/>
              <a:t>Institut</a:t>
            </a:r>
            <a:r>
              <a:rPr lang="en-US" sz="1700" dirty="0" smtClean="0"/>
              <a:t> Curie (France) </a:t>
            </a:r>
            <a:r>
              <a:rPr lang="en-US" sz="1700" b="1" dirty="0" smtClean="0"/>
              <a:t>*</a:t>
            </a:r>
            <a:endParaRPr lang="en-US" sz="1700" dirty="0" smtClean="0"/>
          </a:p>
          <a:p>
            <a:pPr lvl="1"/>
            <a:r>
              <a:rPr lang="en-US" sz="1700" dirty="0" smtClean="0"/>
              <a:t>ETHZ (Switzerland) </a:t>
            </a:r>
            <a:r>
              <a:rPr lang="en-US" sz="1700" b="1" dirty="0" smtClean="0"/>
              <a:t>*</a:t>
            </a:r>
            <a:endParaRPr lang="en-US" sz="1700" dirty="0" smtClean="0"/>
          </a:p>
          <a:p>
            <a:pPr lvl="1"/>
            <a:r>
              <a:rPr lang="en-US" sz="1700" dirty="0" smtClean="0"/>
              <a:t>University of Basel (Switzerland) </a:t>
            </a:r>
            <a:r>
              <a:rPr lang="en-US" sz="1700" b="1" dirty="0" smtClean="0"/>
              <a:t>*</a:t>
            </a:r>
            <a:endParaRPr lang="en-US" sz="1700" dirty="0" smtClean="0"/>
          </a:p>
          <a:p>
            <a:pPr lvl="1"/>
            <a:r>
              <a:rPr lang="en-US" sz="1700" dirty="0" smtClean="0"/>
              <a:t>Friedrich Miescher Institute (Switzerland) </a:t>
            </a:r>
            <a:r>
              <a:rPr lang="en-US" sz="1700" b="1" dirty="0" smtClean="0"/>
              <a:t>*</a:t>
            </a:r>
          </a:p>
          <a:p>
            <a:pPr lvl="1"/>
            <a:r>
              <a:rPr lang="en-US" sz="1700" dirty="0" err="1"/>
              <a:t>Thermo</a:t>
            </a:r>
            <a:r>
              <a:rPr lang="en-US" sz="1700" dirty="0"/>
              <a:t> Fisher Scientific (Europe</a:t>
            </a:r>
            <a:r>
              <a:rPr lang="en-US" sz="1700" dirty="0" smtClean="0"/>
              <a:t>) </a:t>
            </a:r>
            <a:r>
              <a:rPr lang="en-US" sz="1700" b="1" dirty="0" smtClean="0"/>
              <a:t>*</a:t>
            </a:r>
          </a:p>
          <a:p>
            <a:pPr lvl="1"/>
            <a:r>
              <a:rPr lang="en-US" sz="1700" dirty="0" err="1"/>
              <a:t>Collège</a:t>
            </a:r>
            <a:r>
              <a:rPr lang="en-US" sz="1700" dirty="0"/>
              <a:t> de </a:t>
            </a:r>
            <a:r>
              <a:rPr lang="en-US" sz="1700" dirty="0" smtClean="0"/>
              <a:t>France (</a:t>
            </a:r>
            <a:r>
              <a:rPr lang="en-US" sz="1700" dirty="0"/>
              <a:t>France)</a:t>
            </a:r>
            <a:endParaRPr lang="en-US" sz="1700" dirty="0" smtClean="0"/>
          </a:p>
          <a:p>
            <a:pPr lvl="1"/>
            <a:r>
              <a:rPr lang="en-US" sz="1700" dirty="0"/>
              <a:t>VIB (Belgium</a:t>
            </a:r>
            <a:r>
              <a:rPr lang="en-US" sz="1700" dirty="0" smtClean="0"/>
              <a:t>)</a:t>
            </a:r>
          </a:p>
          <a:p>
            <a:r>
              <a:rPr lang="en-US" sz="1700" dirty="0" smtClean="0"/>
              <a:t>Discussions</a:t>
            </a:r>
          </a:p>
          <a:p>
            <a:pPr lvl="1"/>
            <a:r>
              <a:rPr lang="en-US" sz="1700" dirty="0" smtClean="0"/>
              <a:t>IST (Austria)</a:t>
            </a:r>
          </a:p>
          <a:p>
            <a:pPr lvl="1"/>
            <a:r>
              <a:rPr lang="en-US" sz="1700" dirty="0" smtClean="0"/>
              <a:t>CRG (Spain)</a:t>
            </a:r>
          </a:p>
          <a:p>
            <a:pPr lvl="1"/>
            <a:r>
              <a:rPr lang="en-US" sz="1700" dirty="0" smtClean="0"/>
              <a:t>University of Leiden (Netherlands)</a:t>
            </a:r>
          </a:p>
          <a:p>
            <a:pPr lvl="1"/>
            <a:r>
              <a:rPr lang="en-US" sz="1700" dirty="0" smtClean="0"/>
              <a:t>University of Zurich (Switzerland)</a:t>
            </a:r>
          </a:p>
          <a:p>
            <a:pPr marL="457200" lvl="1" indent="0">
              <a:buNone/>
            </a:pPr>
            <a:endParaRPr lang="en-US" sz="1700" dirty="0" smtClean="0"/>
          </a:p>
          <a:p>
            <a:pPr marL="57150" lvl="1" indent="0">
              <a:buNone/>
            </a:pPr>
            <a:r>
              <a:rPr lang="en-US" sz="1800" b="1" i="1" dirty="0" smtClean="0"/>
              <a:t>*</a:t>
            </a:r>
            <a:r>
              <a:rPr lang="en-US" sz="1800" i="1" dirty="0"/>
              <a:t> </a:t>
            </a:r>
            <a:r>
              <a:rPr lang="en-US" sz="1800" i="1" dirty="0" smtClean="0"/>
              <a:t>Organizations that have already agreed to contribute financially.</a:t>
            </a:r>
            <a:endParaRPr lang="en-US" sz="1800" b="1" i="1" dirty="0"/>
          </a:p>
        </p:txBody>
      </p:sp>
    </p:spTree>
    <p:extLst>
      <p:ext uri="{BB962C8B-B14F-4D97-AF65-F5344CB8AC3E}">
        <p14:creationId xmlns:p14="http://schemas.microsoft.com/office/powerpoint/2010/main" val="300280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Engage powerpoint presentation v3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3899</TotalTime>
  <Words>291</Words>
  <Application>Microsoft Office PowerPoint</Application>
  <PresentationFormat>On-screen Show (4:3)</PresentationFormat>
  <Paragraphs>58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Segoe UI</vt:lpstr>
      <vt:lpstr>Times New Roman</vt:lpstr>
      <vt:lpstr>Verdana</vt:lpstr>
      <vt:lpstr>EGI Engage powerpoint presentation v3</vt:lpstr>
      <vt:lpstr>EGI Powerpoint Presentation (body)</vt:lpstr>
      <vt:lpstr>EGI Powerpoint Presentation (closing)</vt:lpstr>
      <vt:lpstr>EGI Marketplace / Service Registry Update</vt:lpstr>
      <vt:lpstr>Topics</vt:lpstr>
      <vt:lpstr>Examined Tools</vt:lpstr>
      <vt:lpstr>Comparable Services</vt:lpstr>
      <vt:lpstr>Test case with Open IRIS solution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Flanders, Dean</cp:lastModifiedBy>
  <cp:revision>76</cp:revision>
  <dcterms:created xsi:type="dcterms:W3CDTF">2015-05-07T09:24:15Z</dcterms:created>
  <dcterms:modified xsi:type="dcterms:W3CDTF">2016-01-27T09:36:38Z</dcterms:modified>
</cp:coreProperties>
</file>