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5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6" r:id="rId3"/>
    <p:sldId id="268" r:id="rId4"/>
    <p:sldId id="267" r:id="rId5"/>
    <p:sldId id="259" r:id="rId6"/>
    <p:sldId id="260" r:id="rId7"/>
    <p:sldId id="261" r:id="rId8"/>
    <p:sldId id="262" r:id="rId9"/>
    <p:sldId id="270" r:id="rId10"/>
    <p:sldId id="272" r:id="rId11"/>
    <p:sldId id="271" r:id="rId12"/>
    <p:sldId id="263" r:id="rId13"/>
    <p:sldId id="273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241"/>
    <a:srgbClr val="BF943E"/>
    <a:srgbClr val="C03936"/>
    <a:srgbClr val="FFFFFF"/>
    <a:srgbClr val="C20A6E"/>
    <a:srgbClr val="F5F5F5"/>
    <a:srgbClr val="B29600"/>
    <a:srgbClr val="125E89"/>
    <a:srgbClr val="F39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613" autoAdjust="0"/>
  </p:normalViewPr>
  <p:slideViewPr>
    <p:cSldViewPr>
      <p:cViewPr varScale="1">
        <p:scale>
          <a:sx n="93" d="100"/>
          <a:sy n="93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DBC83-5427-8346-9FB2-DB31132F3F1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64851F-00BC-8C4F-9D1F-A5710BA395D1}">
      <dgm:prSet phldrT="[Text]"/>
      <dgm:spPr/>
      <dgm:t>
        <a:bodyPr/>
        <a:lstStyle/>
        <a:p>
          <a:r>
            <a:rPr lang="en-GB" dirty="0" smtClean="0"/>
            <a:t>Managing Data</a:t>
          </a:r>
        </a:p>
      </dgm:t>
    </dgm:pt>
    <dgm:pt modelId="{52DBB43F-60DA-7E45-B8FC-F171B40FF56C}" type="parTrans" cxnId="{A720E419-E9CD-C44B-9909-46D29DD53176}">
      <dgm:prSet/>
      <dgm:spPr/>
      <dgm:t>
        <a:bodyPr/>
        <a:lstStyle/>
        <a:p>
          <a:endParaRPr lang="en-GB"/>
        </a:p>
      </dgm:t>
    </dgm:pt>
    <dgm:pt modelId="{2D3D4F18-29FB-074B-86D2-AEF2DAA1E2EE}" type="sibTrans" cxnId="{A720E419-E9CD-C44B-9909-46D29DD53176}">
      <dgm:prSet/>
      <dgm:spPr/>
      <dgm:t>
        <a:bodyPr/>
        <a:lstStyle/>
        <a:p>
          <a:endParaRPr lang="en-GB"/>
        </a:p>
      </dgm:t>
    </dgm:pt>
    <dgm:pt modelId="{ED078663-6361-5A42-A5A1-D4BCE6D55F92}">
      <dgm:prSet phldrT="[Text]"/>
      <dgm:spPr/>
      <dgm:t>
        <a:bodyPr/>
        <a:lstStyle/>
        <a:p>
          <a:r>
            <a:rPr lang="en-GB" dirty="0" smtClean="0"/>
            <a:t>Virtual Research Environments</a:t>
          </a:r>
          <a:endParaRPr lang="en-GB" dirty="0" smtClean="0"/>
        </a:p>
      </dgm:t>
    </dgm:pt>
    <dgm:pt modelId="{5C000FEC-377E-0041-8CDB-FA6A9344A921}" type="parTrans" cxnId="{947463EA-A280-4A4B-9FB4-D78857E054B3}">
      <dgm:prSet/>
      <dgm:spPr/>
      <dgm:t>
        <a:bodyPr/>
        <a:lstStyle/>
        <a:p>
          <a:endParaRPr lang="en-GB"/>
        </a:p>
      </dgm:t>
    </dgm:pt>
    <dgm:pt modelId="{934CDF4B-431F-0545-A0FC-2554F9F1FBAC}" type="sibTrans" cxnId="{947463EA-A280-4A4B-9FB4-D78857E054B3}">
      <dgm:prSet/>
      <dgm:spPr/>
      <dgm:t>
        <a:bodyPr/>
        <a:lstStyle/>
        <a:p>
          <a:endParaRPr lang="en-GB"/>
        </a:p>
      </dgm:t>
    </dgm:pt>
    <dgm:pt modelId="{3E5D14F0-5817-3B4B-9D52-DBA036F20AB5}">
      <dgm:prSet phldrT="[Text]"/>
      <dgm:spPr/>
      <dgm:t>
        <a:bodyPr/>
        <a:lstStyle/>
        <a:p>
          <a:r>
            <a:rPr lang="en-GB" dirty="0" smtClean="0"/>
            <a:t>Context</a:t>
          </a:r>
        </a:p>
      </dgm:t>
    </dgm:pt>
    <dgm:pt modelId="{2F0E73E0-8B04-B64D-A115-24DC4B7F7AA2}" type="parTrans" cxnId="{850DC9BF-0A2D-6D4D-82CD-40814391AD86}">
      <dgm:prSet/>
      <dgm:spPr/>
      <dgm:t>
        <a:bodyPr/>
        <a:lstStyle/>
        <a:p>
          <a:endParaRPr lang="en-GB"/>
        </a:p>
      </dgm:t>
    </dgm:pt>
    <dgm:pt modelId="{EC26DA1D-D942-FF47-BEB8-BD24C26A59FF}" type="sibTrans" cxnId="{850DC9BF-0A2D-6D4D-82CD-40814391AD86}">
      <dgm:prSet/>
      <dgm:spPr/>
      <dgm:t>
        <a:bodyPr/>
        <a:lstStyle/>
        <a:p>
          <a:endParaRPr lang="en-GB"/>
        </a:p>
      </dgm:t>
    </dgm:pt>
    <dgm:pt modelId="{7CF992B9-4A8C-714A-8745-0AF597695ADE}">
      <dgm:prSet phldrT="[Text]"/>
      <dgm:spPr/>
      <dgm:t>
        <a:bodyPr/>
        <a:lstStyle/>
        <a:p>
          <a:r>
            <a:rPr lang="en-GB" dirty="0" smtClean="0"/>
            <a:t>Dealing with Licence complexity</a:t>
          </a:r>
          <a:endParaRPr lang="en-GB" dirty="0" smtClean="0"/>
        </a:p>
      </dgm:t>
    </dgm:pt>
    <dgm:pt modelId="{36E13F7F-702A-2B4D-B4B1-314FD4E1AFD5}" type="parTrans" cxnId="{7514B985-76F9-B146-A5C3-F73A5EB9301F}">
      <dgm:prSet/>
      <dgm:spPr/>
      <dgm:t>
        <a:bodyPr/>
        <a:lstStyle/>
        <a:p>
          <a:endParaRPr lang="en-GB"/>
        </a:p>
      </dgm:t>
    </dgm:pt>
    <dgm:pt modelId="{226F9EA2-F981-8D47-9346-F0FFB620575A}" type="sibTrans" cxnId="{7514B985-76F9-B146-A5C3-F73A5EB9301F}">
      <dgm:prSet/>
      <dgm:spPr/>
      <dgm:t>
        <a:bodyPr/>
        <a:lstStyle/>
        <a:p>
          <a:endParaRPr lang="en-GB"/>
        </a:p>
      </dgm:t>
    </dgm:pt>
    <dgm:pt modelId="{D53D86EF-9F93-A142-ABD3-C1DF96CE1577}">
      <dgm:prSet phldrT="[Text]"/>
      <dgm:spPr/>
      <dgm:t>
        <a:bodyPr/>
        <a:lstStyle/>
        <a:p>
          <a:r>
            <a:rPr lang="en-GB" dirty="0" smtClean="0"/>
            <a:t>Requirements</a:t>
          </a:r>
        </a:p>
      </dgm:t>
    </dgm:pt>
    <dgm:pt modelId="{63187FC6-1210-AB4D-9341-BFE14FCD2357}" type="parTrans" cxnId="{52A2E524-1406-E449-8709-9C9E236FB67C}">
      <dgm:prSet/>
      <dgm:spPr/>
      <dgm:t>
        <a:bodyPr/>
        <a:lstStyle/>
        <a:p>
          <a:endParaRPr lang="en-GB"/>
        </a:p>
      </dgm:t>
    </dgm:pt>
    <dgm:pt modelId="{DA416DD3-2B8B-8B4B-AB6B-0724D3401338}" type="sibTrans" cxnId="{52A2E524-1406-E449-8709-9C9E236FB67C}">
      <dgm:prSet/>
      <dgm:spPr/>
      <dgm:t>
        <a:bodyPr/>
        <a:lstStyle/>
        <a:p>
          <a:endParaRPr lang="en-GB"/>
        </a:p>
      </dgm:t>
    </dgm:pt>
    <dgm:pt modelId="{62783183-AC73-CC4A-B675-830FAC2BDAD0}">
      <dgm:prSet phldrT="[Text]"/>
      <dgm:spPr/>
      <dgm:t>
        <a:bodyPr/>
        <a:lstStyle/>
        <a:p>
          <a:r>
            <a:rPr lang="en-GB" dirty="0" smtClean="0"/>
            <a:t>Terms of Use to manage federation  </a:t>
          </a:r>
          <a:endParaRPr lang="en-GB" dirty="0" smtClean="0"/>
        </a:p>
      </dgm:t>
    </dgm:pt>
    <dgm:pt modelId="{1A594921-7A53-E84C-8DDF-C86F0A5512C6}" type="parTrans" cxnId="{681BB318-662F-724A-9EBF-CB43416A9CB8}">
      <dgm:prSet/>
      <dgm:spPr/>
      <dgm:t>
        <a:bodyPr/>
        <a:lstStyle/>
        <a:p>
          <a:endParaRPr lang="en-GB"/>
        </a:p>
      </dgm:t>
    </dgm:pt>
    <dgm:pt modelId="{24F60071-E518-6A45-9B6B-68DEB17D2B6C}" type="sibTrans" cxnId="{681BB318-662F-724A-9EBF-CB43416A9CB8}">
      <dgm:prSet/>
      <dgm:spPr/>
      <dgm:t>
        <a:bodyPr/>
        <a:lstStyle/>
        <a:p>
          <a:endParaRPr lang="en-GB"/>
        </a:p>
      </dgm:t>
    </dgm:pt>
    <dgm:pt modelId="{7C8A49C8-CA13-8C4D-94DA-8C0C7FC4D8F0}" type="pres">
      <dgm:prSet presAssocID="{877DBC83-5427-8346-9FB2-DB31132F3F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464E533-C6D3-754B-B5C4-58E992721DFD}" type="pres">
      <dgm:prSet presAssocID="{3E5D14F0-5817-3B4B-9D52-DBA036F20AB5}" presName="thickLine" presStyleLbl="alignNode1" presStyleIdx="0" presStyleCnt="6"/>
      <dgm:spPr/>
      <dgm:t>
        <a:bodyPr/>
        <a:lstStyle/>
        <a:p>
          <a:endParaRPr lang="en-GB"/>
        </a:p>
      </dgm:t>
    </dgm:pt>
    <dgm:pt modelId="{D619A460-A45D-D647-91EF-4058ADF6C4F1}" type="pres">
      <dgm:prSet presAssocID="{3E5D14F0-5817-3B4B-9D52-DBA036F20AB5}" presName="horz1" presStyleCnt="0"/>
      <dgm:spPr/>
    </dgm:pt>
    <dgm:pt modelId="{F9E092A6-02EE-4649-BCA7-4274B0E12B42}" type="pres">
      <dgm:prSet presAssocID="{3E5D14F0-5817-3B4B-9D52-DBA036F20AB5}" presName="tx1" presStyleLbl="revTx" presStyleIdx="0" presStyleCnt="6"/>
      <dgm:spPr/>
      <dgm:t>
        <a:bodyPr/>
        <a:lstStyle/>
        <a:p>
          <a:endParaRPr lang="en-GB"/>
        </a:p>
      </dgm:t>
    </dgm:pt>
    <dgm:pt modelId="{4A931223-EAE9-874D-9445-345003F425B1}" type="pres">
      <dgm:prSet presAssocID="{3E5D14F0-5817-3B4B-9D52-DBA036F20AB5}" presName="vert1" presStyleCnt="0"/>
      <dgm:spPr/>
    </dgm:pt>
    <dgm:pt modelId="{5743A627-352F-424C-82A6-D9C38D3C21B4}" type="pres">
      <dgm:prSet presAssocID="{D53D86EF-9F93-A142-ABD3-C1DF96CE1577}" presName="thickLine" presStyleLbl="alignNode1" presStyleIdx="1" presStyleCnt="6"/>
      <dgm:spPr/>
    </dgm:pt>
    <dgm:pt modelId="{08538F69-19C6-9C4F-8F04-730114BB8DF5}" type="pres">
      <dgm:prSet presAssocID="{D53D86EF-9F93-A142-ABD3-C1DF96CE1577}" presName="horz1" presStyleCnt="0"/>
      <dgm:spPr/>
    </dgm:pt>
    <dgm:pt modelId="{C81B41FD-7F2B-3E49-997C-B2CC35660A39}" type="pres">
      <dgm:prSet presAssocID="{D53D86EF-9F93-A142-ABD3-C1DF96CE1577}" presName="tx1" presStyleLbl="revTx" presStyleIdx="1" presStyleCnt="6"/>
      <dgm:spPr/>
      <dgm:t>
        <a:bodyPr/>
        <a:lstStyle/>
        <a:p>
          <a:endParaRPr lang="en-GB"/>
        </a:p>
      </dgm:t>
    </dgm:pt>
    <dgm:pt modelId="{2BD44597-0856-754A-9BB0-1CDD52969DA0}" type="pres">
      <dgm:prSet presAssocID="{D53D86EF-9F93-A142-ABD3-C1DF96CE1577}" presName="vert1" presStyleCnt="0"/>
      <dgm:spPr/>
    </dgm:pt>
    <dgm:pt modelId="{53AA3A4C-34FC-844A-831B-146913BAAE3F}" type="pres">
      <dgm:prSet presAssocID="{EC64851F-00BC-8C4F-9D1F-A5710BA395D1}" presName="thickLine" presStyleLbl="alignNode1" presStyleIdx="2" presStyleCnt="6"/>
      <dgm:spPr/>
    </dgm:pt>
    <dgm:pt modelId="{10B6E6EC-369F-DA48-8E52-1C1E036B63AE}" type="pres">
      <dgm:prSet presAssocID="{EC64851F-00BC-8C4F-9D1F-A5710BA395D1}" presName="horz1" presStyleCnt="0"/>
      <dgm:spPr/>
    </dgm:pt>
    <dgm:pt modelId="{82B1C490-BD3D-4843-B205-D2A99337C413}" type="pres">
      <dgm:prSet presAssocID="{EC64851F-00BC-8C4F-9D1F-A5710BA395D1}" presName="tx1" presStyleLbl="revTx" presStyleIdx="2" presStyleCnt="6"/>
      <dgm:spPr/>
      <dgm:t>
        <a:bodyPr/>
        <a:lstStyle/>
        <a:p>
          <a:endParaRPr lang="en-GB"/>
        </a:p>
      </dgm:t>
    </dgm:pt>
    <dgm:pt modelId="{2AD6D027-12C8-824D-BD1A-2ABF94D86FB7}" type="pres">
      <dgm:prSet presAssocID="{EC64851F-00BC-8C4F-9D1F-A5710BA395D1}" presName="vert1" presStyleCnt="0"/>
      <dgm:spPr/>
    </dgm:pt>
    <dgm:pt modelId="{B46721E5-FE00-4E43-A34C-F2A314A9CF9C}" type="pres">
      <dgm:prSet presAssocID="{7CF992B9-4A8C-714A-8745-0AF597695ADE}" presName="thickLine" presStyleLbl="alignNode1" presStyleIdx="3" presStyleCnt="6"/>
      <dgm:spPr/>
    </dgm:pt>
    <dgm:pt modelId="{21A0EAC2-9D15-964E-BA06-E50148DE7B8E}" type="pres">
      <dgm:prSet presAssocID="{7CF992B9-4A8C-714A-8745-0AF597695ADE}" presName="horz1" presStyleCnt="0"/>
      <dgm:spPr/>
    </dgm:pt>
    <dgm:pt modelId="{28F27477-0034-7E41-9210-8FE9FFCF6572}" type="pres">
      <dgm:prSet presAssocID="{7CF992B9-4A8C-714A-8745-0AF597695ADE}" presName="tx1" presStyleLbl="revTx" presStyleIdx="3" presStyleCnt="6"/>
      <dgm:spPr/>
      <dgm:t>
        <a:bodyPr/>
        <a:lstStyle/>
        <a:p>
          <a:endParaRPr lang="en-GB"/>
        </a:p>
      </dgm:t>
    </dgm:pt>
    <dgm:pt modelId="{C697AB99-814C-4D4C-BDE5-FDC2C1BBAAF6}" type="pres">
      <dgm:prSet presAssocID="{7CF992B9-4A8C-714A-8745-0AF597695ADE}" presName="vert1" presStyleCnt="0"/>
      <dgm:spPr/>
    </dgm:pt>
    <dgm:pt modelId="{CB10978C-6B5C-A04A-86E0-FCE8F6EE5310}" type="pres">
      <dgm:prSet presAssocID="{62783183-AC73-CC4A-B675-830FAC2BDAD0}" presName="thickLine" presStyleLbl="alignNode1" presStyleIdx="4" presStyleCnt="6"/>
      <dgm:spPr/>
    </dgm:pt>
    <dgm:pt modelId="{8A3EAC05-3942-D546-A3AA-9BD4D0D82B58}" type="pres">
      <dgm:prSet presAssocID="{62783183-AC73-CC4A-B675-830FAC2BDAD0}" presName="horz1" presStyleCnt="0"/>
      <dgm:spPr/>
    </dgm:pt>
    <dgm:pt modelId="{40556639-8C83-0A43-A477-F6235C92513E}" type="pres">
      <dgm:prSet presAssocID="{62783183-AC73-CC4A-B675-830FAC2BDAD0}" presName="tx1" presStyleLbl="revTx" presStyleIdx="4" presStyleCnt="6"/>
      <dgm:spPr/>
      <dgm:t>
        <a:bodyPr/>
        <a:lstStyle/>
        <a:p>
          <a:endParaRPr lang="en-GB"/>
        </a:p>
      </dgm:t>
    </dgm:pt>
    <dgm:pt modelId="{15F28BD0-775A-A441-9148-30425CFA55AA}" type="pres">
      <dgm:prSet presAssocID="{62783183-AC73-CC4A-B675-830FAC2BDAD0}" presName="vert1" presStyleCnt="0"/>
      <dgm:spPr/>
    </dgm:pt>
    <dgm:pt modelId="{93542BD7-3B70-4441-84C8-B7A102079095}" type="pres">
      <dgm:prSet presAssocID="{ED078663-6361-5A42-A5A1-D4BCE6D55F92}" presName="thickLine" presStyleLbl="alignNode1" presStyleIdx="5" presStyleCnt="6"/>
      <dgm:spPr/>
    </dgm:pt>
    <dgm:pt modelId="{935C9513-B819-B74F-A6A1-2466ACA38ECF}" type="pres">
      <dgm:prSet presAssocID="{ED078663-6361-5A42-A5A1-D4BCE6D55F92}" presName="horz1" presStyleCnt="0"/>
      <dgm:spPr/>
    </dgm:pt>
    <dgm:pt modelId="{3F35066B-CBB2-1A4D-80BE-657FCBD7CAFB}" type="pres">
      <dgm:prSet presAssocID="{ED078663-6361-5A42-A5A1-D4BCE6D55F92}" presName="tx1" presStyleLbl="revTx" presStyleIdx="5" presStyleCnt="6"/>
      <dgm:spPr/>
      <dgm:t>
        <a:bodyPr/>
        <a:lstStyle/>
        <a:p>
          <a:endParaRPr lang="en-GB"/>
        </a:p>
      </dgm:t>
    </dgm:pt>
    <dgm:pt modelId="{68273F05-D8F0-7943-9CC4-126D9DFE770E}" type="pres">
      <dgm:prSet presAssocID="{ED078663-6361-5A42-A5A1-D4BCE6D55F92}" presName="vert1" presStyleCnt="0"/>
      <dgm:spPr/>
    </dgm:pt>
  </dgm:ptLst>
  <dgm:cxnLst>
    <dgm:cxn modelId="{52A2E524-1406-E449-8709-9C9E236FB67C}" srcId="{877DBC83-5427-8346-9FB2-DB31132F3F15}" destId="{D53D86EF-9F93-A142-ABD3-C1DF96CE1577}" srcOrd="1" destOrd="0" parTransId="{63187FC6-1210-AB4D-9341-BFE14FCD2357}" sibTransId="{DA416DD3-2B8B-8B4B-AB6B-0724D3401338}"/>
    <dgm:cxn modelId="{947463EA-A280-4A4B-9FB4-D78857E054B3}" srcId="{877DBC83-5427-8346-9FB2-DB31132F3F15}" destId="{ED078663-6361-5A42-A5A1-D4BCE6D55F92}" srcOrd="5" destOrd="0" parTransId="{5C000FEC-377E-0041-8CDB-FA6A9344A921}" sibTransId="{934CDF4B-431F-0545-A0FC-2554F9F1FBAC}"/>
    <dgm:cxn modelId="{A2CCD740-0878-134C-BAB5-70199A378C01}" type="presOf" srcId="{7CF992B9-4A8C-714A-8745-0AF597695ADE}" destId="{28F27477-0034-7E41-9210-8FE9FFCF6572}" srcOrd="0" destOrd="0" presId="urn:microsoft.com/office/officeart/2008/layout/LinedList"/>
    <dgm:cxn modelId="{A720E419-E9CD-C44B-9909-46D29DD53176}" srcId="{877DBC83-5427-8346-9FB2-DB31132F3F15}" destId="{EC64851F-00BC-8C4F-9D1F-A5710BA395D1}" srcOrd="2" destOrd="0" parTransId="{52DBB43F-60DA-7E45-B8FC-F171B40FF56C}" sibTransId="{2D3D4F18-29FB-074B-86D2-AEF2DAA1E2EE}"/>
    <dgm:cxn modelId="{ED0AA795-6432-1A43-BD71-F0421FA0E362}" type="presOf" srcId="{ED078663-6361-5A42-A5A1-D4BCE6D55F92}" destId="{3F35066B-CBB2-1A4D-80BE-657FCBD7CAFB}" srcOrd="0" destOrd="0" presId="urn:microsoft.com/office/officeart/2008/layout/LinedList"/>
    <dgm:cxn modelId="{8B880B5E-A9C5-164B-B80E-679B7574B0AC}" type="presOf" srcId="{62783183-AC73-CC4A-B675-830FAC2BDAD0}" destId="{40556639-8C83-0A43-A477-F6235C92513E}" srcOrd="0" destOrd="0" presId="urn:microsoft.com/office/officeart/2008/layout/LinedList"/>
    <dgm:cxn modelId="{7514B985-76F9-B146-A5C3-F73A5EB9301F}" srcId="{877DBC83-5427-8346-9FB2-DB31132F3F15}" destId="{7CF992B9-4A8C-714A-8745-0AF597695ADE}" srcOrd="3" destOrd="0" parTransId="{36E13F7F-702A-2B4D-B4B1-314FD4E1AFD5}" sibTransId="{226F9EA2-F981-8D47-9346-F0FFB620575A}"/>
    <dgm:cxn modelId="{850DC9BF-0A2D-6D4D-82CD-40814391AD86}" srcId="{877DBC83-5427-8346-9FB2-DB31132F3F15}" destId="{3E5D14F0-5817-3B4B-9D52-DBA036F20AB5}" srcOrd="0" destOrd="0" parTransId="{2F0E73E0-8B04-B64D-A115-24DC4B7F7AA2}" sibTransId="{EC26DA1D-D942-FF47-BEB8-BD24C26A59FF}"/>
    <dgm:cxn modelId="{24BEE717-7C74-334B-A0F9-3950B65E9B28}" type="presOf" srcId="{D53D86EF-9F93-A142-ABD3-C1DF96CE1577}" destId="{C81B41FD-7F2B-3E49-997C-B2CC35660A39}" srcOrd="0" destOrd="0" presId="urn:microsoft.com/office/officeart/2008/layout/LinedList"/>
    <dgm:cxn modelId="{31730B53-740B-E240-A300-F8E73527D4FD}" type="presOf" srcId="{EC64851F-00BC-8C4F-9D1F-A5710BA395D1}" destId="{82B1C490-BD3D-4843-B205-D2A99337C413}" srcOrd="0" destOrd="0" presId="urn:microsoft.com/office/officeart/2008/layout/LinedList"/>
    <dgm:cxn modelId="{9317F707-EDFB-8548-84A0-20EDE6443F78}" type="presOf" srcId="{3E5D14F0-5817-3B4B-9D52-DBA036F20AB5}" destId="{F9E092A6-02EE-4649-BCA7-4274B0E12B42}" srcOrd="0" destOrd="0" presId="urn:microsoft.com/office/officeart/2008/layout/LinedList"/>
    <dgm:cxn modelId="{681BB318-662F-724A-9EBF-CB43416A9CB8}" srcId="{877DBC83-5427-8346-9FB2-DB31132F3F15}" destId="{62783183-AC73-CC4A-B675-830FAC2BDAD0}" srcOrd="4" destOrd="0" parTransId="{1A594921-7A53-E84C-8DDF-C86F0A5512C6}" sibTransId="{24F60071-E518-6A45-9B6B-68DEB17D2B6C}"/>
    <dgm:cxn modelId="{F1B20B80-9805-DE43-995D-5701992A2204}" type="presOf" srcId="{877DBC83-5427-8346-9FB2-DB31132F3F15}" destId="{7C8A49C8-CA13-8C4D-94DA-8C0C7FC4D8F0}" srcOrd="0" destOrd="0" presId="urn:microsoft.com/office/officeart/2008/layout/LinedList"/>
    <dgm:cxn modelId="{55D3E4DF-CFB1-0041-A005-19156812A32D}" type="presParOf" srcId="{7C8A49C8-CA13-8C4D-94DA-8C0C7FC4D8F0}" destId="{D464E533-C6D3-754B-B5C4-58E992721DFD}" srcOrd="0" destOrd="0" presId="urn:microsoft.com/office/officeart/2008/layout/LinedList"/>
    <dgm:cxn modelId="{54B2AB46-6660-E54C-89B0-C6CC6C459E2D}" type="presParOf" srcId="{7C8A49C8-CA13-8C4D-94DA-8C0C7FC4D8F0}" destId="{D619A460-A45D-D647-91EF-4058ADF6C4F1}" srcOrd="1" destOrd="0" presId="urn:microsoft.com/office/officeart/2008/layout/LinedList"/>
    <dgm:cxn modelId="{D3EC35F3-D5BC-7E4E-AC21-32FF359870B2}" type="presParOf" srcId="{D619A460-A45D-D647-91EF-4058ADF6C4F1}" destId="{F9E092A6-02EE-4649-BCA7-4274B0E12B42}" srcOrd="0" destOrd="0" presId="urn:microsoft.com/office/officeart/2008/layout/LinedList"/>
    <dgm:cxn modelId="{AF6384A2-A612-574B-A61E-05E5E44D09D6}" type="presParOf" srcId="{D619A460-A45D-D647-91EF-4058ADF6C4F1}" destId="{4A931223-EAE9-874D-9445-345003F425B1}" srcOrd="1" destOrd="0" presId="urn:microsoft.com/office/officeart/2008/layout/LinedList"/>
    <dgm:cxn modelId="{6ADED46D-85A1-7842-A84D-4AE2F632726E}" type="presParOf" srcId="{7C8A49C8-CA13-8C4D-94DA-8C0C7FC4D8F0}" destId="{5743A627-352F-424C-82A6-D9C38D3C21B4}" srcOrd="2" destOrd="0" presId="urn:microsoft.com/office/officeart/2008/layout/LinedList"/>
    <dgm:cxn modelId="{E183C78E-05B2-4142-A724-24ECE42E54D3}" type="presParOf" srcId="{7C8A49C8-CA13-8C4D-94DA-8C0C7FC4D8F0}" destId="{08538F69-19C6-9C4F-8F04-730114BB8DF5}" srcOrd="3" destOrd="0" presId="urn:microsoft.com/office/officeart/2008/layout/LinedList"/>
    <dgm:cxn modelId="{2E8DAF1B-8684-C04D-8D67-D9068B443509}" type="presParOf" srcId="{08538F69-19C6-9C4F-8F04-730114BB8DF5}" destId="{C81B41FD-7F2B-3E49-997C-B2CC35660A39}" srcOrd="0" destOrd="0" presId="urn:microsoft.com/office/officeart/2008/layout/LinedList"/>
    <dgm:cxn modelId="{5842D26A-CCC6-724A-AD8F-4D8CCBB8A0EA}" type="presParOf" srcId="{08538F69-19C6-9C4F-8F04-730114BB8DF5}" destId="{2BD44597-0856-754A-9BB0-1CDD52969DA0}" srcOrd="1" destOrd="0" presId="urn:microsoft.com/office/officeart/2008/layout/LinedList"/>
    <dgm:cxn modelId="{63EC87C8-DC88-A643-84F6-1E207D8F5333}" type="presParOf" srcId="{7C8A49C8-CA13-8C4D-94DA-8C0C7FC4D8F0}" destId="{53AA3A4C-34FC-844A-831B-146913BAAE3F}" srcOrd="4" destOrd="0" presId="urn:microsoft.com/office/officeart/2008/layout/LinedList"/>
    <dgm:cxn modelId="{4D8D5180-0E42-8E49-8CCE-472205BCEBE5}" type="presParOf" srcId="{7C8A49C8-CA13-8C4D-94DA-8C0C7FC4D8F0}" destId="{10B6E6EC-369F-DA48-8E52-1C1E036B63AE}" srcOrd="5" destOrd="0" presId="urn:microsoft.com/office/officeart/2008/layout/LinedList"/>
    <dgm:cxn modelId="{BC572190-C1DE-A446-BAE7-54F0C571C32C}" type="presParOf" srcId="{10B6E6EC-369F-DA48-8E52-1C1E036B63AE}" destId="{82B1C490-BD3D-4843-B205-D2A99337C413}" srcOrd="0" destOrd="0" presId="urn:microsoft.com/office/officeart/2008/layout/LinedList"/>
    <dgm:cxn modelId="{276E2285-5085-2749-A732-C45C38AA8391}" type="presParOf" srcId="{10B6E6EC-369F-DA48-8E52-1C1E036B63AE}" destId="{2AD6D027-12C8-824D-BD1A-2ABF94D86FB7}" srcOrd="1" destOrd="0" presId="urn:microsoft.com/office/officeart/2008/layout/LinedList"/>
    <dgm:cxn modelId="{7BA1C712-F692-9B43-AB91-DB5F5507961B}" type="presParOf" srcId="{7C8A49C8-CA13-8C4D-94DA-8C0C7FC4D8F0}" destId="{B46721E5-FE00-4E43-A34C-F2A314A9CF9C}" srcOrd="6" destOrd="0" presId="urn:microsoft.com/office/officeart/2008/layout/LinedList"/>
    <dgm:cxn modelId="{2FECDE6C-420B-5841-8234-D4E0B4018F0D}" type="presParOf" srcId="{7C8A49C8-CA13-8C4D-94DA-8C0C7FC4D8F0}" destId="{21A0EAC2-9D15-964E-BA06-E50148DE7B8E}" srcOrd="7" destOrd="0" presId="urn:microsoft.com/office/officeart/2008/layout/LinedList"/>
    <dgm:cxn modelId="{1A01D276-8338-C34E-9EFB-8E7B80F10E1F}" type="presParOf" srcId="{21A0EAC2-9D15-964E-BA06-E50148DE7B8E}" destId="{28F27477-0034-7E41-9210-8FE9FFCF6572}" srcOrd="0" destOrd="0" presId="urn:microsoft.com/office/officeart/2008/layout/LinedList"/>
    <dgm:cxn modelId="{D1E1BB76-E9CA-D24C-9A0D-25270AAE8F77}" type="presParOf" srcId="{21A0EAC2-9D15-964E-BA06-E50148DE7B8E}" destId="{C697AB99-814C-4D4C-BDE5-FDC2C1BBAAF6}" srcOrd="1" destOrd="0" presId="urn:microsoft.com/office/officeart/2008/layout/LinedList"/>
    <dgm:cxn modelId="{05E6F21B-87B5-D44E-B9B3-9BC1DA57C084}" type="presParOf" srcId="{7C8A49C8-CA13-8C4D-94DA-8C0C7FC4D8F0}" destId="{CB10978C-6B5C-A04A-86E0-FCE8F6EE5310}" srcOrd="8" destOrd="0" presId="urn:microsoft.com/office/officeart/2008/layout/LinedList"/>
    <dgm:cxn modelId="{AF03A102-04B8-DB4B-9010-6D560871497D}" type="presParOf" srcId="{7C8A49C8-CA13-8C4D-94DA-8C0C7FC4D8F0}" destId="{8A3EAC05-3942-D546-A3AA-9BD4D0D82B58}" srcOrd="9" destOrd="0" presId="urn:microsoft.com/office/officeart/2008/layout/LinedList"/>
    <dgm:cxn modelId="{A0273E42-B2D6-3347-9557-99364A323295}" type="presParOf" srcId="{8A3EAC05-3942-D546-A3AA-9BD4D0D82B58}" destId="{40556639-8C83-0A43-A477-F6235C92513E}" srcOrd="0" destOrd="0" presId="urn:microsoft.com/office/officeart/2008/layout/LinedList"/>
    <dgm:cxn modelId="{CA3EF0A5-3634-FC44-B9A3-808C86AC0CDB}" type="presParOf" srcId="{8A3EAC05-3942-D546-A3AA-9BD4D0D82B58}" destId="{15F28BD0-775A-A441-9148-30425CFA55AA}" srcOrd="1" destOrd="0" presId="urn:microsoft.com/office/officeart/2008/layout/LinedList"/>
    <dgm:cxn modelId="{96979066-835B-9048-9F0F-178B2CA9B46E}" type="presParOf" srcId="{7C8A49C8-CA13-8C4D-94DA-8C0C7FC4D8F0}" destId="{93542BD7-3B70-4441-84C8-B7A102079095}" srcOrd="10" destOrd="0" presId="urn:microsoft.com/office/officeart/2008/layout/LinedList"/>
    <dgm:cxn modelId="{F219D96F-01ED-E14B-A996-80910FD64524}" type="presParOf" srcId="{7C8A49C8-CA13-8C4D-94DA-8C0C7FC4D8F0}" destId="{935C9513-B819-B74F-A6A1-2466ACA38ECF}" srcOrd="11" destOrd="0" presId="urn:microsoft.com/office/officeart/2008/layout/LinedList"/>
    <dgm:cxn modelId="{622540D2-9803-874C-887A-39E752ED4A64}" type="presParOf" srcId="{935C9513-B819-B74F-A6A1-2466ACA38ECF}" destId="{3F35066B-CBB2-1A4D-80BE-657FCBD7CAFB}" srcOrd="0" destOrd="0" presId="urn:microsoft.com/office/officeart/2008/layout/LinedList"/>
    <dgm:cxn modelId="{16E3659E-DBB1-AF4E-8E00-50AFD4B86109}" type="presParOf" srcId="{935C9513-B819-B74F-A6A1-2466ACA38ECF}" destId="{68273F05-D8F0-7943-9CC4-126D9DFE77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8794A-C48D-9048-81FB-B7783D07801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394E97-9D1D-944D-ABDE-39716F225A0E}">
      <dgm:prSet/>
      <dgm:spPr/>
      <dgm:t>
        <a:bodyPr/>
        <a:lstStyle/>
        <a:p>
          <a:pPr rtl="0"/>
          <a:r>
            <a:rPr lang="en-GB" b="1" dirty="0" smtClean="0"/>
            <a:t>Copyright</a:t>
          </a:r>
          <a:endParaRPr lang="en-GB" dirty="0"/>
        </a:p>
      </dgm:t>
    </dgm:pt>
    <dgm:pt modelId="{769255DE-247D-6341-B3F2-4918F263703D}" type="parTrans" cxnId="{FC4C5F97-1C95-064E-9453-E6D319C0CDA4}">
      <dgm:prSet/>
      <dgm:spPr/>
      <dgm:t>
        <a:bodyPr/>
        <a:lstStyle/>
        <a:p>
          <a:endParaRPr lang="en-GB"/>
        </a:p>
      </dgm:t>
    </dgm:pt>
    <dgm:pt modelId="{A6753C00-95E6-8E46-904E-FD4BD6C4D8EF}" type="sibTrans" cxnId="{FC4C5F97-1C95-064E-9453-E6D319C0CDA4}">
      <dgm:prSet/>
      <dgm:spPr/>
      <dgm:t>
        <a:bodyPr/>
        <a:lstStyle/>
        <a:p>
          <a:endParaRPr lang="en-GB"/>
        </a:p>
      </dgm:t>
    </dgm:pt>
    <dgm:pt modelId="{1A1E3A53-9B94-114C-B0C6-B1C7383B0360}">
      <dgm:prSet/>
      <dgm:spPr/>
      <dgm:t>
        <a:bodyPr/>
        <a:lstStyle/>
        <a:p>
          <a:pPr rtl="0"/>
          <a:r>
            <a:rPr lang="en-GB" b="1" dirty="0" smtClean="0"/>
            <a:t>License</a:t>
          </a:r>
          <a:endParaRPr lang="en-GB" dirty="0"/>
        </a:p>
      </dgm:t>
    </dgm:pt>
    <dgm:pt modelId="{3BF217AD-9327-7F41-BB45-0F00C74458A5}" type="parTrans" cxnId="{E87AA81D-90B2-3648-B44E-A52128D0DD10}">
      <dgm:prSet/>
      <dgm:spPr/>
      <dgm:t>
        <a:bodyPr/>
        <a:lstStyle/>
        <a:p>
          <a:endParaRPr lang="en-GB"/>
        </a:p>
      </dgm:t>
    </dgm:pt>
    <dgm:pt modelId="{06F609C3-A464-8542-8878-E0F3EF7D0C81}" type="sibTrans" cxnId="{E87AA81D-90B2-3648-B44E-A52128D0DD10}">
      <dgm:prSet/>
      <dgm:spPr/>
      <dgm:t>
        <a:bodyPr/>
        <a:lstStyle/>
        <a:p>
          <a:endParaRPr lang="en-GB"/>
        </a:p>
      </dgm:t>
    </dgm:pt>
    <dgm:pt modelId="{E581B6A9-34BB-9546-849A-9E7ED335CD1E}">
      <dgm:prSet/>
      <dgm:spPr/>
      <dgm:t>
        <a:bodyPr/>
        <a:lstStyle/>
        <a:p>
          <a:pPr rtl="0"/>
          <a:r>
            <a:rPr lang="en-GB" b="1" dirty="0" smtClean="0"/>
            <a:t>Terms of Use</a:t>
          </a:r>
          <a:endParaRPr lang="en-GB" dirty="0"/>
        </a:p>
      </dgm:t>
    </dgm:pt>
    <dgm:pt modelId="{C92BEC45-ED1F-C84C-A019-5251E3D4A2F4}" type="parTrans" cxnId="{002E50B4-9911-244A-B66C-9A2353DBB3DD}">
      <dgm:prSet/>
      <dgm:spPr/>
      <dgm:t>
        <a:bodyPr/>
        <a:lstStyle/>
        <a:p>
          <a:endParaRPr lang="en-GB"/>
        </a:p>
      </dgm:t>
    </dgm:pt>
    <dgm:pt modelId="{88CD381C-7108-C540-B590-AA24C90441A9}" type="sibTrans" cxnId="{002E50B4-9911-244A-B66C-9A2353DBB3DD}">
      <dgm:prSet/>
      <dgm:spPr/>
      <dgm:t>
        <a:bodyPr/>
        <a:lstStyle/>
        <a:p>
          <a:endParaRPr lang="en-GB"/>
        </a:p>
      </dgm:t>
    </dgm:pt>
    <dgm:pt modelId="{E5AAE46F-4878-3242-8E3D-0248C94F4A2C}">
      <dgm:prSet/>
      <dgm:spPr/>
      <dgm:t>
        <a:bodyPr/>
        <a:lstStyle/>
        <a:p>
          <a:pPr rtl="0"/>
          <a:r>
            <a:rPr lang="en-GB" dirty="0" smtClean="0"/>
            <a:t>Copyright is a </a:t>
          </a:r>
          <a:r>
            <a:rPr lang="en-GB" dirty="0" smtClean="0">
              <a:solidFill>
                <a:srgbClr val="125E89"/>
              </a:solidFill>
            </a:rPr>
            <a:t>legal right that grants the creator of an </a:t>
          </a:r>
          <a:r>
            <a:rPr lang="en-GB" i="1" dirty="0" smtClean="0">
              <a:solidFill>
                <a:srgbClr val="125E89"/>
              </a:solidFill>
            </a:rPr>
            <a:t>original work </a:t>
          </a:r>
          <a:r>
            <a:rPr lang="en-GB" dirty="0" smtClean="0">
              <a:solidFill>
                <a:srgbClr val="125E89"/>
              </a:solidFill>
            </a:rPr>
            <a:t>exclusive rights</a:t>
          </a:r>
          <a:r>
            <a:rPr lang="en-GB" dirty="0" smtClean="0"/>
            <a:t> for its use and distribution for a limited amount of time. Copyright can exist on individual data as well as over a dataset or database as a whole. The application of copyright to factual data and metadata have no eligibility for copyright protection. </a:t>
          </a:r>
          <a:endParaRPr lang="en-GB" dirty="0"/>
        </a:p>
      </dgm:t>
    </dgm:pt>
    <dgm:pt modelId="{86351B2D-4F4A-8647-8AC8-E2390D005354}" type="parTrans" cxnId="{A5DAD261-506F-854F-95DC-06566154A340}">
      <dgm:prSet/>
      <dgm:spPr/>
      <dgm:t>
        <a:bodyPr/>
        <a:lstStyle/>
        <a:p>
          <a:endParaRPr lang="en-GB"/>
        </a:p>
      </dgm:t>
    </dgm:pt>
    <dgm:pt modelId="{6612CD54-58C4-B84B-A8CD-293B3B2BB7AE}" type="sibTrans" cxnId="{A5DAD261-506F-854F-95DC-06566154A340}">
      <dgm:prSet/>
      <dgm:spPr/>
      <dgm:t>
        <a:bodyPr/>
        <a:lstStyle/>
        <a:p>
          <a:endParaRPr lang="en-GB"/>
        </a:p>
      </dgm:t>
    </dgm:pt>
    <dgm:pt modelId="{E72321E5-724A-8046-907F-F3D36F35B543}">
      <dgm:prSet/>
      <dgm:spPr/>
      <dgm:t>
        <a:bodyPr/>
        <a:lstStyle/>
        <a:p>
          <a:pPr rtl="0"/>
          <a:r>
            <a:rPr lang="en-GB" dirty="0" smtClean="0"/>
            <a:t>A license is a </a:t>
          </a:r>
          <a:r>
            <a:rPr lang="en-GB" dirty="0" smtClean="0">
              <a:solidFill>
                <a:srgbClr val="125E89"/>
              </a:solidFill>
            </a:rPr>
            <a:t>unilateral permission by the right holder from the licensor to the licensee to use certain right</a:t>
          </a:r>
          <a:r>
            <a:rPr lang="en-GB" dirty="0" smtClean="0"/>
            <a:t>s. Licenses distinguish themselves from contracts since the implementation of a license does not require mutual agreement.</a:t>
          </a:r>
          <a:endParaRPr lang="en-GB" dirty="0"/>
        </a:p>
      </dgm:t>
    </dgm:pt>
    <dgm:pt modelId="{4726BCF6-4BE2-C349-9598-8D7D158EF108}" type="parTrans" cxnId="{9E56ECD0-D760-7A4E-A412-7A776FE43A5D}">
      <dgm:prSet/>
      <dgm:spPr/>
      <dgm:t>
        <a:bodyPr/>
        <a:lstStyle/>
        <a:p>
          <a:endParaRPr lang="en-GB"/>
        </a:p>
      </dgm:t>
    </dgm:pt>
    <dgm:pt modelId="{A3DAE3FC-6817-414A-9F5D-5CBD3FA6A77C}" type="sibTrans" cxnId="{9E56ECD0-D760-7A4E-A412-7A776FE43A5D}">
      <dgm:prSet/>
      <dgm:spPr/>
      <dgm:t>
        <a:bodyPr/>
        <a:lstStyle/>
        <a:p>
          <a:endParaRPr lang="en-GB"/>
        </a:p>
      </dgm:t>
    </dgm:pt>
    <dgm:pt modelId="{FC80BCFD-4E35-9A45-BA4C-D7E953DF9E22}">
      <dgm:prSet/>
      <dgm:spPr/>
      <dgm:t>
        <a:bodyPr/>
        <a:lstStyle/>
        <a:p>
          <a:pPr rtl="0"/>
          <a:r>
            <a:rPr lang="en-GB" dirty="0" smtClean="0"/>
            <a:t>The terms of use </a:t>
          </a:r>
          <a:r>
            <a:rPr lang="en-GB" dirty="0" smtClean="0">
              <a:solidFill>
                <a:srgbClr val="125E89"/>
              </a:solidFill>
            </a:rPr>
            <a:t>are rules that one must obey in order to use the </a:t>
          </a:r>
          <a:r>
            <a:rPr lang="en-GB" dirty="0" smtClean="0">
              <a:solidFill>
                <a:srgbClr val="125E89"/>
              </a:solidFill>
            </a:rPr>
            <a:t>service</a:t>
          </a:r>
          <a:r>
            <a:rPr lang="en-GB" dirty="0" smtClean="0">
              <a:solidFill>
                <a:srgbClr val="125E89"/>
              </a:solidFill>
            </a:rPr>
            <a:t>.</a:t>
          </a:r>
          <a:r>
            <a:rPr lang="en-GB" dirty="0" smtClean="0"/>
            <a:t> The terms of use agreement is mainly used for legal purposes by data providers and databases that store data. A legitimate terms of use agreement is legally binding and may be subject to change. </a:t>
          </a:r>
          <a:endParaRPr lang="en-GB" dirty="0"/>
        </a:p>
      </dgm:t>
    </dgm:pt>
    <dgm:pt modelId="{C080630B-C4B6-6B4F-8A96-E51A3880CDEC}" type="parTrans" cxnId="{E8375CB8-9281-EF45-9D46-A2EB66BD0FAD}">
      <dgm:prSet/>
      <dgm:spPr/>
      <dgm:t>
        <a:bodyPr/>
        <a:lstStyle/>
        <a:p>
          <a:endParaRPr lang="en-GB"/>
        </a:p>
      </dgm:t>
    </dgm:pt>
    <dgm:pt modelId="{7DF95CB8-977A-AE4C-9C24-E6F35AFF7667}" type="sibTrans" cxnId="{E8375CB8-9281-EF45-9D46-A2EB66BD0FAD}">
      <dgm:prSet/>
      <dgm:spPr/>
      <dgm:t>
        <a:bodyPr/>
        <a:lstStyle/>
        <a:p>
          <a:endParaRPr lang="en-GB"/>
        </a:p>
      </dgm:t>
    </dgm:pt>
    <dgm:pt modelId="{1D577BAC-F8D6-3F42-B0B3-19B15CC6EC7D}" type="pres">
      <dgm:prSet presAssocID="{9AC8794A-C48D-9048-81FB-B7783D078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5753BC-F521-584F-8401-E9FC59082426}" type="pres">
      <dgm:prSet presAssocID="{83394E97-9D1D-944D-ABDE-39716F225A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7D48A6-7D4C-AD4F-B456-BFAC2080420E}" type="pres">
      <dgm:prSet presAssocID="{83394E97-9D1D-944D-ABDE-39716F225A0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1E182F-9DC2-4641-854D-50188D2515E4}" type="pres">
      <dgm:prSet presAssocID="{1A1E3A53-9B94-114C-B0C6-B1C7383B03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7B39B0-CD46-914E-975B-8922FE560825}" type="pres">
      <dgm:prSet presAssocID="{1A1E3A53-9B94-114C-B0C6-B1C7383B036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CC97E6-9716-E54D-A6C6-DE27B7E119A4}" type="pres">
      <dgm:prSet presAssocID="{E581B6A9-34BB-9546-849A-9E7ED335CD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1B628-E925-F940-8C2A-3204D709749E}" type="pres">
      <dgm:prSet presAssocID="{E581B6A9-34BB-9546-849A-9E7ED335CD1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2E50B4-9911-244A-B66C-9A2353DBB3DD}" srcId="{9AC8794A-C48D-9048-81FB-B7783D078014}" destId="{E581B6A9-34BB-9546-849A-9E7ED335CD1E}" srcOrd="2" destOrd="0" parTransId="{C92BEC45-ED1F-C84C-A019-5251E3D4A2F4}" sibTransId="{88CD381C-7108-C540-B590-AA24C90441A9}"/>
    <dgm:cxn modelId="{FC4C5F97-1C95-064E-9453-E6D319C0CDA4}" srcId="{9AC8794A-C48D-9048-81FB-B7783D078014}" destId="{83394E97-9D1D-944D-ABDE-39716F225A0E}" srcOrd="0" destOrd="0" parTransId="{769255DE-247D-6341-B3F2-4918F263703D}" sibTransId="{A6753C00-95E6-8E46-904E-FD4BD6C4D8EF}"/>
    <dgm:cxn modelId="{E87AA81D-90B2-3648-B44E-A52128D0DD10}" srcId="{9AC8794A-C48D-9048-81FB-B7783D078014}" destId="{1A1E3A53-9B94-114C-B0C6-B1C7383B0360}" srcOrd="1" destOrd="0" parTransId="{3BF217AD-9327-7F41-BB45-0F00C74458A5}" sibTransId="{06F609C3-A464-8542-8878-E0F3EF7D0C81}"/>
    <dgm:cxn modelId="{18442EEB-7FB0-4A42-B7E1-CC7ECBFA14AA}" type="presOf" srcId="{1A1E3A53-9B94-114C-B0C6-B1C7383B0360}" destId="{8E1E182F-9DC2-4641-854D-50188D2515E4}" srcOrd="0" destOrd="0" presId="urn:microsoft.com/office/officeart/2005/8/layout/vList2"/>
    <dgm:cxn modelId="{C7E4F94A-C11F-794A-9E52-892D8D287840}" type="presOf" srcId="{FC80BCFD-4E35-9A45-BA4C-D7E953DF9E22}" destId="{FEA1B628-E925-F940-8C2A-3204D709749E}" srcOrd="0" destOrd="0" presId="urn:microsoft.com/office/officeart/2005/8/layout/vList2"/>
    <dgm:cxn modelId="{9E56ECD0-D760-7A4E-A412-7A776FE43A5D}" srcId="{1A1E3A53-9B94-114C-B0C6-B1C7383B0360}" destId="{E72321E5-724A-8046-907F-F3D36F35B543}" srcOrd="0" destOrd="0" parTransId="{4726BCF6-4BE2-C349-9598-8D7D158EF108}" sibTransId="{A3DAE3FC-6817-414A-9F5D-5CBD3FA6A77C}"/>
    <dgm:cxn modelId="{F2692944-D653-C84C-94E8-E91C78EB919C}" type="presOf" srcId="{E72321E5-724A-8046-907F-F3D36F35B543}" destId="{BF7B39B0-CD46-914E-975B-8922FE560825}" srcOrd="0" destOrd="0" presId="urn:microsoft.com/office/officeart/2005/8/layout/vList2"/>
    <dgm:cxn modelId="{85610A07-AA37-CB4F-9D67-EC144D6D5720}" type="presOf" srcId="{E581B6A9-34BB-9546-849A-9E7ED335CD1E}" destId="{5DCC97E6-9716-E54D-A6C6-DE27B7E119A4}" srcOrd="0" destOrd="0" presId="urn:microsoft.com/office/officeart/2005/8/layout/vList2"/>
    <dgm:cxn modelId="{A5DAD261-506F-854F-95DC-06566154A340}" srcId="{83394E97-9D1D-944D-ABDE-39716F225A0E}" destId="{E5AAE46F-4878-3242-8E3D-0248C94F4A2C}" srcOrd="0" destOrd="0" parTransId="{86351B2D-4F4A-8647-8AC8-E2390D005354}" sibTransId="{6612CD54-58C4-B84B-A8CD-293B3B2BB7AE}"/>
    <dgm:cxn modelId="{E8375CB8-9281-EF45-9D46-A2EB66BD0FAD}" srcId="{E581B6A9-34BB-9546-849A-9E7ED335CD1E}" destId="{FC80BCFD-4E35-9A45-BA4C-D7E953DF9E22}" srcOrd="0" destOrd="0" parTransId="{C080630B-C4B6-6B4F-8A96-E51A3880CDEC}" sibTransId="{7DF95CB8-977A-AE4C-9C24-E6F35AFF7667}"/>
    <dgm:cxn modelId="{09378A78-9C68-6B4C-8C8F-E5D6BF336FDA}" type="presOf" srcId="{83394E97-9D1D-944D-ABDE-39716F225A0E}" destId="{3F5753BC-F521-584F-8401-E9FC59082426}" srcOrd="0" destOrd="0" presId="urn:microsoft.com/office/officeart/2005/8/layout/vList2"/>
    <dgm:cxn modelId="{6487991D-AC06-EF4C-BCEB-6A0C98579064}" type="presOf" srcId="{E5AAE46F-4878-3242-8E3D-0248C94F4A2C}" destId="{AE7D48A6-7D4C-AD4F-B456-BFAC2080420E}" srcOrd="0" destOrd="0" presId="urn:microsoft.com/office/officeart/2005/8/layout/vList2"/>
    <dgm:cxn modelId="{9DA5C4B5-67FC-1544-BF53-3EB4A052438D}" type="presOf" srcId="{9AC8794A-C48D-9048-81FB-B7783D078014}" destId="{1D577BAC-F8D6-3F42-B0B3-19B15CC6EC7D}" srcOrd="0" destOrd="0" presId="urn:microsoft.com/office/officeart/2005/8/layout/vList2"/>
    <dgm:cxn modelId="{E26F3F6D-6D06-F140-A94F-B398948C1524}" type="presParOf" srcId="{1D577BAC-F8D6-3F42-B0B3-19B15CC6EC7D}" destId="{3F5753BC-F521-584F-8401-E9FC59082426}" srcOrd="0" destOrd="0" presId="urn:microsoft.com/office/officeart/2005/8/layout/vList2"/>
    <dgm:cxn modelId="{D43ECCC3-8870-B945-8FDE-3B69C3E5D7AB}" type="presParOf" srcId="{1D577BAC-F8D6-3F42-B0B3-19B15CC6EC7D}" destId="{AE7D48A6-7D4C-AD4F-B456-BFAC2080420E}" srcOrd="1" destOrd="0" presId="urn:microsoft.com/office/officeart/2005/8/layout/vList2"/>
    <dgm:cxn modelId="{1EFEA5C8-842C-F341-B13B-DD8007231566}" type="presParOf" srcId="{1D577BAC-F8D6-3F42-B0B3-19B15CC6EC7D}" destId="{8E1E182F-9DC2-4641-854D-50188D2515E4}" srcOrd="2" destOrd="0" presId="urn:microsoft.com/office/officeart/2005/8/layout/vList2"/>
    <dgm:cxn modelId="{5A7A0C1C-02FD-9C43-96E0-558F969BDEEC}" type="presParOf" srcId="{1D577BAC-F8D6-3F42-B0B3-19B15CC6EC7D}" destId="{BF7B39B0-CD46-914E-975B-8922FE560825}" srcOrd="3" destOrd="0" presId="urn:microsoft.com/office/officeart/2005/8/layout/vList2"/>
    <dgm:cxn modelId="{3F236D0D-2543-144D-88A5-C509E5382025}" type="presParOf" srcId="{1D577BAC-F8D6-3F42-B0B3-19B15CC6EC7D}" destId="{5DCC97E6-9716-E54D-A6C6-DE27B7E119A4}" srcOrd="4" destOrd="0" presId="urn:microsoft.com/office/officeart/2005/8/layout/vList2"/>
    <dgm:cxn modelId="{2CDBAE54-962D-324C-BCAA-0788B8235D02}" type="presParOf" srcId="{1D577BAC-F8D6-3F42-B0B3-19B15CC6EC7D}" destId="{FEA1B628-E925-F940-8C2A-3204D709749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2F78E-3CD6-764C-9B25-5D221E0D0D5B}" type="doc">
      <dgm:prSet loTypeId="urn:microsoft.com/office/officeart/2005/8/layout/ven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7B91974-DD74-CC40-9BE0-ACA9B07F4EE1}">
      <dgm:prSet custT="1"/>
      <dgm:spPr/>
      <dgm:t>
        <a:bodyPr/>
        <a:lstStyle/>
        <a:p>
          <a:pPr rtl="0"/>
          <a:r>
            <a:rPr lang="en-GB" sz="2000" dirty="0" smtClean="0"/>
            <a:t>Metadata</a:t>
          </a:r>
          <a:endParaRPr lang="en-GB" sz="2000" dirty="0"/>
        </a:p>
      </dgm:t>
    </dgm:pt>
    <dgm:pt modelId="{9165A20A-2E8E-B84A-8C47-16915C549475}" type="parTrans" cxnId="{E891CF7C-F735-D04F-88E0-0323C3D6D14F}">
      <dgm:prSet/>
      <dgm:spPr/>
      <dgm:t>
        <a:bodyPr/>
        <a:lstStyle/>
        <a:p>
          <a:endParaRPr lang="en-GB" sz="2000"/>
        </a:p>
      </dgm:t>
    </dgm:pt>
    <dgm:pt modelId="{A2716C53-E6E4-4448-AE1E-2B257BB206CE}" type="sibTrans" cxnId="{E891CF7C-F735-D04F-88E0-0323C3D6D14F}">
      <dgm:prSet/>
      <dgm:spPr/>
      <dgm:t>
        <a:bodyPr/>
        <a:lstStyle/>
        <a:p>
          <a:endParaRPr lang="en-GB" sz="2000"/>
        </a:p>
      </dgm:t>
    </dgm:pt>
    <dgm:pt modelId="{31AF3BB1-7823-8E4B-8E27-8BF8706C587D}">
      <dgm:prSet custT="1"/>
      <dgm:spPr/>
      <dgm:t>
        <a:bodyPr/>
        <a:lstStyle/>
        <a:p>
          <a:pPr rtl="0"/>
          <a:r>
            <a:rPr lang="en-GB" sz="2000" dirty="0" smtClean="0"/>
            <a:t>Primary</a:t>
          </a:r>
          <a:r>
            <a:rPr lang="en-GB" sz="2000" dirty="0" smtClean="0"/>
            <a:t>/raw </a:t>
          </a:r>
          <a:r>
            <a:rPr lang="en-GB" sz="2000" dirty="0" smtClean="0"/>
            <a:t>data</a:t>
          </a:r>
          <a:endParaRPr lang="en-GB" sz="2000" dirty="0"/>
        </a:p>
      </dgm:t>
    </dgm:pt>
    <dgm:pt modelId="{595D4F58-F5E0-284B-A07B-31567F6FBFA4}" type="parTrans" cxnId="{E8B93845-5BFC-2B4E-9D9F-E8B7E3B904CF}">
      <dgm:prSet/>
      <dgm:spPr/>
      <dgm:t>
        <a:bodyPr/>
        <a:lstStyle/>
        <a:p>
          <a:endParaRPr lang="en-GB" sz="2000"/>
        </a:p>
      </dgm:t>
    </dgm:pt>
    <dgm:pt modelId="{A4C98722-31C1-6A47-BA92-8E5E06A0A9DA}" type="sibTrans" cxnId="{E8B93845-5BFC-2B4E-9D9F-E8B7E3B904CF}">
      <dgm:prSet/>
      <dgm:spPr/>
      <dgm:t>
        <a:bodyPr/>
        <a:lstStyle/>
        <a:p>
          <a:endParaRPr lang="en-GB" sz="2000"/>
        </a:p>
      </dgm:t>
    </dgm:pt>
    <dgm:pt modelId="{8707B04E-8950-AC42-984B-84DF54783979}">
      <dgm:prSet custT="1"/>
      <dgm:spPr/>
      <dgm:t>
        <a:bodyPr/>
        <a:lstStyle/>
        <a:p>
          <a:pPr rtl="0"/>
          <a:r>
            <a:rPr lang="en-GB" sz="2000" dirty="0" smtClean="0"/>
            <a:t>Derivative data</a:t>
          </a:r>
          <a:endParaRPr lang="en-GB" sz="2000" dirty="0"/>
        </a:p>
      </dgm:t>
    </dgm:pt>
    <dgm:pt modelId="{EEB88ED4-D37C-824A-8D07-B880D2133A9D}" type="parTrans" cxnId="{1CA3B438-E272-8749-9E01-CF5B07B1E8DE}">
      <dgm:prSet/>
      <dgm:spPr/>
      <dgm:t>
        <a:bodyPr/>
        <a:lstStyle/>
        <a:p>
          <a:endParaRPr lang="en-GB" sz="2000"/>
        </a:p>
      </dgm:t>
    </dgm:pt>
    <dgm:pt modelId="{A7A32251-CE89-214A-B75A-C934ADF2AD45}" type="sibTrans" cxnId="{1CA3B438-E272-8749-9E01-CF5B07B1E8DE}">
      <dgm:prSet/>
      <dgm:spPr/>
      <dgm:t>
        <a:bodyPr/>
        <a:lstStyle/>
        <a:p>
          <a:endParaRPr lang="en-GB" sz="2000"/>
        </a:p>
      </dgm:t>
    </dgm:pt>
    <dgm:pt modelId="{3BF61DBD-92F0-484C-A6BB-5F092A340ADB}" type="pres">
      <dgm:prSet presAssocID="{7052F78E-3CD6-764C-9B25-5D221E0D0D5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BAD3CD-0614-244F-8B36-BE5C6DBFDCF0}" type="pres">
      <dgm:prSet presAssocID="{7052F78E-3CD6-764C-9B25-5D221E0D0D5B}" presName="comp1" presStyleCnt="0"/>
      <dgm:spPr/>
      <dgm:t>
        <a:bodyPr/>
        <a:lstStyle/>
        <a:p>
          <a:endParaRPr lang="en-GB"/>
        </a:p>
      </dgm:t>
    </dgm:pt>
    <dgm:pt modelId="{5A2AE204-D0FF-D84A-AB0E-A3D3DC5BD4F3}" type="pres">
      <dgm:prSet presAssocID="{7052F78E-3CD6-764C-9B25-5D221E0D0D5B}" presName="circle1" presStyleLbl="node1" presStyleIdx="0" presStyleCnt="3"/>
      <dgm:spPr/>
      <dgm:t>
        <a:bodyPr/>
        <a:lstStyle/>
        <a:p>
          <a:endParaRPr lang="en-GB"/>
        </a:p>
      </dgm:t>
    </dgm:pt>
    <dgm:pt modelId="{15208FB9-A7D8-2B46-9214-908207072C3E}" type="pres">
      <dgm:prSet presAssocID="{7052F78E-3CD6-764C-9B25-5D221E0D0D5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5F0839-2B9E-B844-8194-C879AE5678CE}" type="pres">
      <dgm:prSet presAssocID="{7052F78E-3CD6-764C-9B25-5D221E0D0D5B}" presName="comp2" presStyleCnt="0"/>
      <dgm:spPr/>
      <dgm:t>
        <a:bodyPr/>
        <a:lstStyle/>
        <a:p>
          <a:endParaRPr lang="en-GB"/>
        </a:p>
      </dgm:t>
    </dgm:pt>
    <dgm:pt modelId="{7DACB7E7-3AB6-254A-930E-CB1A87D93660}" type="pres">
      <dgm:prSet presAssocID="{7052F78E-3CD6-764C-9B25-5D221E0D0D5B}" presName="circle2" presStyleLbl="node1" presStyleIdx="1" presStyleCnt="3"/>
      <dgm:spPr/>
      <dgm:t>
        <a:bodyPr/>
        <a:lstStyle/>
        <a:p>
          <a:endParaRPr lang="en-GB"/>
        </a:p>
      </dgm:t>
    </dgm:pt>
    <dgm:pt modelId="{12A17FC5-A842-6A44-A82C-5344DFABEEEB}" type="pres">
      <dgm:prSet presAssocID="{7052F78E-3CD6-764C-9B25-5D221E0D0D5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820BF-0CD5-2C44-A0FC-6CC23D1E9DE2}" type="pres">
      <dgm:prSet presAssocID="{7052F78E-3CD6-764C-9B25-5D221E0D0D5B}" presName="comp3" presStyleCnt="0"/>
      <dgm:spPr/>
      <dgm:t>
        <a:bodyPr/>
        <a:lstStyle/>
        <a:p>
          <a:endParaRPr lang="en-GB"/>
        </a:p>
      </dgm:t>
    </dgm:pt>
    <dgm:pt modelId="{E19D50E6-A869-2644-A959-AD4DD558CF82}" type="pres">
      <dgm:prSet presAssocID="{7052F78E-3CD6-764C-9B25-5D221E0D0D5B}" presName="circle3" presStyleLbl="node1" presStyleIdx="2" presStyleCnt="3"/>
      <dgm:spPr/>
      <dgm:t>
        <a:bodyPr/>
        <a:lstStyle/>
        <a:p>
          <a:endParaRPr lang="en-GB"/>
        </a:p>
      </dgm:t>
    </dgm:pt>
    <dgm:pt modelId="{F718AF18-308C-BD46-BEB6-45318177C39F}" type="pres">
      <dgm:prSet presAssocID="{7052F78E-3CD6-764C-9B25-5D221E0D0D5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8B93845-5BFC-2B4E-9D9F-E8B7E3B904CF}" srcId="{7052F78E-3CD6-764C-9B25-5D221E0D0D5B}" destId="{31AF3BB1-7823-8E4B-8E27-8BF8706C587D}" srcOrd="2" destOrd="0" parTransId="{595D4F58-F5E0-284B-A07B-31567F6FBFA4}" sibTransId="{A4C98722-31C1-6A47-BA92-8E5E06A0A9DA}"/>
    <dgm:cxn modelId="{6ED90803-6207-8C4B-8DE4-64C126BC7616}" type="presOf" srcId="{8707B04E-8950-AC42-984B-84DF54783979}" destId="{12A17FC5-A842-6A44-A82C-5344DFABEEEB}" srcOrd="1" destOrd="0" presId="urn:microsoft.com/office/officeart/2005/8/layout/venn2"/>
    <dgm:cxn modelId="{06F34E00-922D-7341-AEF6-9775FAC93E59}" type="presOf" srcId="{07B91974-DD74-CC40-9BE0-ACA9B07F4EE1}" destId="{5A2AE204-D0FF-D84A-AB0E-A3D3DC5BD4F3}" srcOrd="0" destOrd="0" presId="urn:microsoft.com/office/officeart/2005/8/layout/venn2"/>
    <dgm:cxn modelId="{1AC5ACD5-DFA1-6A46-B8CF-682309131A02}" type="presOf" srcId="{07B91974-DD74-CC40-9BE0-ACA9B07F4EE1}" destId="{15208FB9-A7D8-2B46-9214-908207072C3E}" srcOrd="1" destOrd="0" presId="urn:microsoft.com/office/officeart/2005/8/layout/venn2"/>
    <dgm:cxn modelId="{E891CF7C-F735-D04F-88E0-0323C3D6D14F}" srcId="{7052F78E-3CD6-764C-9B25-5D221E0D0D5B}" destId="{07B91974-DD74-CC40-9BE0-ACA9B07F4EE1}" srcOrd="0" destOrd="0" parTransId="{9165A20A-2E8E-B84A-8C47-16915C549475}" sibTransId="{A2716C53-E6E4-4448-AE1E-2B257BB206CE}"/>
    <dgm:cxn modelId="{1CA3B438-E272-8749-9E01-CF5B07B1E8DE}" srcId="{7052F78E-3CD6-764C-9B25-5D221E0D0D5B}" destId="{8707B04E-8950-AC42-984B-84DF54783979}" srcOrd="1" destOrd="0" parTransId="{EEB88ED4-D37C-824A-8D07-B880D2133A9D}" sibTransId="{A7A32251-CE89-214A-B75A-C934ADF2AD45}"/>
    <dgm:cxn modelId="{47EBBDC8-3F10-4F41-8C7F-960430DAB20B}" type="presOf" srcId="{7052F78E-3CD6-764C-9B25-5D221E0D0D5B}" destId="{3BF61DBD-92F0-484C-A6BB-5F092A340ADB}" srcOrd="0" destOrd="0" presId="urn:microsoft.com/office/officeart/2005/8/layout/venn2"/>
    <dgm:cxn modelId="{23C27C50-4CF6-8D41-921A-7976563AAC01}" type="presOf" srcId="{8707B04E-8950-AC42-984B-84DF54783979}" destId="{7DACB7E7-3AB6-254A-930E-CB1A87D93660}" srcOrd="0" destOrd="0" presId="urn:microsoft.com/office/officeart/2005/8/layout/venn2"/>
    <dgm:cxn modelId="{AAE5C24A-9A98-C044-BACE-DBEC7EF98C2B}" type="presOf" srcId="{31AF3BB1-7823-8E4B-8E27-8BF8706C587D}" destId="{E19D50E6-A869-2644-A959-AD4DD558CF82}" srcOrd="0" destOrd="0" presId="urn:microsoft.com/office/officeart/2005/8/layout/venn2"/>
    <dgm:cxn modelId="{DB0BC4B8-90B8-ED49-B138-81BDB201C8F6}" type="presOf" srcId="{31AF3BB1-7823-8E4B-8E27-8BF8706C587D}" destId="{F718AF18-308C-BD46-BEB6-45318177C39F}" srcOrd="1" destOrd="0" presId="urn:microsoft.com/office/officeart/2005/8/layout/venn2"/>
    <dgm:cxn modelId="{5AF36BE9-7785-F645-9027-9FC2E5E6ABE5}" type="presParOf" srcId="{3BF61DBD-92F0-484C-A6BB-5F092A340ADB}" destId="{5CBAD3CD-0614-244F-8B36-BE5C6DBFDCF0}" srcOrd="0" destOrd="0" presId="urn:microsoft.com/office/officeart/2005/8/layout/venn2"/>
    <dgm:cxn modelId="{0C230644-72F0-584D-84D1-159234B3FEF2}" type="presParOf" srcId="{5CBAD3CD-0614-244F-8B36-BE5C6DBFDCF0}" destId="{5A2AE204-D0FF-D84A-AB0E-A3D3DC5BD4F3}" srcOrd="0" destOrd="0" presId="urn:microsoft.com/office/officeart/2005/8/layout/venn2"/>
    <dgm:cxn modelId="{B2CF9D2D-A4EE-564D-A975-9549BBBFC889}" type="presParOf" srcId="{5CBAD3CD-0614-244F-8B36-BE5C6DBFDCF0}" destId="{15208FB9-A7D8-2B46-9214-908207072C3E}" srcOrd="1" destOrd="0" presId="urn:microsoft.com/office/officeart/2005/8/layout/venn2"/>
    <dgm:cxn modelId="{0C7544B3-CA09-E644-88CF-9615CE8A246D}" type="presParOf" srcId="{3BF61DBD-92F0-484C-A6BB-5F092A340ADB}" destId="{7C5F0839-2B9E-B844-8194-C879AE5678CE}" srcOrd="1" destOrd="0" presId="urn:microsoft.com/office/officeart/2005/8/layout/venn2"/>
    <dgm:cxn modelId="{BBDF2C2D-98C2-D943-A61E-09AF7DE76A5E}" type="presParOf" srcId="{7C5F0839-2B9E-B844-8194-C879AE5678CE}" destId="{7DACB7E7-3AB6-254A-930E-CB1A87D93660}" srcOrd="0" destOrd="0" presId="urn:microsoft.com/office/officeart/2005/8/layout/venn2"/>
    <dgm:cxn modelId="{2F4FAE0C-AF1C-C445-BB7C-2AEDA6BC9DA8}" type="presParOf" srcId="{7C5F0839-2B9E-B844-8194-C879AE5678CE}" destId="{12A17FC5-A842-6A44-A82C-5344DFABEEEB}" srcOrd="1" destOrd="0" presId="urn:microsoft.com/office/officeart/2005/8/layout/venn2"/>
    <dgm:cxn modelId="{F8218CB2-2D98-5B4B-9B68-99D628F443DC}" type="presParOf" srcId="{3BF61DBD-92F0-484C-A6BB-5F092A340ADB}" destId="{DBD820BF-0CD5-2C44-A0FC-6CC23D1E9DE2}" srcOrd="2" destOrd="0" presId="urn:microsoft.com/office/officeart/2005/8/layout/venn2"/>
    <dgm:cxn modelId="{85F15070-D6FC-074B-A9FE-8B3446AD1FBE}" type="presParOf" srcId="{DBD820BF-0CD5-2C44-A0FC-6CC23D1E9DE2}" destId="{E19D50E6-A869-2644-A959-AD4DD558CF82}" srcOrd="0" destOrd="0" presId="urn:microsoft.com/office/officeart/2005/8/layout/venn2"/>
    <dgm:cxn modelId="{ED9DF29A-AF0E-0D4D-A2F9-190536679FD5}" type="presParOf" srcId="{DBD820BF-0CD5-2C44-A0FC-6CC23D1E9DE2}" destId="{F718AF18-308C-BD46-BEB6-45318177C39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6C1F1-5DD5-7A49-9186-EFE297299F11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1" csCatId="colorful" phldr="1"/>
      <dgm:spPr/>
    </dgm:pt>
    <dgm:pt modelId="{40D52A20-4726-F44B-9AC8-8A978EAE98FE}">
      <dgm:prSet phldrT="[Text]"/>
      <dgm:spPr/>
      <dgm:t>
        <a:bodyPr/>
        <a:lstStyle/>
        <a:p>
          <a:r>
            <a:rPr lang="en-US" dirty="0" smtClean="0"/>
            <a:t>the one agreed between </a:t>
          </a:r>
          <a:r>
            <a:rPr lang="en-US" dirty="0" smtClean="0">
              <a:solidFill>
                <a:srgbClr val="125E89"/>
              </a:solidFill>
            </a:rPr>
            <a:t>D4Science </a:t>
          </a:r>
          <a:r>
            <a:rPr lang="en-US" dirty="0" smtClean="0"/>
            <a:t>and the </a:t>
          </a:r>
          <a:r>
            <a:rPr lang="en-US" dirty="0" smtClean="0">
              <a:solidFill>
                <a:srgbClr val="125E89"/>
              </a:solidFill>
            </a:rPr>
            <a:t>primary data owner</a:t>
          </a:r>
          <a:endParaRPr lang="en-GB" dirty="0">
            <a:solidFill>
              <a:srgbClr val="125E89"/>
            </a:solidFill>
          </a:endParaRPr>
        </a:p>
      </dgm:t>
    </dgm:pt>
    <dgm:pt modelId="{6D9BB553-D926-D248-A479-3AF4118E149B}" type="parTrans" cxnId="{4F3E872A-19EB-3649-8067-A6D1BA79699E}">
      <dgm:prSet/>
      <dgm:spPr/>
      <dgm:t>
        <a:bodyPr/>
        <a:lstStyle/>
        <a:p>
          <a:endParaRPr lang="en-GB"/>
        </a:p>
      </dgm:t>
    </dgm:pt>
    <dgm:pt modelId="{567549E5-0554-A148-A3F5-7CECA1A2B9EA}" type="sibTrans" cxnId="{4F3E872A-19EB-3649-8067-A6D1BA79699E}">
      <dgm:prSet/>
      <dgm:spPr/>
      <dgm:t>
        <a:bodyPr/>
        <a:lstStyle/>
        <a:p>
          <a:endParaRPr lang="en-GB"/>
        </a:p>
      </dgm:t>
    </dgm:pt>
    <dgm:pt modelId="{C3C0A1A5-7DB7-DE4A-B404-5C1E57074FDF}">
      <dgm:prSet/>
      <dgm:spPr/>
      <dgm:t>
        <a:bodyPr/>
        <a:lstStyle/>
        <a:p>
          <a:r>
            <a:rPr lang="en-US" dirty="0" smtClean="0"/>
            <a:t>the one selected for </a:t>
          </a:r>
          <a:r>
            <a:rPr lang="en-US" dirty="0" smtClean="0">
              <a:solidFill>
                <a:srgbClr val="125E89"/>
              </a:solidFill>
            </a:rPr>
            <a:t>derivative product </a:t>
          </a:r>
          <a:r>
            <a:rPr lang="en-US" dirty="0" smtClean="0"/>
            <a:t>that may differ from the one associated with primary data</a:t>
          </a:r>
          <a:endParaRPr lang="en-US" dirty="0"/>
        </a:p>
      </dgm:t>
    </dgm:pt>
    <dgm:pt modelId="{E744C0FB-01A6-BF40-93DE-73BB604B484E}" type="parTrans" cxnId="{2CAF3DDD-C817-A641-BF75-FA26C224C777}">
      <dgm:prSet/>
      <dgm:spPr/>
      <dgm:t>
        <a:bodyPr/>
        <a:lstStyle/>
        <a:p>
          <a:endParaRPr lang="en-GB"/>
        </a:p>
      </dgm:t>
    </dgm:pt>
    <dgm:pt modelId="{F5653CF8-0361-C74A-A091-8CFB8EE1EAA4}" type="sibTrans" cxnId="{2CAF3DDD-C817-A641-BF75-FA26C224C777}">
      <dgm:prSet/>
      <dgm:spPr/>
      <dgm:t>
        <a:bodyPr/>
        <a:lstStyle/>
        <a:p>
          <a:endParaRPr lang="en-GB"/>
        </a:p>
      </dgm:t>
    </dgm:pt>
    <dgm:pt modelId="{B6460953-0448-7B4D-8FF8-C403C73F38AC}">
      <dgm:prSet phldrT="[Text]"/>
      <dgm:spPr/>
      <dgm:t>
        <a:bodyPr/>
        <a:lstStyle/>
        <a:p>
          <a:endParaRPr lang="en-GB" dirty="0">
            <a:solidFill>
              <a:srgbClr val="125E89"/>
            </a:solidFill>
          </a:endParaRPr>
        </a:p>
      </dgm:t>
    </dgm:pt>
    <dgm:pt modelId="{2B1DA118-E839-9142-91F7-FFC00CFCBB2A}" type="parTrans" cxnId="{6B75BBC7-2E5F-134F-ABC2-7E48CFEEEF92}">
      <dgm:prSet/>
      <dgm:spPr/>
      <dgm:t>
        <a:bodyPr/>
        <a:lstStyle/>
        <a:p>
          <a:endParaRPr lang="en-GB"/>
        </a:p>
      </dgm:t>
    </dgm:pt>
    <dgm:pt modelId="{01B205CD-73A4-A748-87EA-22609E982436}" type="sibTrans" cxnId="{6B75BBC7-2E5F-134F-ABC2-7E48CFEEEF92}">
      <dgm:prSet/>
      <dgm:spPr/>
      <dgm:t>
        <a:bodyPr/>
        <a:lstStyle/>
        <a:p>
          <a:endParaRPr lang="en-GB"/>
        </a:p>
      </dgm:t>
    </dgm:pt>
    <dgm:pt modelId="{D45B1F1F-08EB-4E4B-A942-F1836ADF6F25}">
      <dgm:prSet/>
      <dgm:spPr/>
      <dgm:t>
        <a:bodyPr/>
        <a:lstStyle/>
        <a:p>
          <a:r>
            <a:rPr lang="en-US" dirty="0" smtClean="0"/>
            <a:t>the one agreed between the </a:t>
          </a:r>
          <a:r>
            <a:rPr lang="en-US" dirty="0" smtClean="0">
              <a:solidFill>
                <a:srgbClr val="125E89"/>
              </a:solidFill>
            </a:rPr>
            <a:t>D4Science</a:t>
          </a:r>
          <a:r>
            <a:rPr lang="en-US" dirty="0" smtClean="0"/>
            <a:t> and the </a:t>
          </a:r>
          <a:r>
            <a:rPr lang="en-US" dirty="0" smtClean="0">
              <a:solidFill>
                <a:srgbClr val="125E89"/>
              </a:solidFill>
            </a:rPr>
            <a:t>data consumer</a:t>
          </a:r>
          <a:endParaRPr lang="en-US" dirty="0"/>
        </a:p>
      </dgm:t>
    </dgm:pt>
    <dgm:pt modelId="{0E763F2E-2A46-5F49-8B41-E64AAB030088}" type="parTrans" cxnId="{56C18E57-1958-D147-9BC6-FCDB28C8FF6F}">
      <dgm:prSet/>
      <dgm:spPr/>
      <dgm:t>
        <a:bodyPr/>
        <a:lstStyle/>
        <a:p>
          <a:endParaRPr lang="en-GB"/>
        </a:p>
      </dgm:t>
    </dgm:pt>
    <dgm:pt modelId="{E2A7C47A-0938-5145-98BC-1B54D018F797}" type="sibTrans" cxnId="{56C18E57-1958-D147-9BC6-FCDB28C8FF6F}">
      <dgm:prSet/>
      <dgm:spPr/>
      <dgm:t>
        <a:bodyPr/>
        <a:lstStyle/>
        <a:p>
          <a:endParaRPr lang="en-GB"/>
        </a:p>
      </dgm:t>
    </dgm:pt>
    <dgm:pt modelId="{CAD2908A-7F30-2D4B-B420-9F38C156F9CD}">
      <dgm:prSet/>
      <dgm:spPr/>
      <dgm:t>
        <a:bodyPr/>
        <a:lstStyle/>
        <a:p>
          <a:endParaRPr lang="en-US" dirty="0"/>
        </a:p>
      </dgm:t>
    </dgm:pt>
    <dgm:pt modelId="{40008BE2-84B5-624A-97A0-504B62ADCD26}" type="parTrans" cxnId="{633DFC00-B464-2C45-A562-3759F74C7B33}">
      <dgm:prSet/>
      <dgm:spPr/>
      <dgm:t>
        <a:bodyPr/>
        <a:lstStyle/>
        <a:p>
          <a:endParaRPr lang="en-GB"/>
        </a:p>
      </dgm:t>
    </dgm:pt>
    <dgm:pt modelId="{22093943-DC1A-DB45-BA7F-A4CC4C6FAE80}" type="sibTrans" cxnId="{633DFC00-B464-2C45-A562-3759F74C7B33}">
      <dgm:prSet/>
      <dgm:spPr/>
      <dgm:t>
        <a:bodyPr/>
        <a:lstStyle/>
        <a:p>
          <a:endParaRPr lang="en-GB"/>
        </a:p>
      </dgm:t>
    </dgm:pt>
    <dgm:pt modelId="{8774DACC-9CEF-224D-952F-E8C47A44F8B2}">
      <dgm:prSet/>
      <dgm:spPr/>
      <dgm:t>
        <a:bodyPr/>
        <a:lstStyle/>
        <a:p>
          <a:endParaRPr lang="en-US" dirty="0"/>
        </a:p>
      </dgm:t>
    </dgm:pt>
    <dgm:pt modelId="{BFFFD1B7-CDE0-4B49-8C4F-202B521719DF}" type="parTrans" cxnId="{73AFEA38-A5B1-0640-8531-EB8790AA269C}">
      <dgm:prSet/>
      <dgm:spPr/>
      <dgm:t>
        <a:bodyPr/>
        <a:lstStyle/>
        <a:p>
          <a:endParaRPr lang="en-GB"/>
        </a:p>
      </dgm:t>
    </dgm:pt>
    <dgm:pt modelId="{D7385B6A-41CF-2E4F-AE7C-43B80453BBA1}" type="sibTrans" cxnId="{73AFEA38-A5B1-0640-8531-EB8790AA269C}">
      <dgm:prSet/>
      <dgm:spPr/>
      <dgm:t>
        <a:bodyPr/>
        <a:lstStyle/>
        <a:p>
          <a:endParaRPr lang="en-GB"/>
        </a:p>
      </dgm:t>
    </dgm:pt>
    <dgm:pt modelId="{54AD1943-261A-1945-8F84-8D159EC3E876}" type="pres">
      <dgm:prSet presAssocID="{2956C1F1-5DD5-7A49-9186-EFE297299F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0AB3679-4FC8-3547-BC2C-F020BD81CD26}" type="pres">
      <dgm:prSet presAssocID="{B6460953-0448-7B4D-8FF8-C403C73F38AC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CBEA3E2C-E283-CE47-9236-378B28131848}" type="pres">
      <dgm:prSet presAssocID="{B6460953-0448-7B4D-8FF8-C403C73F38A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193E3B10-99AD-0F44-89AC-E24B409C6096}" type="pres">
      <dgm:prSet presAssocID="{CAD2908A-7F30-2D4B-B420-9F38C156F9C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9BB19BF5-B998-7D4B-B2FF-13630EDAA96A}" type="pres">
      <dgm:prSet presAssocID="{CAD2908A-7F30-2D4B-B420-9F38C156F9C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A155BF-6599-6143-9971-054EDE73247E}" type="pres">
      <dgm:prSet presAssocID="{8774DACC-9CEF-224D-952F-E8C47A44F8B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0772B029-6A1D-2445-A00F-B23099C74D98}" type="pres">
      <dgm:prSet presAssocID="{8774DACC-9CEF-224D-952F-E8C47A44F8B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6C18E57-1958-D147-9BC6-FCDB28C8FF6F}" srcId="{CAD2908A-7F30-2D4B-B420-9F38C156F9CD}" destId="{D45B1F1F-08EB-4E4B-A942-F1836ADF6F25}" srcOrd="0" destOrd="0" parTransId="{0E763F2E-2A46-5F49-8B41-E64AAB030088}" sibTransId="{E2A7C47A-0938-5145-98BC-1B54D018F797}"/>
    <dgm:cxn modelId="{6F888056-FED4-8046-848B-821BBB4171DD}" type="presOf" srcId="{8774DACC-9CEF-224D-952F-E8C47A44F8B2}" destId="{54A155BF-6599-6143-9971-054EDE73247E}" srcOrd="0" destOrd="0" presId="urn:microsoft.com/office/officeart/2009/3/layout/IncreasingArrowsProcess"/>
    <dgm:cxn modelId="{633DFC00-B464-2C45-A562-3759F74C7B33}" srcId="{2956C1F1-5DD5-7A49-9186-EFE297299F11}" destId="{CAD2908A-7F30-2D4B-B420-9F38C156F9CD}" srcOrd="1" destOrd="0" parTransId="{40008BE2-84B5-624A-97A0-504B62ADCD26}" sibTransId="{22093943-DC1A-DB45-BA7F-A4CC4C6FAE80}"/>
    <dgm:cxn modelId="{73AFEA38-A5B1-0640-8531-EB8790AA269C}" srcId="{2956C1F1-5DD5-7A49-9186-EFE297299F11}" destId="{8774DACC-9CEF-224D-952F-E8C47A44F8B2}" srcOrd="2" destOrd="0" parTransId="{BFFFD1B7-CDE0-4B49-8C4F-202B521719DF}" sibTransId="{D7385B6A-41CF-2E4F-AE7C-43B80453BBA1}"/>
    <dgm:cxn modelId="{57D3480F-A69E-1840-85DF-C497816A6F50}" type="presOf" srcId="{40D52A20-4726-F44B-9AC8-8A978EAE98FE}" destId="{CBEA3E2C-E283-CE47-9236-378B28131848}" srcOrd="0" destOrd="0" presId="urn:microsoft.com/office/officeart/2009/3/layout/IncreasingArrowsProcess"/>
    <dgm:cxn modelId="{2CAF3DDD-C817-A641-BF75-FA26C224C777}" srcId="{8774DACC-9CEF-224D-952F-E8C47A44F8B2}" destId="{C3C0A1A5-7DB7-DE4A-B404-5C1E57074FDF}" srcOrd="0" destOrd="0" parTransId="{E744C0FB-01A6-BF40-93DE-73BB604B484E}" sibTransId="{F5653CF8-0361-C74A-A091-8CFB8EE1EAA4}"/>
    <dgm:cxn modelId="{5990F5E9-74CC-3444-8F7D-0A21F9B4ECB7}" type="presOf" srcId="{2956C1F1-5DD5-7A49-9186-EFE297299F11}" destId="{54AD1943-261A-1945-8F84-8D159EC3E876}" srcOrd="0" destOrd="0" presId="urn:microsoft.com/office/officeart/2009/3/layout/IncreasingArrowsProcess"/>
    <dgm:cxn modelId="{6B75BBC7-2E5F-134F-ABC2-7E48CFEEEF92}" srcId="{2956C1F1-5DD5-7A49-9186-EFE297299F11}" destId="{B6460953-0448-7B4D-8FF8-C403C73F38AC}" srcOrd="0" destOrd="0" parTransId="{2B1DA118-E839-9142-91F7-FFC00CFCBB2A}" sibTransId="{01B205CD-73A4-A748-87EA-22609E982436}"/>
    <dgm:cxn modelId="{4F3E872A-19EB-3649-8067-A6D1BA79699E}" srcId="{B6460953-0448-7B4D-8FF8-C403C73F38AC}" destId="{40D52A20-4726-F44B-9AC8-8A978EAE98FE}" srcOrd="0" destOrd="0" parTransId="{6D9BB553-D926-D248-A479-3AF4118E149B}" sibTransId="{567549E5-0554-A148-A3F5-7CECA1A2B9EA}"/>
    <dgm:cxn modelId="{0B3F8470-24D8-5A43-8D57-B9843AA61233}" type="presOf" srcId="{C3C0A1A5-7DB7-DE4A-B404-5C1E57074FDF}" destId="{0772B029-6A1D-2445-A00F-B23099C74D98}" srcOrd="0" destOrd="0" presId="urn:microsoft.com/office/officeart/2009/3/layout/IncreasingArrowsProcess"/>
    <dgm:cxn modelId="{51C2328D-626B-EF41-AA96-CABDB9B52E9A}" type="presOf" srcId="{B6460953-0448-7B4D-8FF8-C403C73F38AC}" destId="{30AB3679-4FC8-3547-BC2C-F020BD81CD26}" srcOrd="0" destOrd="0" presId="urn:microsoft.com/office/officeart/2009/3/layout/IncreasingArrowsProcess"/>
    <dgm:cxn modelId="{6BE1BEF4-940D-1A45-BEB8-0CF37B7515D0}" type="presOf" srcId="{D45B1F1F-08EB-4E4B-A942-F1836ADF6F25}" destId="{9BB19BF5-B998-7D4B-B2FF-13630EDAA96A}" srcOrd="0" destOrd="0" presId="urn:microsoft.com/office/officeart/2009/3/layout/IncreasingArrowsProcess"/>
    <dgm:cxn modelId="{67345021-17DA-6343-A0ED-FF67D613FF76}" type="presOf" srcId="{CAD2908A-7F30-2D4B-B420-9F38C156F9CD}" destId="{193E3B10-99AD-0F44-89AC-E24B409C6096}" srcOrd="0" destOrd="0" presId="urn:microsoft.com/office/officeart/2009/3/layout/IncreasingArrowsProcess"/>
    <dgm:cxn modelId="{91747FB7-A600-5D41-AB64-742705259E90}" type="presParOf" srcId="{54AD1943-261A-1945-8F84-8D159EC3E876}" destId="{30AB3679-4FC8-3547-BC2C-F020BD81CD26}" srcOrd="0" destOrd="0" presId="urn:microsoft.com/office/officeart/2009/3/layout/IncreasingArrowsProcess"/>
    <dgm:cxn modelId="{59557D7E-7286-2347-99A7-76450F57C16D}" type="presParOf" srcId="{54AD1943-261A-1945-8F84-8D159EC3E876}" destId="{CBEA3E2C-E283-CE47-9236-378B28131848}" srcOrd="1" destOrd="0" presId="urn:microsoft.com/office/officeart/2009/3/layout/IncreasingArrowsProcess"/>
    <dgm:cxn modelId="{36BC65C3-0195-A745-877B-FD86F17D7C3C}" type="presParOf" srcId="{54AD1943-261A-1945-8F84-8D159EC3E876}" destId="{193E3B10-99AD-0F44-89AC-E24B409C6096}" srcOrd="2" destOrd="0" presId="urn:microsoft.com/office/officeart/2009/3/layout/IncreasingArrowsProcess"/>
    <dgm:cxn modelId="{5B80A643-05B7-4B4A-81C5-00F3F9656837}" type="presParOf" srcId="{54AD1943-261A-1945-8F84-8D159EC3E876}" destId="{9BB19BF5-B998-7D4B-B2FF-13630EDAA96A}" srcOrd="3" destOrd="0" presId="urn:microsoft.com/office/officeart/2009/3/layout/IncreasingArrowsProcess"/>
    <dgm:cxn modelId="{76149A1E-65E0-574F-BF6F-668E15077067}" type="presParOf" srcId="{54AD1943-261A-1945-8F84-8D159EC3E876}" destId="{54A155BF-6599-6143-9971-054EDE73247E}" srcOrd="4" destOrd="0" presId="urn:microsoft.com/office/officeart/2009/3/layout/IncreasingArrowsProcess"/>
    <dgm:cxn modelId="{869FF5CB-3CC8-B149-A712-88D965BC36D1}" type="presParOf" srcId="{54AD1943-261A-1945-8F84-8D159EC3E876}" destId="{0772B029-6A1D-2445-A00F-B23099C74D9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BE78C9-7BB0-D04D-AF8C-69593C918E90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206FEA-074E-4449-9F93-E35B8DD27B62}">
      <dgm:prSet phldrT="[Text]"/>
      <dgm:spPr/>
      <dgm:t>
        <a:bodyPr/>
        <a:lstStyle/>
        <a:p>
          <a:r>
            <a:rPr lang="en-US" dirty="0" smtClean="0"/>
            <a:t>Raw data</a:t>
          </a:r>
          <a:endParaRPr lang="en-GB" dirty="0"/>
        </a:p>
      </dgm:t>
    </dgm:pt>
    <dgm:pt modelId="{4F196B26-E16A-174A-BE40-476941964156}" type="parTrans" cxnId="{F2849A21-3440-4748-A9C1-8CC879108FC7}">
      <dgm:prSet/>
      <dgm:spPr/>
      <dgm:t>
        <a:bodyPr/>
        <a:lstStyle/>
        <a:p>
          <a:endParaRPr lang="en-GB"/>
        </a:p>
      </dgm:t>
    </dgm:pt>
    <dgm:pt modelId="{5A30A4CF-C6D4-C440-AE59-FF7E08E7EBFE}" type="sibTrans" cxnId="{F2849A21-3440-4748-A9C1-8CC879108FC7}">
      <dgm:prSet/>
      <dgm:spPr/>
      <dgm:t>
        <a:bodyPr/>
        <a:lstStyle/>
        <a:p>
          <a:endParaRPr lang="en-GB"/>
        </a:p>
      </dgm:t>
    </dgm:pt>
    <dgm:pt modelId="{97242152-958F-7B40-B6FD-B7E1BE6E6A2A}">
      <dgm:prSet/>
      <dgm:spPr/>
      <dgm:t>
        <a:bodyPr/>
        <a:lstStyle/>
        <a:p>
          <a:r>
            <a:rPr lang="en-US" dirty="0" smtClean="0"/>
            <a:t>Derivative data</a:t>
          </a:r>
          <a:endParaRPr lang="en-US" dirty="0" smtClean="0"/>
        </a:p>
      </dgm:t>
    </dgm:pt>
    <dgm:pt modelId="{848486D4-46D0-E142-A3E0-3705C4ABFF63}" type="parTrans" cxnId="{F2E8A070-D1EA-3248-98CA-04AB5BCF74AB}">
      <dgm:prSet/>
      <dgm:spPr/>
      <dgm:t>
        <a:bodyPr/>
        <a:lstStyle/>
        <a:p>
          <a:endParaRPr lang="en-GB"/>
        </a:p>
      </dgm:t>
    </dgm:pt>
    <dgm:pt modelId="{03498E08-BF3F-ED41-A3FB-5443731E23A1}" type="sibTrans" cxnId="{F2E8A070-D1EA-3248-98CA-04AB5BCF74AB}">
      <dgm:prSet/>
      <dgm:spPr/>
      <dgm:t>
        <a:bodyPr/>
        <a:lstStyle/>
        <a:p>
          <a:endParaRPr lang="en-GB"/>
        </a:p>
      </dgm:t>
    </dgm:pt>
    <dgm:pt modelId="{15414F2C-79A3-7649-86DB-DB33E541AFCA}">
      <dgm:prSet phldrT="[Text]"/>
      <dgm:spPr/>
      <dgm:t>
        <a:bodyPr/>
        <a:lstStyle/>
        <a:p>
          <a:r>
            <a:rPr lang="en-US" dirty="0" smtClean="0"/>
            <a:t>licensed according to the license expressed by the data owner/custodian and expressed at time of registration of the data content to the e-infrastructure</a:t>
          </a:r>
          <a:endParaRPr lang="en-GB" dirty="0"/>
        </a:p>
      </dgm:t>
    </dgm:pt>
    <dgm:pt modelId="{61851B50-E70F-AE40-A04A-AADEE084914B}" type="parTrans" cxnId="{3A5C7C80-8195-B04B-8F97-975B04D510C5}">
      <dgm:prSet/>
      <dgm:spPr/>
      <dgm:t>
        <a:bodyPr/>
        <a:lstStyle/>
        <a:p>
          <a:endParaRPr lang="en-GB"/>
        </a:p>
      </dgm:t>
    </dgm:pt>
    <dgm:pt modelId="{F817C217-881D-434A-9217-DAB822145A66}" type="sibTrans" cxnId="{3A5C7C80-8195-B04B-8F97-975B04D510C5}">
      <dgm:prSet/>
      <dgm:spPr/>
      <dgm:t>
        <a:bodyPr/>
        <a:lstStyle/>
        <a:p>
          <a:endParaRPr lang="en-GB"/>
        </a:p>
      </dgm:t>
    </dgm:pt>
    <dgm:pt modelId="{C0D52F14-2D0B-1647-96F3-D19A9A467AC7}">
      <dgm:prSet/>
      <dgm:spPr/>
      <dgm:t>
        <a:bodyPr/>
        <a:lstStyle/>
        <a:p>
          <a:r>
            <a:rPr lang="en-US" dirty="0" smtClean="0"/>
            <a:t>licensed with a license compatible and legally interoperable with the one associated with the primary data</a:t>
          </a:r>
          <a:endParaRPr lang="en-US" dirty="0" smtClean="0"/>
        </a:p>
      </dgm:t>
    </dgm:pt>
    <dgm:pt modelId="{ECFDF7F7-6E42-EE40-8C1E-20B2C7D24444}" type="parTrans" cxnId="{D7FA3200-BDE5-0543-A9C1-CCB10E82D4D9}">
      <dgm:prSet/>
      <dgm:spPr/>
      <dgm:t>
        <a:bodyPr/>
        <a:lstStyle/>
        <a:p>
          <a:endParaRPr lang="en-GB"/>
        </a:p>
      </dgm:t>
    </dgm:pt>
    <dgm:pt modelId="{DA1711F3-DBA8-7B43-BF85-5EB35784CD44}" type="sibTrans" cxnId="{D7FA3200-BDE5-0543-A9C1-CCB10E82D4D9}">
      <dgm:prSet/>
      <dgm:spPr/>
      <dgm:t>
        <a:bodyPr/>
        <a:lstStyle/>
        <a:p>
          <a:endParaRPr lang="en-GB"/>
        </a:p>
      </dgm:t>
    </dgm:pt>
    <dgm:pt modelId="{B191CF3C-9B82-5547-BDF5-B556EF4F4B7C}">
      <dgm:prSet/>
      <dgm:spPr/>
      <dgm:t>
        <a:bodyPr/>
        <a:lstStyle/>
        <a:p>
          <a:r>
            <a:rPr lang="en-US" dirty="0" smtClean="0"/>
            <a:t>Automatically enriched with provenance and attribution policies</a:t>
          </a:r>
          <a:endParaRPr lang="en-US" dirty="0" smtClean="0"/>
        </a:p>
      </dgm:t>
    </dgm:pt>
    <dgm:pt modelId="{21CF0DA3-B805-EA41-9D1E-F3B88E18B6FB}" type="parTrans" cxnId="{98021809-E629-9B4A-BBEB-641E266EB02D}">
      <dgm:prSet/>
      <dgm:spPr/>
      <dgm:t>
        <a:bodyPr/>
        <a:lstStyle/>
        <a:p>
          <a:endParaRPr lang="en-GB"/>
        </a:p>
      </dgm:t>
    </dgm:pt>
    <dgm:pt modelId="{247C9806-C8AD-D447-AA68-DCE21B160882}" type="sibTrans" cxnId="{98021809-E629-9B4A-BBEB-641E266EB02D}">
      <dgm:prSet/>
      <dgm:spPr/>
      <dgm:t>
        <a:bodyPr/>
        <a:lstStyle/>
        <a:p>
          <a:endParaRPr lang="en-GB"/>
        </a:p>
      </dgm:t>
    </dgm:pt>
    <dgm:pt modelId="{16B1A999-6603-AC40-BA67-0A63A18FDA00}">
      <dgm:prSet phldrT="[Text]"/>
      <dgm:spPr/>
      <dgm:t>
        <a:bodyPr/>
        <a:lstStyle/>
        <a:p>
          <a:r>
            <a:rPr lang="en-GB" dirty="0" smtClean="0"/>
            <a:t>Enriched with citation policies</a:t>
          </a:r>
          <a:endParaRPr lang="en-GB" dirty="0"/>
        </a:p>
      </dgm:t>
    </dgm:pt>
    <dgm:pt modelId="{067CD84B-2090-A943-A857-6278C99B1D1D}" type="parTrans" cxnId="{476C3A02-E58B-1B42-B358-4D192F30E609}">
      <dgm:prSet/>
      <dgm:spPr/>
      <dgm:t>
        <a:bodyPr/>
        <a:lstStyle/>
        <a:p>
          <a:endParaRPr lang="en-GB"/>
        </a:p>
      </dgm:t>
    </dgm:pt>
    <dgm:pt modelId="{CC87B2B1-A5BE-E440-9468-31250570D93B}" type="sibTrans" cxnId="{476C3A02-E58B-1B42-B358-4D192F30E609}">
      <dgm:prSet/>
      <dgm:spPr/>
      <dgm:t>
        <a:bodyPr/>
        <a:lstStyle/>
        <a:p>
          <a:endParaRPr lang="en-GB"/>
        </a:p>
      </dgm:t>
    </dgm:pt>
    <dgm:pt modelId="{891AD529-8E86-5F46-9BD5-0ECF09DEDDF2}" type="pres">
      <dgm:prSet presAssocID="{B1BE78C9-7BB0-D04D-AF8C-69593C918E90}" presName="linear" presStyleCnt="0">
        <dgm:presLayoutVars>
          <dgm:animLvl val="lvl"/>
          <dgm:resizeHandles val="exact"/>
        </dgm:presLayoutVars>
      </dgm:prSet>
      <dgm:spPr/>
    </dgm:pt>
    <dgm:pt modelId="{308C2C57-6AFC-934E-9AD4-31CEF9E61687}" type="pres">
      <dgm:prSet presAssocID="{04206FEA-074E-4449-9F93-E35B8DD27B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F753F4-849B-F648-B4D0-33706722F064}" type="pres">
      <dgm:prSet presAssocID="{04206FEA-074E-4449-9F93-E35B8DD27B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CF3CE5-9B7E-0D4D-BF9A-AC3D35EC6D1C}" type="pres">
      <dgm:prSet presAssocID="{97242152-958F-7B40-B6FD-B7E1BE6E6A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3D033A-FB85-0942-A1DD-5DB464816B44}" type="pres">
      <dgm:prSet presAssocID="{97242152-958F-7B40-B6FD-B7E1BE6E6A2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1D537D-4D93-FB40-B6AB-628FEF5B4B96}" type="presOf" srcId="{C0D52F14-2D0B-1647-96F3-D19A9A467AC7}" destId="{273D033A-FB85-0942-A1DD-5DB464816B44}" srcOrd="0" destOrd="0" presId="urn:microsoft.com/office/officeart/2005/8/layout/vList2"/>
    <dgm:cxn modelId="{1E94D3DB-BE4C-7944-83D7-50F2BFB73115}" type="presOf" srcId="{16B1A999-6603-AC40-BA67-0A63A18FDA00}" destId="{F2F753F4-849B-F648-B4D0-33706722F064}" srcOrd="0" destOrd="1" presId="urn:microsoft.com/office/officeart/2005/8/layout/vList2"/>
    <dgm:cxn modelId="{B5E9785A-E626-1D41-84B7-59D5EB559AB1}" type="presOf" srcId="{04206FEA-074E-4449-9F93-E35B8DD27B62}" destId="{308C2C57-6AFC-934E-9AD4-31CEF9E61687}" srcOrd="0" destOrd="0" presId="urn:microsoft.com/office/officeart/2005/8/layout/vList2"/>
    <dgm:cxn modelId="{F2849A21-3440-4748-A9C1-8CC879108FC7}" srcId="{B1BE78C9-7BB0-D04D-AF8C-69593C918E90}" destId="{04206FEA-074E-4449-9F93-E35B8DD27B62}" srcOrd="0" destOrd="0" parTransId="{4F196B26-E16A-174A-BE40-476941964156}" sibTransId="{5A30A4CF-C6D4-C440-AE59-FF7E08E7EBFE}"/>
    <dgm:cxn modelId="{476C3A02-E58B-1B42-B358-4D192F30E609}" srcId="{04206FEA-074E-4449-9F93-E35B8DD27B62}" destId="{16B1A999-6603-AC40-BA67-0A63A18FDA00}" srcOrd="1" destOrd="0" parTransId="{067CD84B-2090-A943-A857-6278C99B1D1D}" sibTransId="{CC87B2B1-A5BE-E440-9468-31250570D93B}"/>
    <dgm:cxn modelId="{5D260FD6-B018-D64E-AB38-D134EE3F596A}" type="presOf" srcId="{15414F2C-79A3-7649-86DB-DB33E541AFCA}" destId="{F2F753F4-849B-F648-B4D0-33706722F064}" srcOrd="0" destOrd="0" presId="urn:microsoft.com/office/officeart/2005/8/layout/vList2"/>
    <dgm:cxn modelId="{BAED5A6C-54A1-A04A-9BEC-ED955FEA00DD}" type="presOf" srcId="{97242152-958F-7B40-B6FD-B7E1BE6E6A2A}" destId="{B5CF3CE5-9B7E-0D4D-BF9A-AC3D35EC6D1C}" srcOrd="0" destOrd="0" presId="urn:microsoft.com/office/officeart/2005/8/layout/vList2"/>
    <dgm:cxn modelId="{6A703E4B-4B1A-584F-B5C9-8A9890C281EE}" type="presOf" srcId="{B1BE78C9-7BB0-D04D-AF8C-69593C918E90}" destId="{891AD529-8E86-5F46-9BD5-0ECF09DEDDF2}" srcOrd="0" destOrd="0" presId="urn:microsoft.com/office/officeart/2005/8/layout/vList2"/>
    <dgm:cxn modelId="{F2E8A070-D1EA-3248-98CA-04AB5BCF74AB}" srcId="{B1BE78C9-7BB0-D04D-AF8C-69593C918E90}" destId="{97242152-958F-7B40-B6FD-B7E1BE6E6A2A}" srcOrd="1" destOrd="0" parTransId="{848486D4-46D0-E142-A3E0-3705C4ABFF63}" sibTransId="{03498E08-BF3F-ED41-A3FB-5443731E23A1}"/>
    <dgm:cxn modelId="{D7FA3200-BDE5-0543-A9C1-CCB10E82D4D9}" srcId="{97242152-958F-7B40-B6FD-B7E1BE6E6A2A}" destId="{C0D52F14-2D0B-1647-96F3-D19A9A467AC7}" srcOrd="0" destOrd="0" parTransId="{ECFDF7F7-6E42-EE40-8C1E-20B2C7D24444}" sibTransId="{DA1711F3-DBA8-7B43-BF85-5EB35784CD44}"/>
    <dgm:cxn modelId="{98021809-E629-9B4A-BBEB-641E266EB02D}" srcId="{97242152-958F-7B40-B6FD-B7E1BE6E6A2A}" destId="{B191CF3C-9B82-5547-BDF5-B556EF4F4B7C}" srcOrd="1" destOrd="0" parTransId="{21CF0DA3-B805-EA41-9D1E-F3B88E18B6FB}" sibTransId="{247C9806-C8AD-D447-AA68-DCE21B160882}"/>
    <dgm:cxn modelId="{3A5C7C80-8195-B04B-8F97-975B04D510C5}" srcId="{04206FEA-074E-4449-9F93-E35B8DD27B62}" destId="{15414F2C-79A3-7649-86DB-DB33E541AFCA}" srcOrd="0" destOrd="0" parTransId="{61851B50-E70F-AE40-A04A-AADEE084914B}" sibTransId="{F817C217-881D-434A-9217-DAB822145A66}"/>
    <dgm:cxn modelId="{90EF7AC2-B67E-B94F-A4D6-9B7404F5D3B3}" type="presOf" srcId="{B191CF3C-9B82-5547-BDF5-B556EF4F4B7C}" destId="{273D033A-FB85-0942-A1DD-5DB464816B44}" srcOrd="0" destOrd="1" presId="urn:microsoft.com/office/officeart/2005/8/layout/vList2"/>
    <dgm:cxn modelId="{761C578A-CA3B-674E-933E-DDAD9D8A8C9B}" type="presParOf" srcId="{891AD529-8E86-5F46-9BD5-0ECF09DEDDF2}" destId="{308C2C57-6AFC-934E-9AD4-31CEF9E61687}" srcOrd="0" destOrd="0" presId="urn:microsoft.com/office/officeart/2005/8/layout/vList2"/>
    <dgm:cxn modelId="{D05FC57D-5E90-844C-A881-1A7EE32DD6EA}" type="presParOf" srcId="{891AD529-8E86-5F46-9BD5-0ECF09DEDDF2}" destId="{F2F753F4-849B-F648-B4D0-33706722F064}" srcOrd="1" destOrd="0" presId="urn:microsoft.com/office/officeart/2005/8/layout/vList2"/>
    <dgm:cxn modelId="{E1B7EFC6-2C68-6245-ABF9-F6B818A6E63E}" type="presParOf" srcId="{891AD529-8E86-5F46-9BD5-0ECF09DEDDF2}" destId="{B5CF3CE5-9B7E-0D4D-BF9A-AC3D35EC6D1C}" srcOrd="2" destOrd="0" presId="urn:microsoft.com/office/officeart/2005/8/layout/vList2"/>
    <dgm:cxn modelId="{EDE0B8A6-F1EA-8E40-B378-C2F2F4EEEF91}" type="presParOf" srcId="{891AD529-8E86-5F46-9BD5-0ECF09DEDDF2}" destId="{273D033A-FB85-0942-A1DD-5DB464816B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ACABD8-F186-CF4C-969B-EDE1C1BA5F5D}" type="doc">
      <dgm:prSet loTypeId="urn:microsoft.com/office/officeart/2005/8/layout/hList7" loCatId="" qsTypeId="urn:microsoft.com/office/officeart/2005/8/quickstyle/simple4" qsCatId="simple" csTypeId="urn:microsoft.com/office/officeart/2005/8/colors/colorful1" csCatId="colorful" phldr="1"/>
      <dgm:spPr/>
    </dgm:pt>
    <dgm:pt modelId="{5F2EBA69-BAE0-814C-A763-90D3C94A67E1}">
      <dgm:prSet phldrT="[Text]"/>
      <dgm:spPr/>
      <dgm:t>
        <a:bodyPr/>
        <a:lstStyle/>
        <a:p>
          <a:r>
            <a:rPr lang="en-GB" smtClean="0"/>
            <a:t>Management of licences </a:t>
          </a:r>
          <a:endParaRPr lang="en-GB"/>
        </a:p>
      </dgm:t>
    </dgm:pt>
    <dgm:pt modelId="{5AC29FB5-10E2-D142-AC51-00B29C424747}" type="parTrans" cxnId="{9781B74D-854B-E542-AE86-41BE120980A7}">
      <dgm:prSet/>
      <dgm:spPr/>
      <dgm:t>
        <a:bodyPr/>
        <a:lstStyle/>
        <a:p>
          <a:endParaRPr lang="en-GB"/>
        </a:p>
      </dgm:t>
    </dgm:pt>
    <dgm:pt modelId="{12D0BBFF-7509-7F44-9ECF-6DF0750923F1}" type="sibTrans" cxnId="{9781B74D-854B-E542-AE86-41BE120980A7}">
      <dgm:prSet/>
      <dgm:spPr/>
      <dgm:t>
        <a:bodyPr/>
        <a:lstStyle/>
        <a:p>
          <a:endParaRPr lang="en-GB"/>
        </a:p>
      </dgm:t>
    </dgm:pt>
    <dgm:pt modelId="{72DF219C-B520-2E4C-A709-6BD53FE136E5}">
      <dgm:prSet/>
      <dgm:spPr/>
      <dgm:t>
        <a:bodyPr/>
        <a:lstStyle/>
        <a:p>
          <a:r>
            <a:rPr lang="en-GB" smtClean="0"/>
            <a:t>Enforcement of policies</a:t>
          </a:r>
          <a:endParaRPr lang="en-GB" dirty="0" smtClean="0"/>
        </a:p>
      </dgm:t>
    </dgm:pt>
    <dgm:pt modelId="{B0D7A0F4-4F85-F841-BE78-D4B6C70F5E25}" type="parTrans" cxnId="{ECBF0400-DD0B-7247-BF45-750AD06EBBCE}">
      <dgm:prSet/>
      <dgm:spPr/>
      <dgm:t>
        <a:bodyPr/>
        <a:lstStyle/>
        <a:p>
          <a:endParaRPr lang="en-GB"/>
        </a:p>
      </dgm:t>
    </dgm:pt>
    <dgm:pt modelId="{87E9EC29-17F0-F049-864A-F6FCBBBB1718}" type="sibTrans" cxnId="{ECBF0400-DD0B-7247-BF45-750AD06EBBCE}">
      <dgm:prSet/>
      <dgm:spPr/>
      <dgm:t>
        <a:bodyPr/>
        <a:lstStyle/>
        <a:p>
          <a:endParaRPr lang="en-GB"/>
        </a:p>
      </dgm:t>
    </dgm:pt>
    <dgm:pt modelId="{A319B288-6F8D-664F-BDAB-5B593959942C}">
      <dgm:prSet/>
      <dgm:spPr/>
      <dgm:t>
        <a:bodyPr/>
        <a:lstStyle/>
        <a:p>
          <a:r>
            <a:rPr lang="en-GB" dirty="0" smtClean="0"/>
            <a:t>Clear and detailed terms of use</a:t>
          </a:r>
          <a:endParaRPr lang="en-GB" dirty="0"/>
        </a:p>
      </dgm:t>
    </dgm:pt>
    <dgm:pt modelId="{49E0D090-A6B3-634B-B11D-69BAC682AEB3}" type="parTrans" cxnId="{A0FC1ACC-5739-D64B-98F3-02C0AC693DDB}">
      <dgm:prSet/>
      <dgm:spPr/>
      <dgm:t>
        <a:bodyPr/>
        <a:lstStyle/>
        <a:p>
          <a:endParaRPr lang="en-GB"/>
        </a:p>
      </dgm:t>
    </dgm:pt>
    <dgm:pt modelId="{2C660AE8-0C6B-C44B-B22C-8FE911CDFCBA}" type="sibTrans" cxnId="{A0FC1ACC-5739-D64B-98F3-02C0AC693DDB}">
      <dgm:prSet/>
      <dgm:spPr/>
      <dgm:t>
        <a:bodyPr/>
        <a:lstStyle/>
        <a:p>
          <a:endParaRPr lang="en-GB"/>
        </a:p>
      </dgm:t>
    </dgm:pt>
    <dgm:pt modelId="{3474238F-4E90-E34C-8BEB-B824C69685C1}" type="pres">
      <dgm:prSet presAssocID="{58ACABD8-F186-CF4C-969B-EDE1C1BA5F5D}" presName="Name0" presStyleCnt="0">
        <dgm:presLayoutVars>
          <dgm:dir/>
          <dgm:resizeHandles val="exact"/>
        </dgm:presLayoutVars>
      </dgm:prSet>
      <dgm:spPr/>
    </dgm:pt>
    <dgm:pt modelId="{26D376C9-62A4-9948-8BF7-11EF74CF7417}" type="pres">
      <dgm:prSet presAssocID="{58ACABD8-F186-CF4C-969B-EDE1C1BA5F5D}" presName="fgShape" presStyleLbl="fgShp" presStyleIdx="0" presStyleCnt="1"/>
      <dgm:spPr/>
    </dgm:pt>
    <dgm:pt modelId="{DA3EC003-D8F4-6B49-988F-FEF80F8C1B6E}" type="pres">
      <dgm:prSet presAssocID="{58ACABD8-F186-CF4C-969B-EDE1C1BA5F5D}" presName="linComp" presStyleCnt="0"/>
      <dgm:spPr/>
    </dgm:pt>
    <dgm:pt modelId="{99300DB6-5968-E243-98D7-43A3535B13EF}" type="pres">
      <dgm:prSet presAssocID="{5F2EBA69-BAE0-814C-A763-90D3C94A67E1}" presName="compNode" presStyleCnt="0"/>
      <dgm:spPr/>
    </dgm:pt>
    <dgm:pt modelId="{992134E5-6E3F-E440-ABF2-A9EE092221FD}" type="pres">
      <dgm:prSet presAssocID="{5F2EBA69-BAE0-814C-A763-90D3C94A67E1}" presName="bkgdShape" presStyleLbl="node1" presStyleIdx="0" presStyleCnt="3"/>
      <dgm:spPr/>
      <dgm:t>
        <a:bodyPr/>
        <a:lstStyle/>
        <a:p>
          <a:endParaRPr lang="en-GB"/>
        </a:p>
      </dgm:t>
    </dgm:pt>
    <dgm:pt modelId="{C8386C67-1248-4E4E-8509-E2445D23E11F}" type="pres">
      <dgm:prSet presAssocID="{5F2EBA69-BAE0-814C-A763-90D3C94A67E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674CB3-8FA0-9541-B797-9671E8EB91A2}" type="pres">
      <dgm:prSet presAssocID="{5F2EBA69-BAE0-814C-A763-90D3C94A67E1}" presName="invisiNode" presStyleLbl="node1" presStyleIdx="0" presStyleCnt="3"/>
      <dgm:spPr/>
    </dgm:pt>
    <dgm:pt modelId="{3D6DE709-C25C-5D48-83DC-6D59F5AC4F1E}" type="pres">
      <dgm:prSet presAssocID="{5F2EBA69-BAE0-814C-A763-90D3C94A67E1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244" b="15244"/>
          </a:stretch>
        </a:blipFill>
      </dgm:spPr>
    </dgm:pt>
    <dgm:pt modelId="{16A0189E-3991-3B4F-8803-B6773E155CDF}" type="pres">
      <dgm:prSet presAssocID="{12D0BBFF-7509-7F44-9ECF-6DF0750923F1}" presName="sibTrans" presStyleLbl="sibTrans2D1" presStyleIdx="0" presStyleCnt="0"/>
      <dgm:spPr/>
    </dgm:pt>
    <dgm:pt modelId="{B3025E0D-82D9-D346-A4B8-D2AD24D6125D}" type="pres">
      <dgm:prSet presAssocID="{72DF219C-B520-2E4C-A709-6BD53FE136E5}" presName="compNode" presStyleCnt="0"/>
      <dgm:spPr/>
    </dgm:pt>
    <dgm:pt modelId="{1873AA22-78B1-4B42-9079-084AF2448C6A}" type="pres">
      <dgm:prSet presAssocID="{72DF219C-B520-2E4C-A709-6BD53FE136E5}" presName="bkgdShape" presStyleLbl="node1" presStyleIdx="1" presStyleCnt="3"/>
      <dgm:spPr/>
    </dgm:pt>
    <dgm:pt modelId="{607FD98B-1A70-B547-8483-A438F35801F4}" type="pres">
      <dgm:prSet presAssocID="{72DF219C-B520-2E4C-A709-6BD53FE136E5}" presName="nodeTx" presStyleLbl="node1" presStyleIdx="1" presStyleCnt="3">
        <dgm:presLayoutVars>
          <dgm:bulletEnabled val="1"/>
        </dgm:presLayoutVars>
      </dgm:prSet>
      <dgm:spPr/>
    </dgm:pt>
    <dgm:pt modelId="{FC289419-AF7F-3C40-8E5D-EBC7DD4FBB3F}" type="pres">
      <dgm:prSet presAssocID="{72DF219C-B520-2E4C-A709-6BD53FE136E5}" presName="invisiNode" presStyleLbl="node1" presStyleIdx="1" presStyleCnt="3"/>
      <dgm:spPr/>
    </dgm:pt>
    <dgm:pt modelId="{E3A1798A-50C7-E34E-B0AC-CCAA599EA872}" type="pres">
      <dgm:prSet presAssocID="{72DF219C-B520-2E4C-A709-6BD53FE136E5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23" r="1923"/>
          </a:stretch>
        </a:blipFill>
      </dgm:spPr>
    </dgm:pt>
    <dgm:pt modelId="{C13F1443-3F62-F74B-9189-1A131F9CB0DF}" type="pres">
      <dgm:prSet presAssocID="{87E9EC29-17F0-F049-864A-F6FCBBBB1718}" presName="sibTrans" presStyleLbl="sibTrans2D1" presStyleIdx="0" presStyleCnt="0"/>
      <dgm:spPr/>
    </dgm:pt>
    <dgm:pt modelId="{A4BC84DB-7999-404F-A937-7BFD5100FEE5}" type="pres">
      <dgm:prSet presAssocID="{A319B288-6F8D-664F-BDAB-5B593959942C}" presName="compNode" presStyleCnt="0"/>
      <dgm:spPr/>
    </dgm:pt>
    <dgm:pt modelId="{5DDC1AFA-756C-3A42-9AC5-3F4DFB798D4F}" type="pres">
      <dgm:prSet presAssocID="{A319B288-6F8D-664F-BDAB-5B593959942C}" presName="bkgdShape" presStyleLbl="node1" presStyleIdx="2" presStyleCnt="3"/>
      <dgm:spPr/>
    </dgm:pt>
    <dgm:pt modelId="{52FC9E63-85EB-5E46-A287-73D7A238AF50}" type="pres">
      <dgm:prSet presAssocID="{A319B288-6F8D-664F-BDAB-5B593959942C}" presName="nodeTx" presStyleLbl="node1" presStyleIdx="2" presStyleCnt="3">
        <dgm:presLayoutVars>
          <dgm:bulletEnabled val="1"/>
        </dgm:presLayoutVars>
      </dgm:prSet>
      <dgm:spPr/>
    </dgm:pt>
    <dgm:pt modelId="{522C480E-3153-D34B-AC53-F830738CE47C}" type="pres">
      <dgm:prSet presAssocID="{A319B288-6F8D-664F-BDAB-5B593959942C}" presName="invisiNode" presStyleLbl="node1" presStyleIdx="2" presStyleCnt="3"/>
      <dgm:spPr/>
    </dgm:pt>
    <dgm:pt modelId="{F1ABACFD-76C6-5A4F-9590-C79113155193}" type="pres">
      <dgm:prSet presAssocID="{A319B288-6F8D-664F-BDAB-5B593959942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F1C580F5-028D-6142-BF71-ECA448883DA3}" type="presOf" srcId="{87E9EC29-17F0-F049-864A-F6FCBBBB1718}" destId="{C13F1443-3F62-F74B-9189-1A131F9CB0DF}" srcOrd="0" destOrd="0" presId="urn:microsoft.com/office/officeart/2005/8/layout/hList7"/>
    <dgm:cxn modelId="{ECBF0400-DD0B-7247-BF45-750AD06EBBCE}" srcId="{58ACABD8-F186-CF4C-969B-EDE1C1BA5F5D}" destId="{72DF219C-B520-2E4C-A709-6BD53FE136E5}" srcOrd="1" destOrd="0" parTransId="{B0D7A0F4-4F85-F841-BE78-D4B6C70F5E25}" sibTransId="{87E9EC29-17F0-F049-864A-F6FCBBBB1718}"/>
    <dgm:cxn modelId="{3955C46B-E683-2941-9631-23EAA8D86A68}" type="presOf" srcId="{5F2EBA69-BAE0-814C-A763-90D3C94A67E1}" destId="{992134E5-6E3F-E440-ABF2-A9EE092221FD}" srcOrd="0" destOrd="0" presId="urn:microsoft.com/office/officeart/2005/8/layout/hList7"/>
    <dgm:cxn modelId="{F734E0C5-53B3-4840-A675-6DE0A7FDCFE6}" type="presOf" srcId="{A319B288-6F8D-664F-BDAB-5B593959942C}" destId="{52FC9E63-85EB-5E46-A287-73D7A238AF50}" srcOrd="1" destOrd="0" presId="urn:microsoft.com/office/officeart/2005/8/layout/hList7"/>
    <dgm:cxn modelId="{01D65977-A33A-DB4B-AF62-CA7E8684B60E}" type="presOf" srcId="{12D0BBFF-7509-7F44-9ECF-6DF0750923F1}" destId="{16A0189E-3991-3B4F-8803-B6773E155CDF}" srcOrd="0" destOrd="0" presId="urn:microsoft.com/office/officeart/2005/8/layout/hList7"/>
    <dgm:cxn modelId="{28E8903A-04D1-6D49-BDCB-CDA21C4507FF}" type="presOf" srcId="{5F2EBA69-BAE0-814C-A763-90D3C94A67E1}" destId="{C8386C67-1248-4E4E-8509-E2445D23E11F}" srcOrd="1" destOrd="0" presId="urn:microsoft.com/office/officeart/2005/8/layout/hList7"/>
    <dgm:cxn modelId="{757EAD84-FFDC-7041-A9C1-763A0385C3C0}" type="presOf" srcId="{72DF219C-B520-2E4C-A709-6BD53FE136E5}" destId="{607FD98B-1A70-B547-8483-A438F35801F4}" srcOrd="1" destOrd="0" presId="urn:microsoft.com/office/officeart/2005/8/layout/hList7"/>
    <dgm:cxn modelId="{9781B74D-854B-E542-AE86-41BE120980A7}" srcId="{58ACABD8-F186-CF4C-969B-EDE1C1BA5F5D}" destId="{5F2EBA69-BAE0-814C-A763-90D3C94A67E1}" srcOrd="0" destOrd="0" parTransId="{5AC29FB5-10E2-D142-AC51-00B29C424747}" sibTransId="{12D0BBFF-7509-7F44-9ECF-6DF0750923F1}"/>
    <dgm:cxn modelId="{1836A615-784A-F646-8F0F-C68BFA315468}" type="presOf" srcId="{58ACABD8-F186-CF4C-969B-EDE1C1BA5F5D}" destId="{3474238F-4E90-E34C-8BEB-B824C69685C1}" srcOrd="0" destOrd="0" presId="urn:microsoft.com/office/officeart/2005/8/layout/hList7"/>
    <dgm:cxn modelId="{8A8AC114-AD94-8949-85EB-F66863583DBA}" type="presOf" srcId="{72DF219C-B520-2E4C-A709-6BD53FE136E5}" destId="{1873AA22-78B1-4B42-9079-084AF2448C6A}" srcOrd="0" destOrd="0" presId="urn:microsoft.com/office/officeart/2005/8/layout/hList7"/>
    <dgm:cxn modelId="{00B05BE6-4D13-C540-918C-9F7D884EA9F1}" type="presOf" srcId="{A319B288-6F8D-664F-BDAB-5B593959942C}" destId="{5DDC1AFA-756C-3A42-9AC5-3F4DFB798D4F}" srcOrd="0" destOrd="0" presId="urn:microsoft.com/office/officeart/2005/8/layout/hList7"/>
    <dgm:cxn modelId="{A0FC1ACC-5739-D64B-98F3-02C0AC693DDB}" srcId="{58ACABD8-F186-CF4C-969B-EDE1C1BA5F5D}" destId="{A319B288-6F8D-664F-BDAB-5B593959942C}" srcOrd="2" destOrd="0" parTransId="{49E0D090-A6B3-634B-B11D-69BAC682AEB3}" sibTransId="{2C660AE8-0C6B-C44B-B22C-8FE911CDFCBA}"/>
    <dgm:cxn modelId="{35819660-1798-784A-BCEA-71EFCF7E4883}" type="presParOf" srcId="{3474238F-4E90-E34C-8BEB-B824C69685C1}" destId="{26D376C9-62A4-9948-8BF7-11EF74CF7417}" srcOrd="0" destOrd="0" presId="urn:microsoft.com/office/officeart/2005/8/layout/hList7"/>
    <dgm:cxn modelId="{724F097A-1A93-3F4F-941C-E14C88561F8D}" type="presParOf" srcId="{3474238F-4E90-E34C-8BEB-B824C69685C1}" destId="{DA3EC003-D8F4-6B49-988F-FEF80F8C1B6E}" srcOrd="1" destOrd="0" presId="urn:microsoft.com/office/officeart/2005/8/layout/hList7"/>
    <dgm:cxn modelId="{7F8E2637-97AD-9A4E-872B-A2FABB300F2F}" type="presParOf" srcId="{DA3EC003-D8F4-6B49-988F-FEF80F8C1B6E}" destId="{99300DB6-5968-E243-98D7-43A3535B13EF}" srcOrd="0" destOrd="0" presId="urn:microsoft.com/office/officeart/2005/8/layout/hList7"/>
    <dgm:cxn modelId="{0C6EDA36-D55A-C343-AADB-59A8974DF6E8}" type="presParOf" srcId="{99300DB6-5968-E243-98D7-43A3535B13EF}" destId="{992134E5-6E3F-E440-ABF2-A9EE092221FD}" srcOrd="0" destOrd="0" presId="urn:microsoft.com/office/officeart/2005/8/layout/hList7"/>
    <dgm:cxn modelId="{51BAF5BC-F197-1240-9153-BD5727BE1B7F}" type="presParOf" srcId="{99300DB6-5968-E243-98D7-43A3535B13EF}" destId="{C8386C67-1248-4E4E-8509-E2445D23E11F}" srcOrd="1" destOrd="0" presId="urn:microsoft.com/office/officeart/2005/8/layout/hList7"/>
    <dgm:cxn modelId="{F57FD93C-E964-F84B-BFB3-12276BA6F7D0}" type="presParOf" srcId="{99300DB6-5968-E243-98D7-43A3535B13EF}" destId="{9F674CB3-8FA0-9541-B797-9671E8EB91A2}" srcOrd="2" destOrd="0" presId="urn:microsoft.com/office/officeart/2005/8/layout/hList7"/>
    <dgm:cxn modelId="{4B76B0AA-9C88-9A45-911A-468717675E6E}" type="presParOf" srcId="{99300DB6-5968-E243-98D7-43A3535B13EF}" destId="{3D6DE709-C25C-5D48-83DC-6D59F5AC4F1E}" srcOrd="3" destOrd="0" presId="urn:microsoft.com/office/officeart/2005/8/layout/hList7"/>
    <dgm:cxn modelId="{6C5A0D77-4E94-4248-BF53-B2EBBBC27D3E}" type="presParOf" srcId="{DA3EC003-D8F4-6B49-988F-FEF80F8C1B6E}" destId="{16A0189E-3991-3B4F-8803-B6773E155CDF}" srcOrd="1" destOrd="0" presId="urn:microsoft.com/office/officeart/2005/8/layout/hList7"/>
    <dgm:cxn modelId="{6691C5F8-667B-6545-BD44-41016E937A60}" type="presParOf" srcId="{DA3EC003-D8F4-6B49-988F-FEF80F8C1B6E}" destId="{B3025E0D-82D9-D346-A4B8-D2AD24D6125D}" srcOrd="2" destOrd="0" presId="urn:microsoft.com/office/officeart/2005/8/layout/hList7"/>
    <dgm:cxn modelId="{40284EF1-EBCD-1F49-BA03-97AE7023C10B}" type="presParOf" srcId="{B3025E0D-82D9-D346-A4B8-D2AD24D6125D}" destId="{1873AA22-78B1-4B42-9079-084AF2448C6A}" srcOrd="0" destOrd="0" presId="urn:microsoft.com/office/officeart/2005/8/layout/hList7"/>
    <dgm:cxn modelId="{EE7F0E93-4FF7-1A43-B160-75C445BB16BE}" type="presParOf" srcId="{B3025E0D-82D9-D346-A4B8-D2AD24D6125D}" destId="{607FD98B-1A70-B547-8483-A438F35801F4}" srcOrd="1" destOrd="0" presId="urn:microsoft.com/office/officeart/2005/8/layout/hList7"/>
    <dgm:cxn modelId="{799BFDEA-671C-F74B-905E-F69268731DEC}" type="presParOf" srcId="{B3025E0D-82D9-D346-A4B8-D2AD24D6125D}" destId="{FC289419-AF7F-3C40-8E5D-EBC7DD4FBB3F}" srcOrd="2" destOrd="0" presId="urn:microsoft.com/office/officeart/2005/8/layout/hList7"/>
    <dgm:cxn modelId="{B9A05245-6D26-BA44-9AA0-BBBE98AD817B}" type="presParOf" srcId="{B3025E0D-82D9-D346-A4B8-D2AD24D6125D}" destId="{E3A1798A-50C7-E34E-B0AC-CCAA599EA872}" srcOrd="3" destOrd="0" presId="urn:microsoft.com/office/officeart/2005/8/layout/hList7"/>
    <dgm:cxn modelId="{4FEF89CB-72C3-E741-9497-BB6E190388B4}" type="presParOf" srcId="{DA3EC003-D8F4-6B49-988F-FEF80F8C1B6E}" destId="{C13F1443-3F62-F74B-9189-1A131F9CB0DF}" srcOrd="3" destOrd="0" presId="urn:microsoft.com/office/officeart/2005/8/layout/hList7"/>
    <dgm:cxn modelId="{BF58F2C3-DFF3-A14A-8766-E343DC8AC184}" type="presParOf" srcId="{DA3EC003-D8F4-6B49-988F-FEF80F8C1B6E}" destId="{A4BC84DB-7999-404F-A937-7BFD5100FEE5}" srcOrd="4" destOrd="0" presId="urn:microsoft.com/office/officeart/2005/8/layout/hList7"/>
    <dgm:cxn modelId="{02AD78CA-170C-DC4A-8785-35199EF78967}" type="presParOf" srcId="{A4BC84DB-7999-404F-A937-7BFD5100FEE5}" destId="{5DDC1AFA-756C-3A42-9AC5-3F4DFB798D4F}" srcOrd="0" destOrd="0" presId="urn:microsoft.com/office/officeart/2005/8/layout/hList7"/>
    <dgm:cxn modelId="{89F661CC-A508-AE47-BBE1-33AA98BA826F}" type="presParOf" srcId="{A4BC84DB-7999-404F-A937-7BFD5100FEE5}" destId="{52FC9E63-85EB-5E46-A287-73D7A238AF50}" srcOrd="1" destOrd="0" presId="urn:microsoft.com/office/officeart/2005/8/layout/hList7"/>
    <dgm:cxn modelId="{01A3E3E6-A849-C141-8192-5929B7741B22}" type="presParOf" srcId="{A4BC84DB-7999-404F-A937-7BFD5100FEE5}" destId="{522C480E-3153-D34B-AC53-F830738CE47C}" srcOrd="2" destOrd="0" presId="urn:microsoft.com/office/officeart/2005/8/layout/hList7"/>
    <dgm:cxn modelId="{3CFE97DC-8C2F-8B44-A1E7-584300F40E89}" type="presParOf" srcId="{A4BC84DB-7999-404F-A937-7BFD5100FEE5}" destId="{F1ABACFD-76C6-5A4F-9590-C7911315519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4E533-C6D3-754B-B5C4-58E992721DFD}">
      <dsp:nvSpPr>
        <dsp:cNvPr id="0" name=""/>
        <dsp:cNvSpPr/>
      </dsp:nvSpPr>
      <dsp:spPr>
        <a:xfrm>
          <a:off x="0" y="2390"/>
          <a:ext cx="8435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E092A6-02EE-4649-BCA7-4274B0E12B42}">
      <dsp:nvSpPr>
        <dsp:cNvPr id="0" name=""/>
        <dsp:cNvSpPr/>
      </dsp:nvSpPr>
      <dsp:spPr>
        <a:xfrm>
          <a:off x="0" y="2390"/>
          <a:ext cx="8435280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Context</a:t>
          </a:r>
        </a:p>
      </dsp:txBody>
      <dsp:txXfrm>
        <a:off x="0" y="2390"/>
        <a:ext cx="8435280" cy="815293"/>
      </dsp:txXfrm>
    </dsp:sp>
    <dsp:sp modelId="{5743A627-352F-424C-82A6-D9C38D3C21B4}">
      <dsp:nvSpPr>
        <dsp:cNvPr id="0" name=""/>
        <dsp:cNvSpPr/>
      </dsp:nvSpPr>
      <dsp:spPr>
        <a:xfrm>
          <a:off x="0" y="817684"/>
          <a:ext cx="8435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B41FD-7F2B-3E49-997C-B2CC35660A39}">
      <dsp:nvSpPr>
        <dsp:cNvPr id="0" name=""/>
        <dsp:cNvSpPr/>
      </dsp:nvSpPr>
      <dsp:spPr>
        <a:xfrm>
          <a:off x="0" y="817684"/>
          <a:ext cx="8435280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Requirements</a:t>
          </a:r>
        </a:p>
      </dsp:txBody>
      <dsp:txXfrm>
        <a:off x="0" y="817684"/>
        <a:ext cx="8435280" cy="815293"/>
      </dsp:txXfrm>
    </dsp:sp>
    <dsp:sp modelId="{53AA3A4C-34FC-844A-831B-146913BAAE3F}">
      <dsp:nvSpPr>
        <dsp:cNvPr id="0" name=""/>
        <dsp:cNvSpPr/>
      </dsp:nvSpPr>
      <dsp:spPr>
        <a:xfrm>
          <a:off x="0" y="1632978"/>
          <a:ext cx="8435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B1C490-BD3D-4843-B205-D2A99337C413}">
      <dsp:nvSpPr>
        <dsp:cNvPr id="0" name=""/>
        <dsp:cNvSpPr/>
      </dsp:nvSpPr>
      <dsp:spPr>
        <a:xfrm>
          <a:off x="0" y="1632978"/>
          <a:ext cx="8435280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Managing Data</a:t>
          </a:r>
        </a:p>
      </dsp:txBody>
      <dsp:txXfrm>
        <a:off x="0" y="1632978"/>
        <a:ext cx="8435280" cy="815293"/>
      </dsp:txXfrm>
    </dsp:sp>
    <dsp:sp modelId="{B46721E5-FE00-4E43-A34C-F2A314A9CF9C}">
      <dsp:nvSpPr>
        <dsp:cNvPr id="0" name=""/>
        <dsp:cNvSpPr/>
      </dsp:nvSpPr>
      <dsp:spPr>
        <a:xfrm>
          <a:off x="0" y="2448271"/>
          <a:ext cx="8435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27477-0034-7E41-9210-8FE9FFCF6572}">
      <dsp:nvSpPr>
        <dsp:cNvPr id="0" name=""/>
        <dsp:cNvSpPr/>
      </dsp:nvSpPr>
      <dsp:spPr>
        <a:xfrm>
          <a:off x="0" y="2448271"/>
          <a:ext cx="8435280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Dealing with Licence complexity</a:t>
          </a:r>
          <a:endParaRPr lang="en-GB" sz="3700" kern="1200" dirty="0" smtClean="0"/>
        </a:p>
      </dsp:txBody>
      <dsp:txXfrm>
        <a:off x="0" y="2448271"/>
        <a:ext cx="8435280" cy="815293"/>
      </dsp:txXfrm>
    </dsp:sp>
    <dsp:sp modelId="{CB10978C-6B5C-A04A-86E0-FCE8F6EE5310}">
      <dsp:nvSpPr>
        <dsp:cNvPr id="0" name=""/>
        <dsp:cNvSpPr/>
      </dsp:nvSpPr>
      <dsp:spPr>
        <a:xfrm>
          <a:off x="0" y="3263565"/>
          <a:ext cx="8435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56639-8C83-0A43-A477-F6235C92513E}">
      <dsp:nvSpPr>
        <dsp:cNvPr id="0" name=""/>
        <dsp:cNvSpPr/>
      </dsp:nvSpPr>
      <dsp:spPr>
        <a:xfrm>
          <a:off x="0" y="3263565"/>
          <a:ext cx="8435280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Terms of Use to manage federation  </a:t>
          </a:r>
          <a:endParaRPr lang="en-GB" sz="3700" kern="1200" dirty="0" smtClean="0"/>
        </a:p>
      </dsp:txBody>
      <dsp:txXfrm>
        <a:off x="0" y="3263565"/>
        <a:ext cx="8435280" cy="815293"/>
      </dsp:txXfrm>
    </dsp:sp>
    <dsp:sp modelId="{93542BD7-3B70-4441-84C8-B7A102079095}">
      <dsp:nvSpPr>
        <dsp:cNvPr id="0" name=""/>
        <dsp:cNvSpPr/>
      </dsp:nvSpPr>
      <dsp:spPr>
        <a:xfrm>
          <a:off x="0" y="4078859"/>
          <a:ext cx="8435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066B-CBB2-1A4D-80BE-657FCBD7CAFB}">
      <dsp:nvSpPr>
        <dsp:cNvPr id="0" name=""/>
        <dsp:cNvSpPr/>
      </dsp:nvSpPr>
      <dsp:spPr>
        <a:xfrm>
          <a:off x="0" y="4078859"/>
          <a:ext cx="8435280" cy="81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Virtual Research Environments</a:t>
          </a:r>
          <a:endParaRPr lang="en-GB" sz="3700" kern="1200" dirty="0" smtClean="0"/>
        </a:p>
      </dsp:txBody>
      <dsp:txXfrm>
        <a:off x="0" y="4078859"/>
        <a:ext cx="8435280" cy="815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53BC-F521-584F-8401-E9FC59082426}">
      <dsp:nvSpPr>
        <dsp:cNvPr id="0" name=""/>
        <dsp:cNvSpPr/>
      </dsp:nvSpPr>
      <dsp:spPr>
        <a:xfrm>
          <a:off x="0" y="75600"/>
          <a:ext cx="864235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Copyright</a:t>
          </a:r>
          <a:endParaRPr lang="en-GB" sz="2400" kern="1200" dirty="0"/>
        </a:p>
      </dsp:txBody>
      <dsp:txXfrm>
        <a:off x="28100" y="103700"/>
        <a:ext cx="8586150" cy="519439"/>
      </dsp:txXfrm>
    </dsp:sp>
    <dsp:sp modelId="{AE7D48A6-7D4C-AD4F-B456-BFAC2080420E}">
      <dsp:nvSpPr>
        <dsp:cNvPr id="0" name=""/>
        <dsp:cNvSpPr/>
      </dsp:nvSpPr>
      <dsp:spPr>
        <a:xfrm>
          <a:off x="0" y="651240"/>
          <a:ext cx="864235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Copyright is a </a:t>
          </a:r>
          <a:r>
            <a:rPr lang="en-GB" sz="1900" kern="1200" dirty="0" smtClean="0">
              <a:solidFill>
                <a:srgbClr val="125E89"/>
              </a:solidFill>
            </a:rPr>
            <a:t>legal right that grants the creator of an </a:t>
          </a:r>
          <a:r>
            <a:rPr lang="en-GB" sz="1900" i="1" kern="1200" dirty="0" smtClean="0">
              <a:solidFill>
                <a:srgbClr val="125E89"/>
              </a:solidFill>
            </a:rPr>
            <a:t>original work </a:t>
          </a:r>
          <a:r>
            <a:rPr lang="en-GB" sz="1900" kern="1200" dirty="0" smtClean="0">
              <a:solidFill>
                <a:srgbClr val="125E89"/>
              </a:solidFill>
            </a:rPr>
            <a:t>exclusive rights</a:t>
          </a:r>
          <a:r>
            <a:rPr lang="en-GB" sz="1900" kern="1200" dirty="0" smtClean="0"/>
            <a:t> for its use and distribution for a limited amount of time. Copyright can exist on individual data as well as over a dataset or database as a whole. The application of copyright to factual data and metadata have no eligibility for copyright protection. </a:t>
          </a:r>
          <a:endParaRPr lang="en-GB" sz="1900" kern="1200" dirty="0"/>
        </a:p>
      </dsp:txBody>
      <dsp:txXfrm>
        <a:off x="0" y="651240"/>
        <a:ext cx="8642350" cy="1391040"/>
      </dsp:txXfrm>
    </dsp:sp>
    <dsp:sp modelId="{8E1E182F-9DC2-4641-854D-50188D2515E4}">
      <dsp:nvSpPr>
        <dsp:cNvPr id="0" name=""/>
        <dsp:cNvSpPr/>
      </dsp:nvSpPr>
      <dsp:spPr>
        <a:xfrm>
          <a:off x="0" y="2042280"/>
          <a:ext cx="864235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License</a:t>
          </a:r>
          <a:endParaRPr lang="en-GB" sz="2400" kern="1200" dirty="0"/>
        </a:p>
      </dsp:txBody>
      <dsp:txXfrm>
        <a:off x="28100" y="2070380"/>
        <a:ext cx="8586150" cy="519439"/>
      </dsp:txXfrm>
    </dsp:sp>
    <dsp:sp modelId="{BF7B39B0-CD46-914E-975B-8922FE560825}">
      <dsp:nvSpPr>
        <dsp:cNvPr id="0" name=""/>
        <dsp:cNvSpPr/>
      </dsp:nvSpPr>
      <dsp:spPr>
        <a:xfrm>
          <a:off x="0" y="2617920"/>
          <a:ext cx="864235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A license is a </a:t>
          </a:r>
          <a:r>
            <a:rPr lang="en-GB" sz="1900" kern="1200" dirty="0" smtClean="0">
              <a:solidFill>
                <a:srgbClr val="125E89"/>
              </a:solidFill>
            </a:rPr>
            <a:t>unilateral permission by the right holder from the licensor to the licensee to use certain right</a:t>
          </a:r>
          <a:r>
            <a:rPr lang="en-GB" sz="1900" kern="1200" dirty="0" smtClean="0"/>
            <a:t>s. Licenses distinguish themselves from contracts since the implementation of a license does not require mutual agreement.</a:t>
          </a:r>
          <a:endParaRPr lang="en-GB" sz="1900" kern="1200" dirty="0"/>
        </a:p>
      </dsp:txBody>
      <dsp:txXfrm>
        <a:off x="0" y="2617920"/>
        <a:ext cx="8642350" cy="869400"/>
      </dsp:txXfrm>
    </dsp:sp>
    <dsp:sp modelId="{5DCC97E6-9716-E54D-A6C6-DE27B7E119A4}">
      <dsp:nvSpPr>
        <dsp:cNvPr id="0" name=""/>
        <dsp:cNvSpPr/>
      </dsp:nvSpPr>
      <dsp:spPr>
        <a:xfrm>
          <a:off x="0" y="3487320"/>
          <a:ext cx="864235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Terms of Use</a:t>
          </a:r>
          <a:endParaRPr lang="en-GB" sz="2400" kern="1200" dirty="0"/>
        </a:p>
      </dsp:txBody>
      <dsp:txXfrm>
        <a:off x="28100" y="3515420"/>
        <a:ext cx="8586150" cy="519439"/>
      </dsp:txXfrm>
    </dsp:sp>
    <dsp:sp modelId="{FEA1B628-E925-F940-8C2A-3204D709749E}">
      <dsp:nvSpPr>
        <dsp:cNvPr id="0" name=""/>
        <dsp:cNvSpPr/>
      </dsp:nvSpPr>
      <dsp:spPr>
        <a:xfrm>
          <a:off x="0" y="4062960"/>
          <a:ext cx="864235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9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900" kern="1200" dirty="0" smtClean="0"/>
            <a:t>The terms of use </a:t>
          </a:r>
          <a:r>
            <a:rPr lang="en-GB" sz="1900" kern="1200" dirty="0" smtClean="0">
              <a:solidFill>
                <a:srgbClr val="125E89"/>
              </a:solidFill>
            </a:rPr>
            <a:t>are rules that one must obey in order to use the </a:t>
          </a:r>
          <a:r>
            <a:rPr lang="en-GB" sz="1900" kern="1200" dirty="0" smtClean="0">
              <a:solidFill>
                <a:srgbClr val="125E89"/>
              </a:solidFill>
            </a:rPr>
            <a:t>service</a:t>
          </a:r>
          <a:r>
            <a:rPr lang="en-GB" sz="1900" kern="1200" dirty="0" smtClean="0">
              <a:solidFill>
                <a:srgbClr val="125E89"/>
              </a:solidFill>
            </a:rPr>
            <a:t>.</a:t>
          </a:r>
          <a:r>
            <a:rPr lang="en-GB" sz="1900" kern="1200" dirty="0" smtClean="0"/>
            <a:t> The terms of use agreement is mainly used for legal purposes by data providers and databases that store data. A legitimate terms of use agreement is legally binding and may be subject to change. </a:t>
          </a:r>
          <a:endParaRPr lang="en-GB" sz="1900" kern="1200" dirty="0"/>
        </a:p>
      </dsp:txBody>
      <dsp:txXfrm>
        <a:off x="0" y="4062960"/>
        <a:ext cx="8642350" cy="1117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AE204-D0FF-D84A-AB0E-A3D3DC5BD4F3}">
      <dsp:nvSpPr>
        <dsp:cNvPr id="0" name=""/>
        <dsp:cNvSpPr/>
      </dsp:nvSpPr>
      <dsp:spPr>
        <a:xfrm>
          <a:off x="0" y="469900"/>
          <a:ext cx="4244975" cy="4244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Metadata</a:t>
          </a:r>
          <a:endParaRPr lang="en-GB" sz="2000" kern="1200" dirty="0"/>
        </a:p>
      </dsp:txBody>
      <dsp:txXfrm>
        <a:off x="1380678" y="682148"/>
        <a:ext cx="1483618" cy="636746"/>
      </dsp:txXfrm>
    </dsp:sp>
    <dsp:sp modelId="{7DACB7E7-3AB6-254A-930E-CB1A87D93660}">
      <dsp:nvSpPr>
        <dsp:cNvPr id="0" name=""/>
        <dsp:cNvSpPr/>
      </dsp:nvSpPr>
      <dsp:spPr>
        <a:xfrm>
          <a:off x="530621" y="1531143"/>
          <a:ext cx="3183731" cy="3183731"/>
        </a:xfrm>
        <a:prstGeom prst="ellipse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Derivative data</a:t>
          </a:r>
          <a:endParaRPr lang="en-GB" sz="2000" kern="1200" dirty="0"/>
        </a:p>
      </dsp:txBody>
      <dsp:txXfrm>
        <a:off x="1380678" y="1730126"/>
        <a:ext cx="1483618" cy="596949"/>
      </dsp:txXfrm>
    </dsp:sp>
    <dsp:sp modelId="{E19D50E6-A869-2644-A959-AD4DD558CF82}">
      <dsp:nvSpPr>
        <dsp:cNvPr id="0" name=""/>
        <dsp:cNvSpPr/>
      </dsp:nvSpPr>
      <dsp:spPr>
        <a:xfrm>
          <a:off x="1061243" y="2592387"/>
          <a:ext cx="2122487" cy="2122487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Primary</a:t>
          </a:r>
          <a:r>
            <a:rPr lang="en-GB" sz="2000" kern="1200" dirty="0" smtClean="0"/>
            <a:t>/raw </a:t>
          </a:r>
          <a:r>
            <a:rPr lang="en-GB" sz="2000" kern="1200" dirty="0" smtClean="0"/>
            <a:t>data</a:t>
          </a:r>
          <a:endParaRPr lang="en-GB" sz="2000" kern="1200" dirty="0"/>
        </a:p>
      </dsp:txBody>
      <dsp:txXfrm>
        <a:off x="1372074" y="3123009"/>
        <a:ext cx="1500825" cy="1061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B3679-4FC8-3547-BC2C-F020BD81CD26}">
      <dsp:nvSpPr>
        <dsp:cNvPr id="0" name=""/>
        <dsp:cNvSpPr/>
      </dsp:nvSpPr>
      <dsp:spPr>
        <a:xfrm>
          <a:off x="1062209" y="7005"/>
          <a:ext cx="6228509" cy="9071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400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>
            <a:solidFill>
              <a:srgbClr val="125E89"/>
            </a:solidFill>
          </a:endParaRPr>
        </a:p>
      </dsp:txBody>
      <dsp:txXfrm>
        <a:off x="1062209" y="233782"/>
        <a:ext cx="6001732" cy="453554"/>
      </dsp:txXfrm>
    </dsp:sp>
    <dsp:sp modelId="{CBEA3E2C-E283-CE47-9236-378B28131848}">
      <dsp:nvSpPr>
        <dsp:cNvPr id="0" name=""/>
        <dsp:cNvSpPr/>
      </dsp:nvSpPr>
      <dsp:spPr>
        <a:xfrm>
          <a:off x="1062209" y="706516"/>
          <a:ext cx="1918381" cy="174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one agreed between </a:t>
          </a:r>
          <a:r>
            <a:rPr lang="en-US" sz="1900" kern="1200" dirty="0" smtClean="0">
              <a:solidFill>
                <a:srgbClr val="125E89"/>
              </a:solidFill>
            </a:rPr>
            <a:t>D4Science </a:t>
          </a:r>
          <a:r>
            <a:rPr lang="en-US" sz="1900" kern="1200" dirty="0" smtClean="0"/>
            <a:t>and the </a:t>
          </a:r>
          <a:r>
            <a:rPr lang="en-US" sz="1900" kern="1200" dirty="0" smtClean="0">
              <a:solidFill>
                <a:srgbClr val="125E89"/>
              </a:solidFill>
            </a:rPr>
            <a:t>primary data owner</a:t>
          </a:r>
          <a:endParaRPr lang="en-GB" sz="1900" kern="1200" dirty="0">
            <a:solidFill>
              <a:srgbClr val="125E89"/>
            </a:solidFill>
          </a:endParaRPr>
        </a:p>
      </dsp:txBody>
      <dsp:txXfrm>
        <a:off x="1062209" y="706516"/>
        <a:ext cx="1918381" cy="1747424"/>
      </dsp:txXfrm>
    </dsp:sp>
    <dsp:sp modelId="{193E3B10-99AD-0F44-89AC-E24B409C6096}">
      <dsp:nvSpPr>
        <dsp:cNvPr id="0" name=""/>
        <dsp:cNvSpPr/>
      </dsp:nvSpPr>
      <dsp:spPr>
        <a:xfrm>
          <a:off x="2980590" y="309374"/>
          <a:ext cx="4310128" cy="9071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400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980590" y="536151"/>
        <a:ext cx="4083351" cy="453554"/>
      </dsp:txXfrm>
    </dsp:sp>
    <dsp:sp modelId="{9BB19BF5-B998-7D4B-B2FF-13630EDAA96A}">
      <dsp:nvSpPr>
        <dsp:cNvPr id="0" name=""/>
        <dsp:cNvSpPr/>
      </dsp:nvSpPr>
      <dsp:spPr>
        <a:xfrm>
          <a:off x="2980590" y="1008886"/>
          <a:ext cx="1918381" cy="174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one agreed between the </a:t>
          </a:r>
          <a:r>
            <a:rPr lang="en-US" sz="1900" kern="1200" dirty="0" smtClean="0">
              <a:solidFill>
                <a:srgbClr val="125E89"/>
              </a:solidFill>
            </a:rPr>
            <a:t>D4Science</a:t>
          </a:r>
          <a:r>
            <a:rPr lang="en-US" sz="1900" kern="1200" dirty="0" smtClean="0"/>
            <a:t> and the </a:t>
          </a:r>
          <a:r>
            <a:rPr lang="en-US" sz="1900" kern="1200" dirty="0" smtClean="0">
              <a:solidFill>
                <a:srgbClr val="125E89"/>
              </a:solidFill>
            </a:rPr>
            <a:t>data consumer</a:t>
          </a:r>
          <a:endParaRPr lang="en-US" sz="1900" kern="1200" dirty="0"/>
        </a:p>
      </dsp:txBody>
      <dsp:txXfrm>
        <a:off x="2980590" y="1008886"/>
        <a:ext cx="1918381" cy="1747424"/>
      </dsp:txXfrm>
    </dsp:sp>
    <dsp:sp modelId="{54A155BF-6599-6143-9971-054EDE73247E}">
      <dsp:nvSpPr>
        <dsp:cNvPr id="0" name=""/>
        <dsp:cNvSpPr/>
      </dsp:nvSpPr>
      <dsp:spPr>
        <a:xfrm>
          <a:off x="4898971" y="611744"/>
          <a:ext cx="2391747" cy="9071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400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898971" y="838521"/>
        <a:ext cx="2164970" cy="453554"/>
      </dsp:txXfrm>
    </dsp:sp>
    <dsp:sp modelId="{0772B029-6A1D-2445-A00F-B23099C74D98}">
      <dsp:nvSpPr>
        <dsp:cNvPr id="0" name=""/>
        <dsp:cNvSpPr/>
      </dsp:nvSpPr>
      <dsp:spPr>
        <a:xfrm>
          <a:off x="4898971" y="1311255"/>
          <a:ext cx="1918381" cy="1721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one selected for </a:t>
          </a:r>
          <a:r>
            <a:rPr lang="en-US" sz="1900" kern="1200" dirty="0" smtClean="0">
              <a:solidFill>
                <a:srgbClr val="125E89"/>
              </a:solidFill>
            </a:rPr>
            <a:t>derivative product </a:t>
          </a:r>
          <a:r>
            <a:rPr lang="en-US" sz="1900" kern="1200" dirty="0" smtClean="0"/>
            <a:t>that may differ from the one associated with primary data</a:t>
          </a:r>
          <a:endParaRPr lang="en-US" sz="1900" kern="1200" dirty="0"/>
        </a:p>
      </dsp:txBody>
      <dsp:txXfrm>
        <a:off x="4898971" y="1311255"/>
        <a:ext cx="1918381" cy="1721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C2C57-6AFC-934E-9AD4-31CEF9E61687}">
      <dsp:nvSpPr>
        <dsp:cNvPr id="0" name=""/>
        <dsp:cNvSpPr/>
      </dsp:nvSpPr>
      <dsp:spPr>
        <a:xfrm>
          <a:off x="0" y="43723"/>
          <a:ext cx="8063637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Raw data</a:t>
          </a:r>
          <a:endParaRPr lang="en-GB" sz="2300" kern="1200" dirty="0"/>
        </a:p>
      </dsp:txBody>
      <dsp:txXfrm>
        <a:off x="26930" y="70653"/>
        <a:ext cx="8009777" cy="497795"/>
      </dsp:txXfrm>
    </dsp:sp>
    <dsp:sp modelId="{F2F753F4-849B-F648-B4D0-33706722F064}">
      <dsp:nvSpPr>
        <dsp:cNvPr id="0" name=""/>
        <dsp:cNvSpPr/>
      </dsp:nvSpPr>
      <dsp:spPr>
        <a:xfrm>
          <a:off x="0" y="595378"/>
          <a:ext cx="8063637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licensed according to the license expressed by the data owner/custodian and expressed at time of registration of the data content to the e-infrastructure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 smtClean="0"/>
            <a:t>Enriched with citation policies</a:t>
          </a:r>
          <a:endParaRPr lang="en-GB" sz="1800" kern="1200" dirty="0"/>
        </a:p>
      </dsp:txBody>
      <dsp:txXfrm>
        <a:off x="0" y="595378"/>
        <a:ext cx="8063637" cy="880785"/>
      </dsp:txXfrm>
    </dsp:sp>
    <dsp:sp modelId="{B5CF3CE5-9B7E-0D4D-BF9A-AC3D35EC6D1C}">
      <dsp:nvSpPr>
        <dsp:cNvPr id="0" name=""/>
        <dsp:cNvSpPr/>
      </dsp:nvSpPr>
      <dsp:spPr>
        <a:xfrm>
          <a:off x="0" y="1476164"/>
          <a:ext cx="8063637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Derivative data</a:t>
          </a:r>
          <a:endParaRPr lang="en-US" sz="2300" kern="1200" dirty="0" smtClean="0"/>
        </a:p>
      </dsp:txBody>
      <dsp:txXfrm>
        <a:off x="26930" y="1503094"/>
        <a:ext cx="8009777" cy="497795"/>
      </dsp:txXfrm>
    </dsp:sp>
    <dsp:sp modelId="{273D033A-FB85-0942-A1DD-5DB464816B44}">
      <dsp:nvSpPr>
        <dsp:cNvPr id="0" name=""/>
        <dsp:cNvSpPr/>
      </dsp:nvSpPr>
      <dsp:spPr>
        <a:xfrm>
          <a:off x="0" y="2027819"/>
          <a:ext cx="8063637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2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licensed with a license compatible and legally interoperable with the one associated with the primary data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Automatically enriched with provenance and attribution policies</a:t>
          </a:r>
          <a:endParaRPr lang="en-US" sz="1800" kern="1200" dirty="0" smtClean="0"/>
        </a:p>
      </dsp:txBody>
      <dsp:txXfrm>
        <a:off x="0" y="2027819"/>
        <a:ext cx="8063637" cy="880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34E5-6E3F-E440-ABF2-A9EE092221FD}">
      <dsp:nvSpPr>
        <dsp:cNvPr id="0" name=""/>
        <dsp:cNvSpPr/>
      </dsp:nvSpPr>
      <dsp:spPr>
        <a:xfrm>
          <a:off x="1736" y="0"/>
          <a:ext cx="2702197" cy="4128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smtClean="0"/>
            <a:t>Management of licences </a:t>
          </a:r>
          <a:endParaRPr lang="en-GB" sz="2900" kern="1200"/>
        </a:p>
      </dsp:txBody>
      <dsp:txXfrm>
        <a:off x="1736" y="1651595"/>
        <a:ext cx="2702197" cy="1651595"/>
      </dsp:txXfrm>
    </dsp:sp>
    <dsp:sp modelId="{3D6DE709-C25C-5D48-83DC-6D59F5AC4F1E}">
      <dsp:nvSpPr>
        <dsp:cNvPr id="0" name=""/>
        <dsp:cNvSpPr/>
      </dsp:nvSpPr>
      <dsp:spPr>
        <a:xfrm>
          <a:off x="665359" y="247739"/>
          <a:ext cx="1374953" cy="137495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244" b="1524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73AA22-78B1-4B42-9079-084AF2448C6A}">
      <dsp:nvSpPr>
        <dsp:cNvPr id="0" name=""/>
        <dsp:cNvSpPr/>
      </dsp:nvSpPr>
      <dsp:spPr>
        <a:xfrm>
          <a:off x="2785000" y="0"/>
          <a:ext cx="2702197" cy="4128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smtClean="0"/>
            <a:t>Enforcement of policies</a:t>
          </a:r>
          <a:endParaRPr lang="en-GB" sz="2900" kern="1200" dirty="0" smtClean="0"/>
        </a:p>
      </dsp:txBody>
      <dsp:txXfrm>
        <a:off x="2785000" y="1651595"/>
        <a:ext cx="2702197" cy="1651595"/>
      </dsp:txXfrm>
    </dsp:sp>
    <dsp:sp modelId="{E3A1798A-50C7-E34E-B0AC-CCAA599EA872}">
      <dsp:nvSpPr>
        <dsp:cNvPr id="0" name=""/>
        <dsp:cNvSpPr/>
      </dsp:nvSpPr>
      <dsp:spPr>
        <a:xfrm>
          <a:off x="3448622" y="247739"/>
          <a:ext cx="1374953" cy="137495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23" r="192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C1AFA-756C-3A42-9AC5-3F4DFB798D4F}">
      <dsp:nvSpPr>
        <dsp:cNvPr id="0" name=""/>
        <dsp:cNvSpPr/>
      </dsp:nvSpPr>
      <dsp:spPr>
        <a:xfrm>
          <a:off x="5568264" y="0"/>
          <a:ext cx="2702197" cy="4128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Clear and detailed terms of use</a:t>
          </a:r>
          <a:endParaRPr lang="en-GB" sz="2900" kern="1200" dirty="0"/>
        </a:p>
      </dsp:txBody>
      <dsp:txXfrm>
        <a:off x="5568264" y="1651595"/>
        <a:ext cx="2702197" cy="1651595"/>
      </dsp:txXfrm>
    </dsp:sp>
    <dsp:sp modelId="{F1ABACFD-76C6-5A4F-9590-C79113155193}">
      <dsp:nvSpPr>
        <dsp:cNvPr id="0" name=""/>
        <dsp:cNvSpPr/>
      </dsp:nvSpPr>
      <dsp:spPr>
        <a:xfrm>
          <a:off x="6231886" y="247739"/>
          <a:ext cx="1374953" cy="13749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376C9-62A4-9948-8BF7-11EF74CF7417}">
      <dsp:nvSpPr>
        <dsp:cNvPr id="0" name=""/>
        <dsp:cNvSpPr/>
      </dsp:nvSpPr>
      <dsp:spPr>
        <a:xfrm>
          <a:off x="330887" y="3303191"/>
          <a:ext cx="7610423" cy="61934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BF63-1975-1F42-ADE0-F6BD381D1413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9971-3D9B-E144-A1E6-6FA939872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47C4-9BE7-C94D-8778-44C2AACF6A74}" type="datetimeFigureOut">
              <a:rPr lang="en-US" smtClean="0"/>
              <a:t>06/04/16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6E2A3-ADD3-9940-B40F-AD6395E3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E2A3-ADD3-9940-B40F-AD6395E3E5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3568" y="2348880"/>
            <a:ext cx="7772400" cy="1362075"/>
          </a:xfrm>
        </p:spPr>
        <p:txBody>
          <a:bodyPr anchor="t"/>
          <a:lstStyle>
            <a:lvl1pPr algn="l">
              <a:defRPr sz="3600" b="1" cap="all" baseline="0"/>
            </a:lvl1pPr>
          </a:lstStyle>
          <a:p>
            <a:r>
              <a:rPr lang="it-IT" dirty="0" smtClean="0"/>
              <a:t>The Title </a:t>
            </a:r>
            <a:r>
              <a:rPr lang="it-IT" dirty="0" err="1" smtClean="0"/>
              <a:t>goes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GB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50825" y="6483061"/>
            <a:ext cx="6621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466" y="6496089"/>
            <a:ext cx="410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B32E-D6B3-CE4C-89C1-E497DBDBD4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664" y="6502484"/>
            <a:ext cx="661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8032" y="3733248"/>
            <a:ext cx="7787936" cy="990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John Smith, ACME </a:t>
            </a:r>
            <a:r>
              <a:rPr lang="it-IT" dirty="0" err="1" smtClean="0"/>
              <a:t>Inc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John.smith@acme.org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9938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664" y="6502484"/>
            <a:ext cx="661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466" y="6496089"/>
            <a:ext cx="410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B32E-D6B3-CE4C-89C1-E497DBDBD4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2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latin typeface="Chalkduster"/>
                <a:cs typeface="Chalkduster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71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802432" cy="2880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iMarine Case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A944-939A-AB44-B77B-FA2609ED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9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ual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250825" y="1196974"/>
            <a:ext cx="4244975" cy="51843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</a:t>
            </a:r>
            <a:r>
              <a:rPr lang="it-IT" noProof="0" dirty="0" smtClean="0"/>
              <a:t>livello&lt;</a:t>
            </a:r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96974"/>
            <a:ext cx="4244975" cy="51843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</a:t>
            </a:r>
            <a:r>
              <a:rPr lang="it-IT" noProof="0" dirty="0" smtClean="0"/>
              <a:t>livello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rgbClr val="FFFFFF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4"/>
            <a:ext cx="8642350" cy="52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6246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964613" y="0"/>
            <a:ext cx="0" cy="619125"/>
          </a:xfrm>
          <a:prstGeom prst="line">
            <a:avLst/>
          </a:prstGeom>
          <a:noFill/>
          <a:ln w="12700" cap="rnd">
            <a:solidFill>
              <a:srgbClr val="CC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  <a:cs typeface="+mn-cs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195513" y="0"/>
            <a:ext cx="0" cy="908050"/>
          </a:xfrm>
          <a:prstGeom prst="line">
            <a:avLst/>
          </a:prstGeom>
          <a:noFill/>
          <a:ln w="12700" cap="rnd">
            <a:solidFill>
              <a:srgbClr val="0099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  <a:cs typeface="+mn-cs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11188" y="1555750"/>
            <a:ext cx="79422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0099CC"/>
              </a:buClr>
              <a:buFont typeface="Wingdings" pitchFamily="2" charset="2"/>
              <a:buNone/>
              <a:defRPr/>
            </a:pPr>
            <a:endParaRPr lang="en-US" sz="2400">
              <a:ea typeface="+mn-ea"/>
              <a:cs typeface="+mn-cs"/>
            </a:endParaRPr>
          </a:p>
        </p:txBody>
      </p:sp>
      <p:pic>
        <p:nvPicPr>
          <p:cNvPr id="103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3" r="55586"/>
          <a:stretch>
            <a:fillRect/>
          </a:stretch>
        </p:blipFill>
        <p:spPr bwMode="auto">
          <a:xfrm>
            <a:off x="7092950" y="549275"/>
            <a:ext cx="2051050" cy="6477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872343" y="6496089"/>
            <a:ext cx="173210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1200" dirty="0" smtClean="0">
                <a:solidFill>
                  <a:srgbClr val="99CC33"/>
                </a:solidFill>
                <a:latin typeface="+mj-lt"/>
                <a:ea typeface="+mn-ea"/>
                <a:cs typeface="+mn-cs"/>
              </a:rPr>
              <a:t>www.d4science.org</a:t>
            </a:r>
            <a:endParaRPr lang="en-GB" sz="1200" dirty="0">
              <a:solidFill>
                <a:srgbClr val="99CC33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3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981" b="49054"/>
          <a:stretch>
            <a:fillRect/>
          </a:stretch>
        </p:blipFill>
        <p:spPr bwMode="auto">
          <a:xfrm>
            <a:off x="21232" y="693738"/>
            <a:ext cx="7431088" cy="6477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" y="70484"/>
            <a:ext cx="2120441" cy="817884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250825" y="6483061"/>
            <a:ext cx="6621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232" y="6479625"/>
            <a:ext cx="912276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466" y="6496089"/>
            <a:ext cx="410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B32E-D6B3-CE4C-89C1-E497DBDBD4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664" y="6502484"/>
            <a:ext cx="6611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The iMarine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9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rgbClr val="0099CC"/>
          </a:solidFill>
          <a:latin typeface="+mj-lt"/>
          <a:ea typeface="ＭＳ Ｐゴシック" charset="0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  <a:ea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99CC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0850" indent="-271463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03288" indent="-190500" algn="l" rtl="0" fontAlgn="base">
        <a:spcBef>
          <a:spcPct val="20000"/>
        </a:spcBef>
        <a:spcAft>
          <a:spcPct val="0"/>
        </a:spcAft>
        <a:buClr>
          <a:srgbClr val="CC3366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41438" indent="-1778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98625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558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130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0702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5274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8.jpg"/><Relationship Id="rId7" Type="http://schemas.openxmlformats.org/officeDocument/2006/relationships/image" Target="../media/image47.pn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squale.pagano@isti.cnr.it" TargetMode="External"/><Relationship Id="rId4" Type="http://schemas.openxmlformats.org/officeDocument/2006/relationships/hyperlink" Target="http://www.d4science.org" TargetMode="External"/><Relationship Id="rId5" Type="http://schemas.openxmlformats.org/officeDocument/2006/relationships/hyperlink" Target="mailto:info@d4science.org" TargetMode="External"/><Relationship Id="rId6" Type="http://schemas.openxmlformats.org/officeDocument/2006/relationships/hyperlink" Target="http://www.i-marine.e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uments.egi.eu/public/ShowDocument?docid=26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10" Type="http://schemas.openxmlformats.org/officeDocument/2006/relationships/image" Target="../media/image12.png"/><Relationship Id="rId11" Type="http://schemas.openxmlformats.org/officeDocument/2006/relationships/image" Target="../media/image3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gif"/><Relationship Id="rId21" Type="http://schemas.openxmlformats.org/officeDocument/2006/relationships/image" Target="../media/image42.png"/><Relationship Id="rId22" Type="http://schemas.openxmlformats.org/officeDocument/2006/relationships/image" Target="../media/image43.jpe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jpe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gif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iMarine Case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787936" cy="990600"/>
          </a:xfrm>
        </p:spPr>
        <p:txBody>
          <a:bodyPr/>
          <a:lstStyle/>
          <a:p>
            <a:r>
              <a:rPr lang="en-GB" dirty="0" smtClean="0"/>
              <a:t>Pasquale Pagano</a:t>
            </a:r>
          </a:p>
          <a:p>
            <a:r>
              <a:rPr lang="en-GB" dirty="0" smtClean="0"/>
              <a:t>CNR </a:t>
            </a:r>
            <a:r>
              <a:rPr lang="en-GB" dirty="0" smtClean="0"/>
              <a:t>– ISTI (Pisa, Italy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615811" y="33411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kern="1200" noProof="0" dirty="0" smtClean="0">
              <a:solidFill>
                <a:srgbClr val="4D4D4D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611560" y="3356992"/>
            <a:ext cx="7772400" cy="104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charset="0"/>
              <a:defRPr sz="2400" baseline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+mn-cs"/>
              </a:defRPr>
            </a:lvl1pPr>
            <a:lvl2pPr marL="450850" indent="-271463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03288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3366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41438" indent="-177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98625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5582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1302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07022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527425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dirty="0" smtClean="0">
                <a:latin typeface="Chalkduster"/>
                <a:cs typeface="Chalkduster"/>
              </a:rPr>
              <a:t>Managing data as a service</a:t>
            </a:r>
          </a:p>
          <a:p>
            <a:pPr algn="ctr"/>
            <a:r>
              <a:rPr lang="en-GB" dirty="0" smtClean="0">
                <a:latin typeface="Chalkduster"/>
                <a:cs typeface="Chalkduster"/>
              </a:rPr>
              <a:t>challenges and approaches</a:t>
            </a:r>
            <a:endParaRPr lang="en-GB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76296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Virtual Research Environments</a:t>
            </a:r>
            <a:endParaRPr lang="en-GB" sz="3600" dirty="0"/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496561" y="2588670"/>
            <a:ext cx="4906811" cy="2290727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perspectiveFront" fov="1500000">
              <a:rot lat="18239988" lon="0" rev="0"/>
            </a:camera>
            <a:lightRig rig="threePt" dir="t"/>
          </a:scene3d>
          <a:sp3d>
            <a:bevelT w="127000"/>
            <a:bevelB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410445" y="1706408"/>
            <a:ext cx="4992927" cy="2290727"/>
          </a:xfrm>
          <a:prstGeom prst="roundRect">
            <a:avLst/>
          </a:prstGeom>
          <a:solidFill>
            <a:schemeClr val="accent1">
              <a:alpha val="50000"/>
            </a:schemeClr>
          </a:solidFill>
          <a:scene3d>
            <a:camera prst="perspectiveFront" fov="1500000">
              <a:rot lat="18239988" lon="0" rev="0"/>
            </a:camera>
            <a:lightRig rig="threePt" dir="t"/>
          </a:scene3d>
          <a:sp3d>
            <a:bevelT w="127000"/>
            <a:bevelB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Curved Left Arrow 10"/>
          <p:cNvSpPr/>
          <p:nvPr/>
        </p:nvSpPr>
        <p:spPr>
          <a:xfrm flipH="1">
            <a:off x="30960" y="3931275"/>
            <a:ext cx="323105" cy="204798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5"/>
          <p:cNvSpPr txBox="1">
            <a:spLocks noChangeAspect="1" noChangeArrowheads="1"/>
          </p:cNvSpPr>
          <p:nvPr/>
        </p:nvSpPr>
        <p:spPr bwMode="auto">
          <a:xfrm rot="16200000">
            <a:off x="-177328" y="4790395"/>
            <a:ext cx="1032438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Integrates</a:t>
            </a:r>
          </a:p>
        </p:txBody>
      </p:sp>
      <p:sp>
        <p:nvSpPr>
          <p:cNvPr id="41" name="TextBox 15"/>
          <p:cNvSpPr txBox="1">
            <a:spLocks noChangeAspect="1" noChangeArrowheads="1"/>
          </p:cNvSpPr>
          <p:nvPr/>
        </p:nvSpPr>
        <p:spPr bwMode="auto">
          <a:xfrm>
            <a:off x="1991953" y="3672110"/>
            <a:ext cx="1989953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D4Science.org </a:t>
            </a:r>
            <a:r>
              <a:rPr lang="en-US" dirty="0">
                <a:solidFill>
                  <a:schemeClr val="accent1"/>
                </a:solidFill>
              </a:rPr>
              <a:t>Infrastructure </a:t>
            </a:r>
          </a:p>
        </p:txBody>
      </p:sp>
      <p:pic>
        <p:nvPicPr>
          <p:cNvPr id="42" name="Picture 41" descr="EGI-LogoRe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b="14449"/>
          <a:stretch/>
        </p:blipFill>
        <p:spPr>
          <a:xfrm>
            <a:off x="3055111" y="5553654"/>
            <a:ext cx="634066" cy="553089"/>
          </a:xfrm>
          <a:prstGeom prst="rect">
            <a:avLst/>
          </a:prstGeom>
        </p:spPr>
      </p:pic>
      <p:pic>
        <p:nvPicPr>
          <p:cNvPr id="43" name="Picture 42" descr="Microsoft-Azur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87" y="5730823"/>
            <a:ext cx="754155" cy="355966"/>
          </a:xfrm>
          <a:prstGeom prst="rect">
            <a:avLst/>
          </a:prstGeom>
        </p:spPr>
      </p:pic>
      <p:pic>
        <p:nvPicPr>
          <p:cNvPr id="44" name="Picture 43" descr="ob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29" y="5564572"/>
            <a:ext cx="662013" cy="524183"/>
          </a:xfrm>
          <a:prstGeom prst="rect">
            <a:avLst/>
          </a:prstGeom>
        </p:spPr>
      </p:pic>
      <p:pic>
        <p:nvPicPr>
          <p:cNvPr id="45" name="Picture 44" descr="logo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57" y="5572593"/>
            <a:ext cx="785726" cy="427084"/>
          </a:xfrm>
          <a:prstGeom prst="rect">
            <a:avLst/>
          </a:prstGeom>
        </p:spPr>
      </p:pic>
      <p:pic>
        <p:nvPicPr>
          <p:cNvPr id="46" name="Picture 45" descr="gbi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4" y="5553654"/>
            <a:ext cx="341904" cy="446023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spect="1" noChangeArrowheads="1"/>
          </p:cNvSpPr>
          <p:nvPr/>
        </p:nvSpPr>
        <p:spPr bwMode="auto">
          <a:xfrm>
            <a:off x="568822" y="2225807"/>
            <a:ext cx="2779041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Unified Resource Space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79688" y="2613353"/>
            <a:ext cx="1222380" cy="800100"/>
          </a:xfrm>
          <a:prstGeom prst="ellipse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8" name="TextBox 15"/>
          <p:cNvSpPr txBox="1">
            <a:spLocks noChangeAspect="1" noChangeArrowheads="1"/>
          </p:cNvSpPr>
          <p:nvPr/>
        </p:nvSpPr>
        <p:spPr bwMode="auto">
          <a:xfrm>
            <a:off x="3851920" y="3238855"/>
            <a:ext cx="1556820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Powered by gCube</a:t>
            </a:r>
          </a:p>
        </p:txBody>
      </p:sp>
      <p:sp>
        <p:nvSpPr>
          <p:cNvPr id="9" name="Curved Left Arrow 8"/>
          <p:cNvSpPr/>
          <p:nvPr/>
        </p:nvSpPr>
        <p:spPr>
          <a:xfrm rot="10800000">
            <a:off x="33613" y="2505408"/>
            <a:ext cx="320453" cy="123753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5"/>
          <p:cNvSpPr txBox="1">
            <a:spLocks noChangeAspect="1" noChangeArrowheads="1"/>
          </p:cNvSpPr>
          <p:nvPr/>
        </p:nvSpPr>
        <p:spPr bwMode="auto">
          <a:xfrm rot="16200000">
            <a:off x="-150855" y="2997604"/>
            <a:ext cx="828155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Enables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600428" y="2618531"/>
            <a:ext cx="1222380" cy="800100"/>
          </a:xfrm>
          <a:prstGeom prst="ellipse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198966" y="2620119"/>
            <a:ext cx="1345668" cy="798512"/>
          </a:xfrm>
          <a:prstGeom prst="ellipse">
            <a:avLst/>
          </a:prstGeom>
          <a:noFill/>
          <a:ln w="127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131" name="Group 182"/>
          <p:cNvGrpSpPr>
            <a:grpSpLocks noChangeAspect="1"/>
          </p:cNvGrpSpPr>
          <p:nvPr/>
        </p:nvGrpSpPr>
        <p:grpSpPr bwMode="auto">
          <a:xfrm flipH="1">
            <a:off x="4113286" y="2585657"/>
            <a:ext cx="165606" cy="191661"/>
            <a:chOff x="3244" y="3940"/>
            <a:chExt cx="1007" cy="1047"/>
          </a:xfrm>
          <a:solidFill>
            <a:srgbClr val="008000"/>
          </a:solidFill>
        </p:grpSpPr>
        <p:sp>
          <p:nvSpPr>
            <p:cNvPr id="211" name="Freeform 179"/>
            <p:cNvSpPr>
              <a:spLocks/>
            </p:cNvSpPr>
            <p:nvPr/>
          </p:nvSpPr>
          <p:spPr bwMode="auto">
            <a:xfrm>
              <a:off x="3244" y="3940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2" name="Freeform 181"/>
            <p:cNvSpPr>
              <a:spLocks/>
            </p:cNvSpPr>
            <p:nvPr/>
          </p:nvSpPr>
          <p:spPr bwMode="auto">
            <a:xfrm>
              <a:off x="3632" y="4366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3" name="Freeform 178"/>
            <p:cNvSpPr>
              <a:spLocks/>
            </p:cNvSpPr>
            <p:nvPr/>
          </p:nvSpPr>
          <p:spPr bwMode="auto">
            <a:xfrm>
              <a:off x="3483" y="4179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4" name="Freeform 180"/>
            <p:cNvSpPr>
              <a:spLocks/>
            </p:cNvSpPr>
            <p:nvPr/>
          </p:nvSpPr>
          <p:spPr bwMode="auto">
            <a:xfrm>
              <a:off x="3874" y="4608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2" name="Group 636"/>
          <p:cNvGrpSpPr>
            <a:grpSpLocks noChangeAspect="1"/>
          </p:cNvGrpSpPr>
          <p:nvPr/>
        </p:nvGrpSpPr>
        <p:grpSpPr bwMode="auto">
          <a:xfrm>
            <a:off x="4117580" y="3027318"/>
            <a:ext cx="171036" cy="171035"/>
            <a:chOff x="3100" y="3217"/>
            <a:chExt cx="348" cy="268"/>
          </a:xfrm>
          <a:solidFill>
            <a:srgbClr val="008000"/>
          </a:solidFill>
        </p:grpSpPr>
        <p:sp>
          <p:nvSpPr>
            <p:cNvPr id="208" name="AutoShape 633"/>
            <p:cNvSpPr>
              <a:spLocks noChangeArrowheads="1"/>
            </p:cNvSpPr>
            <p:nvPr/>
          </p:nvSpPr>
          <p:spPr bwMode="auto">
            <a:xfrm>
              <a:off x="3100" y="3370"/>
              <a:ext cx="288" cy="11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9" name="AutoShape 634"/>
            <p:cNvSpPr>
              <a:spLocks noChangeArrowheads="1"/>
            </p:cNvSpPr>
            <p:nvPr/>
          </p:nvSpPr>
          <p:spPr bwMode="auto">
            <a:xfrm>
              <a:off x="3145" y="3303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0" name="AutoShape 635"/>
            <p:cNvSpPr>
              <a:spLocks noChangeArrowheads="1"/>
            </p:cNvSpPr>
            <p:nvPr/>
          </p:nvSpPr>
          <p:spPr bwMode="auto">
            <a:xfrm>
              <a:off x="3160" y="3217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3" name="Group 636"/>
          <p:cNvGrpSpPr>
            <a:grpSpLocks noChangeAspect="1"/>
          </p:cNvGrpSpPr>
          <p:nvPr/>
        </p:nvGrpSpPr>
        <p:grpSpPr bwMode="auto">
          <a:xfrm>
            <a:off x="3679118" y="2536253"/>
            <a:ext cx="162680" cy="164015"/>
            <a:chOff x="3349" y="3004"/>
            <a:chExt cx="331" cy="257"/>
          </a:xfrm>
          <a:solidFill>
            <a:srgbClr val="008000"/>
          </a:solidFill>
        </p:grpSpPr>
        <p:sp>
          <p:nvSpPr>
            <p:cNvPr id="205" name="AutoShape 633"/>
            <p:cNvSpPr>
              <a:spLocks noChangeArrowheads="1"/>
            </p:cNvSpPr>
            <p:nvPr/>
          </p:nvSpPr>
          <p:spPr bwMode="auto">
            <a:xfrm>
              <a:off x="3349" y="3146"/>
              <a:ext cx="288" cy="11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6" name="AutoShape 634"/>
            <p:cNvSpPr>
              <a:spLocks noChangeArrowheads="1"/>
            </p:cNvSpPr>
            <p:nvPr/>
          </p:nvSpPr>
          <p:spPr bwMode="auto">
            <a:xfrm>
              <a:off x="3392" y="3075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7" name="AutoShape 635"/>
            <p:cNvSpPr>
              <a:spLocks noChangeArrowheads="1"/>
            </p:cNvSpPr>
            <p:nvPr/>
          </p:nvSpPr>
          <p:spPr bwMode="auto">
            <a:xfrm>
              <a:off x="3392" y="3004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4" name="Group 636"/>
          <p:cNvGrpSpPr>
            <a:grpSpLocks noChangeAspect="1"/>
          </p:cNvGrpSpPr>
          <p:nvPr/>
        </p:nvGrpSpPr>
        <p:grpSpPr bwMode="auto">
          <a:xfrm>
            <a:off x="1343548" y="2739563"/>
            <a:ext cx="148919" cy="164015"/>
            <a:chOff x="2354" y="3075"/>
            <a:chExt cx="303" cy="257"/>
          </a:xfrm>
          <a:solidFill>
            <a:srgbClr val="008000"/>
          </a:solidFill>
        </p:grpSpPr>
        <p:sp>
          <p:nvSpPr>
            <p:cNvPr id="202" name="AutoShape 633"/>
            <p:cNvSpPr>
              <a:spLocks noChangeArrowheads="1"/>
            </p:cNvSpPr>
            <p:nvPr/>
          </p:nvSpPr>
          <p:spPr bwMode="auto">
            <a:xfrm>
              <a:off x="2354" y="3217"/>
              <a:ext cx="288" cy="11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3" name="AutoShape 634"/>
            <p:cNvSpPr>
              <a:spLocks noChangeArrowheads="1"/>
            </p:cNvSpPr>
            <p:nvPr/>
          </p:nvSpPr>
          <p:spPr bwMode="auto">
            <a:xfrm>
              <a:off x="2354" y="3161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" name="AutoShape 635"/>
            <p:cNvSpPr>
              <a:spLocks noChangeArrowheads="1"/>
            </p:cNvSpPr>
            <p:nvPr/>
          </p:nvSpPr>
          <p:spPr bwMode="auto">
            <a:xfrm>
              <a:off x="2369" y="3075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5" name="Group 636"/>
          <p:cNvGrpSpPr>
            <a:grpSpLocks noChangeAspect="1"/>
          </p:cNvGrpSpPr>
          <p:nvPr/>
        </p:nvGrpSpPr>
        <p:grpSpPr bwMode="auto">
          <a:xfrm>
            <a:off x="2346767" y="3164338"/>
            <a:ext cx="171036" cy="171035"/>
            <a:chOff x="3100" y="3217"/>
            <a:chExt cx="348" cy="268"/>
          </a:xfrm>
          <a:solidFill>
            <a:srgbClr val="008000"/>
          </a:solidFill>
        </p:grpSpPr>
        <p:sp>
          <p:nvSpPr>
            <p:cNvPr id="199" name="AutoShape 633"/>
            <p:cNvSpPr>
              <a:spLocks noChangeArrowheads="1"/>
            </p:cNvSpPr>
            <p:nvPr/>
          </p:nvSpPr>
          <p:spPr bwMode="auto">
            <a:xfrm>
              <a:off x="3100" y="3370"/>
              <a:ext cx="288" cy="11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0" name="AutoShape 634"/>
            <p:cNvSpPr>
              <a:spLocks noChangeArrowheads="1"/>
            </p:cNvSpPr>
            <p:nvPr/>
          </p:nvSpPr>
          <p:spPr bwMode="auto">
            <a:xfrm>
              <a:off x="3145" y="3303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1" name="AutoShape 635"/>
            <p:cNvSpPr>
              <a:spLocks noChangeArrowheads="1"/>
            </p:cNvSpPr>
            <p:nvPr/>
          </p:nvSpPr>
          <p:spPr bwMode="auto">
            <a:xfrm>
              <a:off x="3160" y="3217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6" name="Group 182"/>
          <p:cNvGrpSpPr>
            <a:grpSpLocks noChangeAspect="1"/>
          </p:cNvGrpSpPr>
          <p:nvPr/>
        </p:nvGrpSpPr>
        <p:grpSpPr bwMode="auto">
          <a:xfrm flipH="1">
            <a:off x="2601673" y="2993186"/>
            <a:ext cx="165606" cy="158894"/>
            <a:chOff x="3244" y="3693"/>
            <a:chExt cx="1007" cy="868"/>
          </a:xfrm>
          <a:solidFill>
            <a:srgbClr val="008000"/>
          </a:solidFill>
        </p:grpSpPr>
        <p:sp>
          <p:nvSpPr>
            <p:cNvPr id="195" name="Freeform 179"/>
            <p:cNvSpPr>
              <a:spLocks/>
            </p:cNvSpPr>
            <p:nvPr/>
          </p:nvSpPr>
          <p:spPr bwMode="auto">
            <a:xfrm>
              <a:off x="3244" y="3693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6" name="Freeform 181"/>
            <p:cNvSpPr>
              <a:spLocks/>
            </p:cNvSpPr>
            <p:nvPr/>
          </p:nvSpPr>
          <p:spPr bwMode="auto">
            <a:xfrm>
              <a:off x="3632" y="3940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7" name="Freeform 178"/>
            <p:cNvSpPr>
              <a:spLocks/>
            </p:cNvSpPr>
            <p:nvPr/>
          </p:nvSpPr>
          <p:spPr bwMode="auto">
            <a:xfrm>
              <a:off x="3483" y="3940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8" name="Freeform 180"/>
            <p:cNvSpPr>
              <a:spLocks/>
            </p:cNvSpPr>
            <p:nvPr/>
          </p:nvSpPr>
          <p:spPr bwMode="auto">
            <a:xfrm>
              <a:off x="3874" y="4187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8" name="Group 182"/>
          <p:cNvGrpSpPr>
            <a:grpSpLocks noChangeAspect="1"/>
          </p:cNvGrpSpPr>
          <p:nvPr/>
        </p:nvGrpSpPr>
        <p:grpSpPr bwMode="auto">
          <a:xfrm flipH="1">
            <a:off x="832635" y="2733018"/>
            <a:ext cx="165606" cy="191661"/>
            <a:chOff x="3244" y="3940"/>
            <a:chExt cx="1007" cy="1047"/>
          </a:xfrm>
          <a:solidFill>
            <a:srgbClr val="008000"/>
          </a:solidFill>
        </p:grpSpPr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244" y="3940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2" name="Freeform 181"/>
            <p:cNvSpPr>
              <a:spLocks/>
            </p:cNvSpPr>
            <p:nvPr/>
          </p:nvSpPr>
          <p:spPr bwMode="auto">
            <a:xfrm>
              <a:off x="3632" y="4366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3" name="Freeform 178"/>
            <p:cNvSpPr>
              <a:spLocks/>
            </p:cNvSpPr>
            <p:nvPr/>
          </p:nvSpPr>
          <p:spPr bwMode="auto">
            <a:xfrm>
              <a:off x="3483" y="4179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874" y="4608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39" name="Group 182"/>
          <p:cNvGrpSpPr>
            <a:grpSpLocks noChangeAspect="1"/>
          </p:cNvGrpSpPr>
          <p:nvPr/>
        </p:nvGrpSpPr>
        <p:grpSpPr bwMode="auto">
          <a:xfrm flipH="1">
            <a:off x="1857526" y="3147782"/>
            <a:ext cx="165606" cy="191661"/>
            <a:chOff x="3244" y="3940"/>
            <a:chExt cx="1007" cy="1047"/>
          </a:xfrm>
          <a:solidFill>
            <a:srgbClr val="008000"/>
          </a:solidFill>
        </p:grpSpPr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3244" y="3940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3632" y="4366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9" name="Freeform 178"/>
            <p:cNvSpPr>
              <a:spLocks/>
            </p:cNvSpPr>
            <p:nvPr/>
          </p:nvSpPr>
          <p:spPr bwMode="auto">
            <a:xfrm>
              <a:off x="3483" y="4179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3874" y="4608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0" name="Group 182"/>
          <p:cNvGrpSpPr>
            <a:grpSpLocks noChangeAspect="1"/>
          </p:cNvGrpSpPr>
          <p:nvPr/>
        </p:nvGrpSpPr>
        <p:grpSpPr bwMode="auto">
          <a:xfrm flipH="1">
            <a:off x="1637345" y="2900760"/>
            <a:ext cx="165606" cy="191661"/>
            <a:chOff x="3244" y="3940"/>
            <a:chExt cx="1007" cy="1047"/>
          </a:xfrm>
          <a:solidFill>
            <a:srgbClr val="008000"/>
          </a:solidFill>
        </p:grpSpPr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244" y="3940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3632" y="4366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3483" y="4179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6" name="Freeform 180"/>
            <p:cNvSpPr>
              <a:spLocks/>
            </p:cNvSpPr>
            <p:nvPr/>
          </p:nvSpPr>
          <p:spPr bwMode="auto">
            <a:xfrm>
              <a:off x="3874" y="4608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1" name="Group 182"/>
          <p:cNvGrpSpPr>
            <a:grpSpLocks noChangeAspect="1"/>
          </p:cNvGrpSpPr>
          <p:nvPr/>
        </p:nvGrpSpPr>
        <p:grpSpPr bwMode="auto">
          <a:xfrm flipH="1">
            <a:off x="4354618" y="2998986"/>
            <a:ext cx="165606" cy="191661"/>
            <a:chOff x="3244" y="3940"/>
            <a:chExt cx="1007" cy="1047"/>
          </a:xfrm>
          <a:solidFill>
            <a:srgbClr val="008000"/>
          </a:solidFill>
        </p:grpSpPr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3244" y="3940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0" name="Freeform 181"/>
            <p:cNvSpPr>
              <a:spLocks/>
            </p:cNvSpPr>
            <p:nvPr/>
          </p:nvSpPr>
          <p:spPr bwMode="auto">
            <a:xfrm>
              <a:off x="3632" y="4366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3483" y="4179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3874" y="4608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2" name="Group 182"/>
          <p:cNvGrpSpPr>
            <a:grpSpLocks noChangeAspect="1"/>
          </p:cNvGrpSpPr>
          <p:nvPr/>
        </p:nvGrpSpPr>
        <p:grpSpPr bwMode="auto">
          <a:xfrm flipH="1">
            <a:off x="2101283" y="2612920"/>
            <a:ext cx="165606" cy="191661"/>
            <a:chOff x="3244" y="3940"/>
            <a:chExt cx="1007" cy="1047"/>
          </a:xfrm>
          <a:solidFill>
            <a:srgbClr val="008000"/>
          </a:solidFill>
        </p:grpSpPr>
        <p:sp>
          <p:nvSpPr>
            <p:cNvPr id="175" name="Freeform 179"/>
            <p:cNvSpPr>
              <a:spLocks/>
            </p:cNvSpPr>
            <p:nvPr/>
          </p:nvSpPr>
          <p:spPr bwMode="auto">
            <a:xfrm>
              <a:off x="3244" y="3940"/>
              <a:ext cx="614" cy="613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6" name="Freeform 181"/>
            <p:cNvSpPr>
              <a:spLocks/>
            </p:cNvSpPr>
            <p:nvPr/>
          </p:nvSpPr>
          <p:spPr bwMode="auto">
            <a:xfrm>
              <a:off x="3632" y="4366"/>
              <a:ext cx="619" cy="621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7" name="Freeform 178"/>
            <p:cNvSpPr>
              <a:spLocks/>
            </p:cNvSpPr>
            <p:nvPr/>
          </p:nvSpPr>
          <p:spPr bwMode="auto">
            <a:xfrm>
              <a:off x="3483" y="4179"/>
              <a:ext cx="135" cy="137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8" name="Freeform 180"/>
            <p:cNvSpPr>
              <a:spLocks/>
            </p:cNvSpPr>
            <p:nvPr/>
          </p:nvSpPr>
          <p:spPr bwMode="auto">
            <a:xfrm>
              <a:off x="3874" y="4608"/>
              <a:ext cx="135" cy="137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3" name="Group 337"/>
          <p:cNvGrpSpPr>
            <a:grpSpLocks noChangeAspect="1"/>
          </p:cNvGrpSpPr>
          <p:nvPr/>
        </p:nvGrpSpPr>
        <p:grpSpPr bwMode="auto">
          <a:xfrm rot="5400000">
            <a:off x="1226153" y="3111715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72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3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4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4" name="Group 337"/>
          <p:cNvGrpSpPr>
            <a:grpSpLocks noChangeAspect="1"/>
          </p:cNvGrpSpPr>
          <p:nvPr/>
        </p:nvGrpSpPr>
        <p:grpSpPr bwMode="auto">
          <a:xfrm rot="5400000">
            <a:off x="1409361" y="3083783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69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0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1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5" name="Group 636"/>
          <p:cNvGrpSpPr>
            <a:grpSpLocks noChangeAspect="1"/>
          </p:cNvGrpSpPr>
          <p:nvPr/>
        </p:nvGrpSpPr>
        <p:grpSpPr bwMode="auto">
          <a:xfrm>
            <a:off x="3838683" y="2900805"/>
            <a:ext cx="171036" cy="171035"/>
            <a:chOff x="3100" y="3217"/>
            <a:chExt cx="348" cy="268"/>
          </a:xfrm>
          <a:solidFill>
            <a:srgbClr val="008000"/>
          </a:solidFill>
        </p:grpSpPr>
        <p:sp>
          <p:nvSpPr>
            <p:cNvPr id="166" name="AutoShape 633"/>
            <p:cNvSpPr>
              <a:spLocks noChangeArrowheads="1"/>
            </p:cNvSpPr>
            <p:nvPr/>
          </p:nvSpPr>
          <p:spPr bwMode="auto">
            <a:xfrm>
              <a:off x="3100" y="3370"/>
              <a:ext cx="288" cy="11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7" name="AutoShape 634"/>
            <p:cNvSpPr>
              <a:spLocks noChangeArrowheads="1"/>
            </p:cNvSpPr>
            <p:nvPr/>
          </p:nvSpPr>
          <p:spPr bwMode="auto">
            <a:xfrm>
              <a:off x="3145" y="3303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8" name="AutoShape 635"/>
            <p:cNvSpPr>
              <a:spLocks noChangeArrowheads="1"/>
            </p:cNvSpPr>
            <p:nvPr/>
          </p:nvSpPr>
          <p:spPr bwMode="auto">
            <a:xfrm>
              <a:off x="3160" y="3217"/>
              <a:ext cx="288" cy="114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6" name="Group 337"/>
          <p:cNvGrpSpPr>
            <a:grpSpLocks noChangeAspect="1"/>
          </p:cNvGrpSpPr>
          <p:nvPr/>
        </p:nvGrpSpPr>
        <p:grpSpPr bwMode="auto">
          <a:xfrm rot="5400000">
            <a:off x="3259388" y="2949487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63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5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7" name="Group 337"/>
          <p:cNvGrpSpPr>
            <a:grpSpLocks noChangeAspect="1"/>
          </p:cNvGrpSpPr>
          <p:nvPr/>
        </p:nvGrpSpPr>
        <p:grpSpPr bwMode="auto">
          <a:xfrm rot="5400000">
            <a:off x="4301012" y="2728891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60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1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2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8" name="Group 337"/>
          <p:cNvGrpSpPr>
            <a:grpSpLocks noChangeAspect="1"/>
          </p:cNvGrpSpPr>
          <p:nvPr/>
        </p:nvGrpSpPr>
        <p:grpSpPr bwMode="auto">
          <a:xfrm rot="5400000">
            <a:off x="3411812" y="2699316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57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8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9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49" name="Group 337"/>
          <p:cNvGrpSpPr>
            <a:grpSpLocks noChangeAspect="1"/>
          </p:cNvGrpSpPr>
          <p:nvPr/>
        </p:nvGrpSpPr>
        <p:grpSpPr bwMode="auto">
          <a:xfrm rot="5400000">
            <a:off x="3508790" y="3106016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54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5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6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150" name="Group 337"/>
          <p:cNvGrpSpPr>
            <a:grpSpLocks noChangeAspect="1"/>
          </p:cNvGrpSpPr>
          <p:nvPr/>
        </p:nvGrpSpPr>
        <p:grpSpPr bwMode="auto">
          <a:xfrm rot="5400000">
            <a:off x="1843459" y="2866904"/>
            <a:ext cx="191385" cy="128442"/>
            <a:chOff x="1224" y="3461"/>
            <a:chExt cx="522" cy="349"/>
          </a:xfrm>
          <a:solidFill>
            <a:srgbClr val="008000"/>
          </a:solidFill>
        </p:grpSpPr>
        <p:sp>
          <p:nvSpPr>
            <p:cNvPr id="151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2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3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75" name="Group 182"/>
          <p:cNvGrpSpPr>
            <a:grpSpLocks noChangeAspect="1"/>
          </p:cNvGrpSpPr>
          <p:nvPr/>
        </p:nvGrpSpPr>
        <p:grpSpPr bwMode="auto">
          <a:xfrm flipH="1">
            <a:off x="2332366" y="2691392"/>
            <a:ext cx="276754" cy="299994"/>
            <a:chOff x="3243" y="3940"/>
            <a:chExt cx="1008" cy="1044"/>
          </a:xfrm>
          <a:solidFill>
            <a:srgbClr val="92D050"/>
          </a:solidFill>
        </p:grpSpPr>
        <p:sp>
          <p:nvSpPr>
            <p:cNvPr id="113" name="Freeform 179"/>
            <p:cNvSpPr>
              <a:spLocks/>
            </p:cNvSpPr>
            <p:nvPr/>
          </p:nvSpPr>
          <p:spPr bwMode="auto">
            <a:xfrm>
              <a:off x="3243" y="3940"/>
              <a:ext cx="615" cy="612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14" name="Freeform 181"/>
            <p:cNvSpPr>
              <a:spLocks/>
            </p:cNvSpPr>
            <p:nvPr/>
          </p:nvSpPr>
          <p:spPr bwMode="auto">
            <a:xfrm>
              <a:off x="3630" y="4364"/>
              <a:ext cx="621" cy="620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15" name="Freeform 178"/>
            <p:cNvSpPr>
              <a:spLocks/>
            </p:cNvSpPr>
            <p:nvPr/>
          </p:nvSpPr>
          <p:spPr bwMode="auto">
            <a:xfrm>
              <a:off x="3483" y="4183"/>
              <a:ext cx="131" cy="133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16" name="Freeform 180"/>
            <p:cNvSpPr>
              <a:spLocks/>
            </p:cNvSpPr>
            <p:nvPr/>
          </p:nvSpPr>
          <p:spPr bwMode="auto">
            <a:xfrm>
              <a:off x="3875" y="4607"/>
              <a:ext cx="136" cy="133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grpSp>
        <p:nvGrpSpPr>
          <p:cNvPr id="78" name="Group 182"/>
          <p:cNvGrpSpPr>
            <a:grpSpLocks noChangeAspect="1"/>
          </p:cNvGrpSpPr>
          <p:nvPr/>
        </p:nvGrpSpPr>
        <p:grpSpPr bwMode="auto">
          <a:xfrm>
            <a:off x="970776" y="2811567"/>
            <a:ext cx="287423" cy="311559"/>
            <a:chOff x="3243" y="3940"/>
            <a:chExt cx="1008" cy="1044"/>
          </a:xfrm>
          <a:solidFill>
            <a:srgbClr val="92D050"/>
          </a:solidFill>
        </p:grpSpPr>
        <p:sp>
          <p:nvSpPr>
            <p:cNvPr id="101" name="Freeform 179"/>
            <p:cNvSpPr>
              <a:spLocks/>
            </p:cNvSpPr>
            <p:nvPr/>
          </p:nvSpPr>
          <p:spPr bwMode="auto">
            <a:xfrm>
              <a:off x="3243" y="3940"/>
              <a:ext cx="615" cy="612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02" name="Freeform 181"/>
            <p:cNvSpPr>
              <a:spLocks/>
            </p:cNvSpPr>
            <p:nvPr/>
          </p:nvSpPr>
          <p:spPr bwMode="auto">
            <a:xfrm>
              <a:off x="3630" y="4364"/>
              <a:ext cx="621" cy="620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03" name="Freeform 178"/>
            <p:cNvSpPr>
              <a:spLocks/>
            </p:cNvSpPr>
            <p:nvPr/>
          </p:nvSpPr>
          <p:spPr bwMode="auto">
            <a:xfrm>
              <a:off x="3483" y="4183"/>
              <a:ext cx="131" cy="133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104" name="Freeform 180"/>
            <p:cNvSpPr>
              <a:spLocks/>
            </p:cNvSpPr>
            <p:nvPr/>
          </p:nvSpPr>
          <p:spPr bwMode="auto">
            <a:xfrm>
              <a:off x="3875" y="4607"/>
              <a:ext cx="136" cy="133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grpSp>
        <p:nvGrpSpPr>
          <p:cNvPr id="80" name="Group 182"/>
          <p:cNvGrpSpPr>
            <a:grpSpLocks noChangeAspect="1"/>
          </p:cNvGrpSpPr>
          <p:nvPr/>
        </p:nvGrpSpPr>
        <p:grpSpPr bwMode="auto">
          <a:xfrm>
            <a:off x="2053002" y="2843566"/>
            <a:ext cx="287423" cy="311559"/>
            <a:chOff x="3243" y="3940"/>
            <a:chExt cx="1008" cy="1044"/>
          </a:xfrm>
          <a:solidFill>
            <a:srgbClr val="92D050"/>
          </a:solidFill>
        </p:grpSpPr>
        <p:sp>
          <p:nvSpPr>
            <p:cNvPr id="93" name="Freeform 179"/>
            <p:cNvSpPr>
              <a:spLocks/>
            </p:cNvSpPr>
            <p:nvPr/>
          </p:nvSpPr>
          <p:spPr bwMode="auto">
            <a:xfrm>
              <a:off x="3243" y="3940"/>
              <a:ext cx="615" cy="612"/>
            </a:xfrm>
            <a:custGeom>
              <a:avLst/>
              <a:gdLst>
                <a:gd name="T0" fmla="*/ 4725 w 9817"/>
                <a:gd name="T1" fmla="*/ 1045 h 9817"/>
                <a:gd name="T2" fmla="*/ 5732 w 9817"/>
                <a:gd name="T3" fmla="*/ 1170 h 9817"/>
                <a:gd name="T4" fmla="*/ 6866 w 9817"/>
                <a:gd name="T5" fmla="*/ 307 h 9817"/>
                <a:gd name="T6" fmla="*/ 7710 w 9817"/>
                <a:gd name="T7" fmla="*/ 740 h 9817"/>
                <a:gd name="T8" fmla="*/ 7467 w 9817"/>
                <a:gd name="T9" fmla="*/ 2079 h 9817"/>
                <a:gd name="T10" fmla="*/ 8069 w 9817"/>
                <a:gd name="T11" fmla="*/ 2853 h 9817"/>
                <a:gd name="T12" fmla="*/ 9519 w 9817"/>
                <a:gd name="T13" fmla="*/ 2979 h 9817"/>
                <a:gd name="T14" fmla="*/ 9817 w 9817"/>
                <a:gd name="T15" fmla="*/ 3887 h 9817"/>
                <a:gd name="T16" fmla="*/ 8781 w 9817"/>
                <a:gd name="T17" fmla="*/ 4858 h 9817"/>
                <a:gd name="T18" fmla="*/ 8684 w 9817"/>
                <a:gd name="T19" fmla="*/ 5868 h 9817"/>
                <a:gd name="T20" fmla="*/ 9519 w 9817"/>
                <a:gd name="T21" fmla="*/ 6866 h 9817"/>
                <a:gd name="T22" fmla="*/ 9079 w 9817"/>
                <a:gd name="T23" fmla="*/ 7711 h 9817"/>
                <a:gd name="T24" fmla="*/ 7674 w 9817"/>
                <a:gd name="T25" fmla="*/ 7542 h 9817"/>
                <a:gd name="T26" fmla="*/ 6936 w 9817"/>
                <a:gd name="T27" fmla="*/ 8106 h 9817"/>
                <a:gd name="T28" fmla="*/ 6866 w 9817"/>
                <a:gd name="T29" fmla="*/ 9519 h 9817"/>
                <a:gd name="T30" fmla="*/ 5929 w 9817"/>
                <a:gd name="T31" fmla="*/ 9817 h 9817"/>
                <a:gd name="T32" fmla="*/ 5029 w 9817"/>
                <a:gd name="T33" fmla="*/ 8745 h 9817"/>
                <a:gd name="T34" fmla="*/ 4022 w 9817"/>
                <a:gd name="T35" fmla="*/ 8648 h 9817"/>
                <a:gd name="T36" fmla="*/ 2979 w 9817"/>
                <a:gd name="T37" fmla="*/ 9519 h 9817"/>
                <a:gd name="T38" fmla="*/ 2115 w 9817"/>
                <a:gd name="T39" fmla="*/ 9080 h 9817"/>
                <a:gd name="T40" fmla="*/ 2115 w 9817"/>
                <a:gd name="T41" fmla="*/ 7440 h 9817"/>
                <a:gd name="T42" fmla="*/ 1539 w 9817"/>
                <a:gd name="T43" fmla="*/ 6667 h 9817"/>
                <a:gd name="T44" fmla="*/ 307 w 9817"/>
                <a:gd name="T45" fmla="*/ 6866 h 9817"/>
                <a:gd name="T46" fmla="*/ 0 w 9817"/>
                <a:gd name="T47" fmla="*/ 5930 h 9817"/>
                <a:gd name="T48" fmla="*/ 1072 w 9817"/>
                <a:gd name="T49" fmla="*/ 4923 h 9817"/>
                <a:gd name="T50" fmla="*/ 1207 w 9817"/>
                <a:gd name="T51" fmla="*/ 3924 h 9817"/>
                <a:gd name="T52" fmla="*/ 307 w 9817"/>
                <a:gd name="T53" fmla="*/ 2979 h 9817"/>
                <a:gd name="T54" fmla="*/ 740 w 9817"/>
                <a:gd name="T55" fmla="*/ 2079 h 9817"/>
                <a:gd name="T56" fmla="*/ 2017 w 9817"/>
                <a:gd name="T57" fmla="*/ 2447 h 9817"/>
                <a:gd name="T58" fmla="*/ 2717 w 9817"/>
                <a:gd name="T59" fmla="*/ 1846 h 9817"/>
                <a:gd name="T60" fmla="*/ 2979 w 9817"/>
                <a:gd name="T61" fmla="*/ 307 h 9817"/>
                <a:gd name="T62" fmla="*/ 3887 w 9817"/>
                <a:gd name="T63" fmla="*/ 0 h 9817"/>
                <a:gd name="T64" fmla="*/ 4725 w 9817"/>
                <a:gd name="T65" fmla="*/ 104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17"/>
                <a:gd name="T100" fmla="*/ 0 h 9817"/>
                <a:gd name="T101" fmla="*/ 9817 w 9817"/>
                <a:gd name="T102" fmla="*/ 9817 h 98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94" name="Freeform 181"/>
            <p:cNvSpPr>
              <a:spLocks/>
            </p:cNvSpPr>
            <p:nvPr/>
          </p:nvSpPr>
          <p:spPr bwMode="auto">
            <a:xfrm>
              <a:off x="3630" y="4364"/>
              <a:ext cx="621" cy="620"/>
            </a:xfrm>
            <a:custGeom>
              <a:avLst/>
              <a:gdLst>
                <a:gd name="T0" fmla="*/ 2914 w 9915"/>
                <a:gd name="T1" fmla="*/ 1675 h 9953"/>
                <a:gd name="T2" fmla="*/ 3887 w 9915"/>
                <a:gd name="T3" fmla="*/ 1269 h 9953"/>
                <a:gd name="T4" fmla="*/ 4453 w 9915"/>
                <a:gd name="T5" fmla="*/ 0 h 9953"/>
                <a:gd name="T6" fmla="*/ 5426 w 9915"/>
                <a:gd name="T7" fmla="*/ 0 h 9953"/>
                <a:gd name="T8" fmla="*/ 5829 w 9915"/>
                <a:gd name="T9" fmla="*/ 1269 h 9953"/>
                <a:gd name="T10" fmla="*/ 6728 w 9915"/>
                <a:gd name="T11" fmla="*/ 1638 h 9953"/>
                <a:gd name="T12" fmla="*/ 8069 w 9915"/>
                <a:gd name="T13" fmla="*/ 1036 h 9953"/>
                <a:gd name="T14" fmla="*/ 8779 w 9915"/>
                <a:gd name="T15" fmla="*/ 1748 h 9953"/>
                <a:gd name="T16" fmla="*/ 8303 w 9915"/>
                <a:gd name="T17" fmla="*/ 3050 h 9953"/>
                <a:gd name="T18" fmla="*/ 8671 w 9915"/>
                <a:gd name="T19" fmla="*/ 3987 h 9953"/>
                <a:gd name="T20" fmla="*/ 9915 w 9915"/>
                <a:gd name="T21" fmla="*/ 4490 h 9953"/>
                <a:gd name="T22" fmla="*/ 9915 w 9915"/>
                <a:gd name="T23" fmla="*/ 5427 h 9953"/>
                <a:gd name="T24" fmla="*/ 8611 w 9915"/>
                <a:gd name="T25" fmla="*/ 5930 h 9953"/>
                <a:gd name="T26" fmla="*/ 8241 w 9915"/>
                <a:gd name="T27" fmla="*/ 6802 h 9953"/>
                <a:gd name="T28" fmla="*/ 8843 w 9915"/>
                <a:gd name="T29" fmla="*/ 8070 h 9953"/>
                <a:gd name="T30" fmla="*/ 8177 w 9915"/>
                <a:gd name="T31" fmla="*/ 8808 h 9953"/>
                <a:gd name="T32" fmla="*/ 6863 w 9915"/>
                <a:gd name="T33" fmla="*/ 8279 h 9953"/>
                <a:gd name="T34" fmla="*/ 5929 w 9915"/>
                <a:gd name="T35" fmla="*/ 8648 h 9953"/>
                <a:gd name="T36" fmla="*/ 5460 w 9915"/>
                <a:gd name="T37" fmla="*/ 9953 h 9953"/>
                <a:gd name="T38" fmla="*/ 4453 w 9915"/>
                <a:gd name="T39" fmla="*/ 9953 h 9953"/>
                <a:gd name="T40" fmla="*/ 3716 w 9915"/>
                <a:gd name="T41" fmla="*/ 8513 h 9953"/>
                <a:gd name="T42" fmla="*/ 2844 w 9915"/>
                <a:gd name="T43" fmla="*/ 8107 h 9953"/>
                <a:gd name="T44" fmla="*/ 1846 w 9915"/>
                <a:gd name="T45" fmla="*/ 8845 h 9953"/>
                <a:gd name="T46" fmla="*/ 1142 w 9915"/>
                <a:gd name="T47" fmla="*/ 8145 h 9953"/>
                <a:gd name="T48" fmla="*/ 1609 w 9915"/>
                <a:gd name="T49" fmla="*/ 6765 h 9953"/>
                <a:gd name="T50" fmla="*/ 1241 w 9915"/>
                <a:gd name="T51" fmla="*/ 5866 h 9953"/>
                <a:gd name="T52" fmla="*/ 0 w 9915"/>
                <a:gd name="T53" fmla="*/ 5427 h 9953"/>
                <a:gd name="T54" fmla="*/ 0 w 9915"/>
                <a:gd name="T55" fmla="*/ 4453 h 9953"/>
                <a:gd name="T56" fmla="*/ 1241 w 9915"/>
                <a:gd name="T57" fmla="*/ 4159 h 9953"/>
                <a:gd name="T58" fmla="*/ 1539 w 9915"/>
                <a:gd name="T59" fmla="*/ 3287 h 9953"/>
                <a:gd name="T60" fmla="*/ 1035 w 9915"/>
                <a:gd name="T61" fmla="*/ 1847 h 9953"/>
                <a:gd name="T62" fmla="*/ 1711 w 9915"/>
                <a:gd name="T63" fmla="*/ 1143 h 9953"/>
                <a:gd name="T64" fmla="*/ 2914 w 9915"/>
                <a:gd name="T65" fmla="*/ 167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15"/>
                <a:gd name="T100" fmla="*/ 0 h 9953"/>
                <a:gd name="T101" fmla="*/ 9915 w 9915"/>
                <a:gd name="T102" fmla="*/ 9953 h 99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95" name="Freeform 178"/>
            <p:cNvSpPr>
              <a:spLocks/>
            </p:cNvSpPr>
            <p:nvPr/>
          </p:nvSpPr>
          <p:spPr bwMode="auto">
            <a:xfrm>
              <a:off x="3483" y="4183"/>
              <a:ext cx="131" cy="133"/>
            </a:xfrm>
            <a:custGeom>
              <a:avLst/>
              <a:gdLst>
                <a:gd name="T0" fmla="*/ 962 w 2177"/>
                <a:gd name="T1" fmla="*/ 6 h 2202"/>
                <a:gd name="T2" fmla="*/ 834 w 2177"/>
                <a:gd name="T3" fmla="*/ 26 h 2202"/>
                <a:gd name="T4" fmla="*/ 712 w 2177"/>
                <a:gd name="T5" fmla="*/ 61 h 2202"/>
                <a:gd name="T6" fmla="*/ 596 w 2177"/>
                <a:gd name="T7" fmla="*/ 112 h 2202"/>
                <a:gd name="T8" fmla="*/ 485 w 2177"/>
                <a:gd name="T9" fmla="*/ 179 h 2202"/>
                <a:gd name="T10" fmla="*/ 380 w 2177"/>
                <a:gd name="T11" fmla="*/ 262 h 2202"/>
                <a:gd name="T12" fmla="*/ 280 w 2177"/>
                <a:gd name="T13" fmla="*/ 360 h 2202"/>
                <a:gd name="T14" fmla="*/ 194 w 2177"/>
                <a:gd name="T15" fmla="*/ 464 h 2202"/>
                <a:gd name="T16" fmla="*/ 124 w 2177"/>
                <a:gd name="T17" fmla="*/ 573 h 2202"/>
                <a:gd name="T18" fmla="*/ 69 w 2177"/>
                <a:gd name="T19" fmla="*/ 689 h 2202"/>
                <a:gd name="T20" fmla="*/ 31 w 2177"/>
                <a:gd name="T21" fmla="*/ 810 h 2202"/>
                <a:gd name="T22" fmla="*/ 8 w 2177"/>
                <a:gd name="T23" fmla="*/ 936 h 2202"/>
                <a:gd name="T24" fmla="*/ 0 w 2177"/>
                <a:gd name="T25" fmla="*/ 1069 h 2202"/>
                <a:gd name="T26" fmla="*/ 8 w 2177"/>
                <a:gd name="T27" fmla="*/ 1210 h 2202"/>
                <a:gd name="T28" fmla="*/ 31 w 2177"/>
                <a:gd name="T29" fmla="*/ 1344 h 2202"/>
                <a:gd name="T30" fmla="*/ 69 w 2177"/>
                <a:gd name="T31" fmla="*/ 1473 h 2202"/>
                <a:gd name="T32" fmla="*/ 124 w 2177"/>
                <a:gd name="T33" fmla="*/ 1595 h 2202"/>
                <a:gd name="T34" fmla="*/ 194 w 2177"/>
                <a:gd name="T35" fmla="*/ 1711 h 2202"/>
                <a:gd name="T36" fmla="*/ 280 w 2177"/>
                <a:gd name="T37" fmla="*/ 1822 h 2202"/>
                <a:gd name="T38" fmla="*/ 380 w 2177"/>
                <a:gd name="T39" fmla="*/ 1925 h 2202"/>
                <a:gd name="T40" fmla="*/ 485 w 2177"/>
                <a:gd name="T41" fmla="*/ 2012 h 2202"/>
                <a:gd name="T42" fmla="*/ 596 w 2177"/>
                <a:gd name="T43" fmla="*/ 2084 h 2202"/>
                <a:gd name="T44" fmla="*/ 712 w 2177"/>
                <a:gd name="T45" fmla="*/ 2138 h 2202"/>
                <a:gd name="T46" fmla="*/ 834 w 2177"/>
                <a:gd name="T47" fmla="*/ 2176 h 2202"/>
                <a:gd name="T48" fmla="*/ 962 w 2177"/>
                <a:gd name="T49" fmla="*/ 2197 h 2202"/>
                <a:gd name="T50" fmla="*/ 1096 w 2177"/>
                <a:gd name="T51" fmla="*/ 2201 h 2202"/>
                <a:gd name="T52" fmla="*/ 1233 w 2177"/>
                <a:gd name="T53" fmla="*/ 2191 h 2202"/>
                <a:gd name="T54" fmla="*/ 1364 w 2177"/>
                <a:gd name="T55" fmla="*/ 2162 h 2202"/>
                <a:gd name="T56" fmla="*/ 1489 w 2177"/>
                <a:gd name="T57" fmla="*/ 2118 h 2202"/>
                <a:gd name="T58" fmla="*/ 1607 w 2177"/>
                <a:gd name="T59" fmla="*/ 2058 h 2202"/>
                <a:gd name="T60" fmla="*/ 1719 w 2177"/>
                <a:gd name="T61" fmla="*/ 1980 h 2202"/>
                <a:gd name="T62" fmla="*/ 1827 w 2177"/>
                <a:gd name="T63" fmla="*/ 1886 h 2202"/>
                <a:gd name="T64" fmla="*/ 1925 w 2177"/>
                <a:gd name="T65" fmla="*/ 1779 h 2202"/>
                <a:gd name="T66" fmla="*/ 2007 w 2177"/>
                <a:gd name="T67" fmla="*/ 1665 h 2202"/>
                <a:gd name="T68" fmla="*/ 2072 w 2177"/>
                <a:gd name="T69" fmla="*/ 1547 h 2202"/>
                <a:gd name="T70" fmla="*/ 2122 w 2177"/>
                <a:gd name="T71" fmla="*/ 1422 h 2202"/>
                <a:gd name="T72" fmla="*/ 2156 w 2177"/>
                <a:gd name="T73" fmla="*/ 1291 h 2202"/>
                <a:gd name="T74" fmla="*/ 2174 w 2177"/>
                <a:gd name="T75" fmla="*/ 1154 h 2202"/>
                <a:gd name="T76" fmla="*/ 2176 w 2177"/>
                <a:gd name="T77" fmla="*/ 1015 h 2202"/>
                <a:gd name="T78" fmla="*/ 2161 w 2177"/>
                <a:gd name="T79" fmla="*/ 885 h 2202"/>
                <a:gd name="T80" fmla="*/ 2131 w 2177"/>
                <a:gd name="T81" fmla="*/ 761 h 2202"/>
                <a:gd name="T82" fmla="*/ 2083 w 2177"/>
                <a:gd name="T83" fmla="*/ 642 h 2202"/>
                <a:gd name="T84" fmla="*/ 2021 w 2177"/>
                <a:gd name="T85" fmla="*/ 529 h 2202"/>
                <a:gd name="T86" fmla="*/ 1943 w 2177"/>
                <a:gd name="T87" fmla="*/ 422 h 2202"/>
                <a:gd name="T88" fmla="*/ 1848 w 2177"/>
                <a:gd name="T89" fmla="*/ 319 h 2202"/>
                <a:gd name="T90" fmla="*/ 1741 w 2177"/>
                <a:gd name="T91" fmla="*/ 227 h 2202"/>
                <a:gd name="T92" fmla="*/ 1630 w 2177"/>
                <a:gd name="T93" fmla="*/ 150 h 2202"/>
                <a:gd name="T94" fmla="*/ 1513 w 2177"/>
                <a:gd name="T95" fmla="*/ 90 h 2202"/>
                <a:gd name="T96" fmla="*/ 1389 w 2177"/>
                <a:gd name="T97" fmla="*/ 45 h 2202"/>
                <a:gd name="T98" fmla="*/ 1260 w 2177"/>
                <a:gd name="T99" fmla="*/ 15 h 2202"/>
                <a:gd name="T100" fmla="*/ 1125 w 2177"/>
                <a:gd name="T101" fmla="*/ 2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7"/>
                <a:gd name="T154" fmla="*/ 0 h 2202"/>
                <a:gd name="T155" fmla="*/ 2177 w 2177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  <p:sp>
          <p:nvSpPr>
            <p:cNvPr id="96" name="Freeform 180"/>
            <p:cNvSpPr>
              <a:spLocks/>
            </p:cNvSpPr>
            <p:nvPr/>
          </p:nvSpPr>
          <p:spPr bwMode="auto">
            <a:xfrm>
              <a:off x="3875" y="4607"/>
              <a:ext cx="136" cy="133"/>
            </a:xfrm>
            <a:custGeom>
              <a:avLst/>
              <a:gdLst>
                <a:gd name="T0" fmla="*/ 481 w 2188"/>
                <a:gd name="T1" fmla="*/ 164 h 2205"/>
                <a:gd name="T2" fmla="*/ 395 w 2188"/>
                <a:gd name="T3" fmla="*/ 230 h 2205"/>
                <a:gd name="T4" fmla="*/ 318 w 2188"/>
                <a:gd name="T5" fmla="*/ 302 h 2205"/>
                <a:gd name="T6" fmla="*/ 249 w 2188"/>
                <a:gd name="T7" fmla="*/ 381 h 2205"/>
                <a:gd name="T8" fmla="*/ 188 w 2188"/>
                <a:gd name="T9" fmla="*/ 466 h 2205"/>
                <a:gd name="T10" fmla="*/ 135 w 2188"/>
                <a:gd name="T11" fmla="*/ 556 h 2205"/>
                <a:gd name="T12" fmla="*/ 90 w 2188"/>
                <a:gd name="T13" fmla="*/ 654 h 2205"/>
                <a:gd name="T14" fmla="*/ 52 w 2188"/>
                <a:gd name="T15" fmla="*/ 758 h 2205"/>
                <a:gd name="T16" fmla="*/ 23 w 2188"/>
                <a:gd name="T17" fmla="*/ 865 h 2205"/>
                <a:gd name="T18" fmla="*/ 6 w 2188"/>
                <a:gd name="T19" fmla="*/ 970 h 2205"/>
                <a:gd name="T20" fmla="*/ 0 w 2188"/>
                <a:gd name="T21" fmla="*/ 1075 h 2205"/>
                <a:gd name="T22" fmla="*/ 6 w 2188"/>
                <a:gd name="T23" fmla="*/ 1178 h 2205"/>
                <a:gd name="T24" fmla="*/ 22 w 2188"/>
                <a:gd name="T25" fmla="*/ 1279 h 2205"/>
                <a:gd name="T26" fmla="*/ 50 w 2188"/>
                <a:gd name="T27" fmla="*/ 1378 h 2205"/>
                <a:gd name="T28" fmla="*/ 90 w 2188"/>
                <a:gd name="T29" fmla="*/ 1475 h 2205"/>
                <a:gd name="T30" fmla="*/ 140 w 2188"/>
                <a:gd name="T31" fmla="*/ 1572 h 2205"/>
                <a:gd name="T32" fmla="*/ 192 w 2188"/>
                <a:gd name="T33" fmla="*/ 1668 h 2205"/>
                <a:gd name="T34" fmla="*/ 251 w 2188"/>
                <a:gd name="T35" fmla="*/ 1759 h 2205"/>
                <a:gd name="T36" fmla="*/ 316 w 2188"/>
                <a:gd name="T37" fmla="*/ 1843 h 2205"/>
                <a:gd name="T38" fmla="*/ 388 w 2188"/>
                <a:gd name="T39" fmla="*/ 1918 h 2205"/>
                <a:gd name="T40" fmla="*/ 467 w 2188"/>
                <a:gd name="T41" fmla="*/ 1985 h 2205"/>
                <a:gd name="T42" fmla="*/ 554 w 2188"/>
                <a:gd name="T43" fmla="*/ 2045 h 2205"/>
                <a:gd name="T44" fmla="*/ 648 w 2188"/>
                <a:gd name="T45" fmla="*/ 2095 h 2205"/>
                <a:gd name="T46" fmla="*/ 747 w 2188"/>
                <a:gd name="T47" fmla="*/ 2138 h 2205"/>
                <a:gd name="T48" fmla="*/ 853 w 2188"/>
                <a:gd name="T49" fmla="*/ 2172 h 2205"/>
                <a:gd name="T50" fmla="*/ 959 w 2188"/>
                <a:gd name="T51" fmla="*/ 2194 h 2205"/>
                <a:gd name="T52" fmla="*/ 1065 w 2188"/>
                <a:gd name="T53" fmla="*/ 2204 h 2205"/>
                <a:gd name="T54" fmla="*/ 1172 w 2188"/>
                <a:gd name="T55" fmla="*/ 2202 h 2205"/>
                <a:gd name="T56" fmla="*/ 1278 w 2188"/>
                <a:gd name="T57" fmla="*/ 2188 h 2205"/>
                <a:gd name="T58" fmla="*/ 1385 w 2188"/>
                <a:gd name="T59" fmla="*/ 2163 h 2205"/>
                <a:gd name="T60" fmla="*/ 1493 w 2188"/>
                <a:gd name="T61" fmla="*/ 2125 h 2205"/>
                <a:gd name="T62" fmla="*/ 1601 w 2188"/>
                <a:gd name="T63" fmla="*/ 2076 h 2205"/>
                <a:gd name="T64" fmla="*/ 1778 w 2188"/>
                <a:gd name="T65" fmla="*/ 1960 h 2205"/>
                <a:gd name="T66" fmla="*/ 1942 w 2188"/>
                <a:gd name="T67" fmla="*/ 1813 h 2205"/>
                <a:gd name="T68" fmla="*/ 2065 w 2188"/>
                <a:gd name="T69" fmla="*/ 1652 h 2205"/>
                <a:gd name="T70" fmla="*/ 2145 w 2188"/>
                <a:gd name="T71" fmla="*/ 1478 h 2205"/>
                <a:gd name="T72" fmla="*/ 2185 w 2188"/>
                <a:gd name="T73" fmla="*/ 1290 h 2205"/>
                <a:gd name="T74" fmla="*/ 2182 w 2188"/>
                <a:gd name="T75" fmla="*/ 1089 h 2205"/>
                <a:gd name="T76" fmla="*/ 2138 w 2188"/>
                <a:gd name="T77" fmla="*/ 873 h 2205"/>
                <a:gd name="T78" fmla="*/ 2052 w 2188"/>
                <a:gd name="T79" fmla="*/ 644 h 2205"/>
                <a:gd name="T80" fmla="*/ 1984 w 2188"/>
                <a:gd name="T81" fmla="*/ 513 h 2205"/>
                <a:gd name="T82" fmla="*/ 1925 w 2188"/>
                <a:gd name="T83" fmla="*/ 425 h 2205"/>
                <a:gd name="T84" fmla="*/ 1859 w 2188"/>
                <a:gd name="T85" fmla="*/ 345 h 2205"/>
                <a:gd name="T86" fmla="*/ 1786 w 2188"/>
                <a:gd name="T87" fmla="*/ 273 h 2205"/>
                <a:gd name="T88" fmla="*/ 1704 w 2188"/>
                <a:gd name="T89" fmla="*/ 209 h 2205"/>
                <a:gd name="T90" fmla="*/ 1616 w 2188"/>
                <a:gd name="T91" fmla="*/ 152 h 2205"/>
                <a:gd name="T92" fmla="*/ 1519 w 2188"/>
                <a:gd name="T93" fmla="*/ 105 h 2205"/>
                <a:gd name="T94" fmla="*/ 1415 w 2188"/>
                <a:gd name="T95" fmla="*/ 65 h 2205"/>
                <a:gd name="T96" fmla="*/ 1307 w 2188"/>
                <a:gd name="T97" fmla="*/ 34 h 2205"/>
                <a:gd name="T98" fmla="*/ 1199 w 2188"/>
                <a:gd name="T99" fmla="*/ 12 h 2205"/>
                <a:gd name="T100" fmla="*/ 1093 w 2188"/>
                <a:gd name="T101" fmla="*/ 1 h 2205"/>
                <a:gd name="T102" fmla="*/ 987 w 2188"/>
                <a:gd name="T103" fmla="*/ 1 h 2205"/>
                <a:gd name="T104" fmla="*/ 883 w 2188"/>
                <a:gd name="T105" fmla="*/ 12 h 2205"/>
                <a:gd name="T106" fmla="*/ 779 w 2188"/>
                <a:gd name="T107" fmla="*/ 33 h 2205"/>
                <a:gd name="T108" fmla="*/ 676 w 2188"/>
                <a:gd name="T109" fmla="*/ 64 h 2205"/>
                <a:gd name="T110" fmla="*/ 575 w 2188"/>
                <a:gd name="T111" fmla="*/ 106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8"/>
                <a:gd name="T169" fmla="*/ 0 h 2205"/>
                <a:gd name="T170" fmla="*/ 2188 w 2188"/>
                <a:gd name="T171" fmla="*/ 2205 h 22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  <a:cs typeface="Arial" charset="0"/>
              </a:endParaRPr>
            </a:p>
          </p:txBody>
        </p:sp>
      </p:grpSp>
      <p:grpSp>
        <p:nvGrpSpPr>
          <p:cNvPr id="81" name="Group 337"/>
          <p:cNvGrpSpPr>
            <a:grpSpLocks noChangeAspect="1"/>
          </p:cNvGrpSpPr>
          <p:nvPr/>
        </p:nvGrpSpPr>
        <p:grpSpPr bwMode="auto">
          <a:xfrm rot="5400000">
            <a:off x="732538" y="3057674"/>
            <a:ext cx="234212" cy="124622"/>
            <a:chOff x="1224" y="3461"/>
            <a:chExt cx="522" cy="349"/>
          </a:xfrm>
          <a:solidFill>
            <a:srgbClr val="008000"/>
          </a:solidFill>
        </p:grpSpPr>
        <p:sp>
          <p:nvSpPr>
            <p:cNvPr id="90" name="AutoShape 338"/>
            <p:cNvSpPr>
              <a:spLocks noChangeArrowheads="1"/>
            </p:cNvSpPr>
            <p:nvPr/>
          </p:nvSpPr>
          <p:spPr bwMode="auto">
            <a:xfrm>
              <a:off x="1224" y="3461"/>
              <a:ext cx="522" cy="34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1" name="AutoShape 339"/>
            <p:cNvSpPr>
              <a:spLocks noChangeArrowheads="1"/>
            </p:cNvSpPr>
            <p:nvPr/>
          </p:nvSpPr>
          <p:spPr bwMode="auto">
            <a:xfrm>
              <a:off x="1258" y="3514"/>
              <a:ext cx="339" cy="26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2" name="Oval 340"/>
            <p:cNvSpPr>
              <a:spLocks noChangeArrowheads="1"/>
            </p:cNvSpPr>
            <p:nvPr/>
          </p:nvSpPr>
          <p:spPr bwMode="auto">
            <a:xfrm>
              <a:off x="1616" y="3706"/>
              <a:ext cx="92" cy="9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938004" y="1657585"/>
            <a:ext cx="60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VRE</a:t>
            </a:r>
            <a:endParaRPr lang="en-GB" sz="2000" b="1" dirty="0"/>
          </a:p>
        </p:txBody>
      </p:sp>
      <p:cxnSp>
        <p:nvCxnSpPr>
          <p:cNvPr id="250" name="Straight Connector 249"/>
          <p:cNvCxnSpPr>
            <a:stCxn id="17" idx="2"/>
          </p:cNvCxnSpPr>
          <p:nvPr/>
        </p:nvCxnSpPr>
        <p:spPr>
          <a:xfrm flipV="1">
            <a:off x="1600429" y="1694887"/>
            <a:ext cx="828383" cy="132369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stCxn id="17" idx="6"/>
          </p:cNvCxnSpPr>
          <p:nvPr/>
        </p:nvCxnSpPr>
        <p:spPr>
          <a:xfrm flipV="1">
            <a:off x="2822809" y="1706407"/>
            <a:ext cx="526355" cy="131217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2641471" y="1668748"/>
            <a:ext cx="60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VRE</a:t>
            </a:r>
            <a:endParaRPr lang="en-GB" sz="2000" b="1" dirty="0"/>
          </a:p>
        </p:txBody>
      </p:sp>
      <p:cxnSp>
        <p:nvCxnSpPr>
          <p:cNvPr id="261" name="Straight Connector 260"/>
          <p:cNvCxnSpPr>
            <a:stCxn id="18" idx="1"/>
          </p:cNvCxnSpPr>
          <p:nvPr/>
        </p:nvCxnSpPr>
        <p:spPr>
          <a:xfrm flipV="1">
            <a:off x="3396034" y="1639626"/>
            <a:ext cx="547709" cy="109743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179" idx="1"/>
          </p:cNvCxnSpPr>
          <p:nvPr/>
        </p:nvCxnSpPr>
        <p:spPr>
          <a:xfrm flipV="1">
            <a:off x="4461266" y="1613577"/>
            <a:ext cx="395352" cy="139878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4108572" y="1623378"/>
            <a:ext cx="60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VRE</a:t>
            </a:r>
            <a:endParaRPr lang="en-GB" sz="2000" b="1" dirty="0"/>
          </a:p>
        </p:txBody>
      </p:sp>
      <p:sp>
        <p:nvSpPr>
          <p:cNvPr id="269" name="Oval 268"/>
          <p:cNvSpPr/>
          <p:nvPr/>
        </p:nvSpPr>
        <p:spPr>
          <a:xfrm>
            <a:off x="499364" y="5426293"/>
            <a:ext cx="2275962" cy="795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/>
          <p:cNvSpPr/>
          <p:nvPr/>
        </p:nvSpPr>
        <p:spPr>
          <a:xfrm>
            <a:off x="3018828" y="5437634"/>
            <a:ext cx="1409156" cy="829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ight Arrow 271"/>
          <p:cNvSpPr/>
          <p:nvPr/>
        </p:nvSpPr>
        <p:spPr>
          <a:xfrm rot="16200000">
            <a:off x="638378" y="4204196"/>
            <a:ext cx="1860156" cy="4722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/>
          <p:cNvSpPr/>
          <p:nvPr/>
        </p:nvSpPr>
        <p:spPr>
          <a:xfrm>
            <a:off x="5448239" y="1268760"/>
            <a:ext cx="3670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</a:t>
            </a:r>
            <a:r>
              <a:rPr lang="en-US" sz="2400" dirty="0" smtClean="0"/>
              <a:t>sub-communities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 temporary dedicated assignment of computational, storage, and data </a:t>
            </a:r>
            <a:r>
              <a:rPr lang="en-US" sz="2400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Simplify the management of license and policies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Promote data </a:t>
            </a:r>
            <a:r>
              <a:rPr lang="en-US" sz="2400" dirty="0" smtClean="0"/>
              <a:t>and information sharing</a:t>
            </a:r>
            <a:endParaRPr lang="en-US" sz="2400" dirty="0"/>
          </a:p>
        </p:txBody>
      </p:sp>
      <p:cxnSp>
        <p:nvCxnSpPr>
          <p:cNvPr id="295" name="Straight Connector 294"/>
          <p:cNvCxnSpPr>
            <a:stCxn id="7" idx="6"/>
          </p:cNvCxnSpPr>
          <p:nvPr/>
        </p:nvCxnSpPr>
        <p:spPr>
          <a:xfrm flipH="1" flipV="1">
            <a:off x="1699344" y="1674095"/>
            <a:ext cx="102724" cy="133930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7" idx="2"/>
          </p:cNvCxnSpPr>
          <p:nvPr/>
        </p:nvCxnSpPr>
        <p:spPr>
          <a:xfrm flipV="1">
            <a:off x="579688" y="1666287"/>
            <a:ext cx="198274" cy="13471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Up-Down Arrow 214"/>
          <p:cNvSpPr/>
          <p:nvPr/>
        </p:nvSpPr>
        <p:spPr>
          <a:xfrm>
            <a:off x="3472561" y="3516769"/>
            <a:ext cx="459847" cy="1900913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4" name="Picture 8" descr="https://upload.wikimedia.org/wikipedia/commons/7/7b/Aquamap-mola-mola-20091106-med-r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296144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24" descr="http://www.pisa24.info/images/CALCIO%20pisa%20ovest/BodyPar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/>
          <a:stretch/>
        </p:blipFill>
        <p:spPr bwMode="auto">
          <a:xfrm>
            <a:off x="2195737" y="1052736"/>
            <a:ext cx="129614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s://myweb.rollins.edu/jsiry/treeoli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292" y="1052736"/>
            <a:ext cx="1206748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iMarine Case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A944-939A-AB44-B77B-FA2609EDD4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6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Research Environments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735" y="1271564"/>
            <a:ext cx="8851106" cy="1221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Innovative, web-based, community-oriented, comprehensive, flexible, and secure working </a:t>
            </a:r>
            <a:r>
              <a:rPr lang="en-US" sz="2800" dirty="0" smtClean="0">
                <a:solidFill>
                  <a:schemeClr val="tx1"/>
                </a:solidFill>
              </a:rPr>
              <a:t>environments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4" y="3467279"/>
            <a:ext cx="3818955" cy="2229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3" y="3639002"/>
            <a:ext cx="2479870" cy="2300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83" y="3367526"/>
            <a:ext cx="2752658" cy="272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9" y="2491910"/>
            <a:ext cx="891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Communities are provided with applications to interact with the VRE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Client services are provided both with APIs (Java, R) and simple HTTP-REST interfaces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iMarine Case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A944-939A-AB44-B77B-FA2609EDD4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Managing data: VRE as an instrument to manage the 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1223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125E89"/>
                </a:solidFill>
              </a:rPr>
              <a:t>Virtual </a:t>
            </a:r>
            <a:r>
              <a:rPr lang="en-US" b="1" dirty="0" smtClean="0">
                <a:solidFill>
                  <a:srgbClr val="125E89"/>
                </a:solidFill>
              </a:rPr>
              <a:t>Research Environments (VREs)</a:t>
            </a:r>
            <a:r>
              <a:rPr lang="en-US" dirty="0" smtClean="0"/>
              <a:t> </a:t>
            </a:r>
            <a:r>
              <a:rPr lang="en-US" dirty="0" smtClean="0"/>
              <a:t>terms </a:t>
            </a:r>
            <a:r>
              <a:rPr lang="en-US" dirty="0"/>
              <a:t>of use are </a:t>
            </a:r>
            <a:r>
              <a:rPr lang="en-US" dirty="0" smtClean="0"/>
              <a:t>automatically composed </a:t>
            </a:r>
            <a:r>
              <a:rPr lang="en-US" dirty="0"/>
              <a:t>according to the combined data and services selected at the time of VRE </a:t>
            </a:r>
            <a:r>
              <a:rPr lang="en-US" dirty="0" smtClean="0"/>
              <a:t>definition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5941807"/>
              </p:ext>
            </p:extLst>
          </p:nvPr>
        </p:nvGraphicFramePr>
        <p:xfrm>
          <a:off x="539552" y="2492896"/>
          <a:ext cx="806363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9552" y="5589240"/>
            <a:ext cx="8064896" cy="854359"/>
            <a:chOff x="0" y="2968992"/>
            <a:chExt cx="6096000" cy="998375"/>
          </a:xfrm>
          <a:solidFill>
            <a:srgbClr val="8EB241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968992"/>
              <a:ext cx="6096000" cy="99837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8737" y="3017729"/>
              <a:ext cx="5998526" cy="9009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i="1" kern="1200" dirty="0" smtClean="0"/>
                <a:t>It remains under the responsibility of a single user, as expressed in the VRE terms of use, to confirm the license to associate with any produced derivative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18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58214" y="1091080"/>
            <a:ext cx="4534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/>
              <a:t>+50 </a:t>
            </a:r>
            <a:r>
              <a:rPr lang="en-GB" sz="2400" b="1" i="1" dirty="0"/>
              <a:t>VREs</a:t>
            </a:r>
            <a:r>
              <a:rPr lang="en-GB" sz="2400" i="1" dirty="0"/>
              <a:t> hosted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+2500 </a:t>
            </a:r>
            <a:r>
              <a:rPr lang="en-GB" sz="2400" b="1" i="1" dirty="0"/>
              <a:t>scientists</a:t>
            </a:r>
            <a:r>
              <a:rPr lang="en-GB" sz="2400" i="1" dirty="0"/>
              <a:t> in 44 </a:t>
            </a:r>
            <a:r>
              <a:rPr lang="en-GB" sz="2400" b="1" i="1" dirty="0" smtClean="0"/>
              <a:t>countries</a:t>
            </a:r>
            <a:endParaRPr lang="en-GB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+</a:t>
            </a:r>
            <a:r>
              <a:rPr lang="en-GB" sz="2400" i="1" dirty="0"/>
              <a:t>50 </a:t>
            </a:r>
            <a:r>
              <a:rPr lang="en-GB" sz="2400" b="1" i="1" dirty="0" smtClean="0"/>
              <a:t>data providers</a:t>
            </a:r>
            <a:endParaRPr lang="en-GB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+</a:t>
            </a:r>
            <a:r>
              <a:rPr lang="en-GB" sz="2400" i="1" dirty="0" smtClean="0"/>
              <a:t>25,000 </a:t>
            </a:r>
            <a:r>
              <a:rPr lang="en-GB" sz="2400" b="1" i="1" dirty="0" smtClean="0"/>
              <a:t>derivative data/month</a:t>
            </a:r>
            <a:endParaRPr lang="en-GB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over </a:t>
            </a:r>
            <a:r>
              <a:rPr lang="en-GB" sz="2400" i="1" dirty="0"/>
              <a:t>a </a:t>
            </a:r>
            <a:r>
              <a:rPr lang="en-GB" sz="2400" b="1" i="1" dirty="0"/>
              <a:t>billion quality records</a:t>
            </a:r>
            <a:r>
              <a:rPr lang="en-GB" sz="2400" i="1" dirty="0"/>
              <a:t> </a:t>
            </a:r>
            <a:endParaRPr lang="en-GB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+20,000 </a:t>
            </a:r>
            <a:r>
              <a:rPr lang="en-GB" sz="2400" b="1" i="1" dirty="0" smtClean="0"/>
              <a:t>temporal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+50,000 </a:t>
            </a:r>
            <a:r>
              <a:rPr lang="en-GB" sz="2400" b="1" i="1" dirty="0" smtClean="0"/>
              <a:t>spatial datasets </a:t>
            </a:r>
            <a:endParaRPr lang="en-GB" sz="2400" b="1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1167281"/>
            <a:ext cx="3681933" cy="47852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iMarine Case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A944-939A-AB44-B77B-FA2609EDD4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0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719858"/>
          </a:xfrm>
        </p:spPr>
        <p:txBody>
          <a:bodyPr/>
          <a:lstStyle/>
          <a:p>
            <a:r>
              <a:rPr lang="en-GB" dirty="0" smtClean="0"/>
              <a:t>Use, Re-use and publish either data or derivative data require</a:t>
            </a:r>
          </a:p>
          <a:p>
            <a:pPr>
              <a:buFontTx/>
              <a:buChar char="-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7845641"/>
              </p:ext>
            </p:extLst>
          </p:nvPr>
        </p:nvGraphicFramePr>
        <p:xfrm>
          <a:off x="404256" y="1820290"/>
          <a:ext cx="8272199" cy="412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91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2562077"/>
          </a:xfrm>
        </p:spPr>
        <p:txBody>
          <a:bodyPr anchor="t">
            <a:normAutofit fontScale="85000" lnSpcReduction="20000"/>
          </a:bodyPr>
          <a:lstStyle/>
          <a:p>
            <a:r>
              <a:rPr lang="en-GB" dirty="0" smtClean="0"/>
              <a:t>Read More</a:t>
            </a:r>
          </a:p>
          <a:p>
            <a:r>
              <a:rPr lang="en-GB" b="1" i="1" dirty="0" smtClean="0">
                <a:latin typeface="+mj-lt"/>
              </a:rPr>
              <a:t>D2.6 </a:t>
            </a:r>
            <a:r>
              <a:rPr lang="en-GB" b="1" i="1" dirty="0">
                <a:latin typeface="+mj-lt"/>
              </a:rPr>
              <a:t>– Report data sharing policies and legal framework in fishery </a:t>
            </a:r>
            <a:r>
              <a:rPr lang="en-GB" b="1" i="1" dirty="0" smtClean="0">
                <a:latin typeface="+mj-lt"/>
              </a:rPr>
              <a:t>and marine </a:t>
            </a:r>
            <a:r>
              <a:rPr lang="en-GB" b="1" i="1" dirty="0">
                <a:latin typeface="+mj-lt"/>
              </a:rPr>
              <a:t>sciences </a:t>
            </a:r>
            <a:endParaRPr lang="it-IT" b="1" i="1" dirty="0">
              <a:latin typeface="+mj-lt"/>
            </a:endParaRPr>
          </a:p>
          <a:p>
            <a:pPr algn="r"/>
            <a:r>
              <a:rPr lang="it-IT" dirty="0">
                <a:latin typeface="+mn-lt"/>
                <a:hlinkClick r:id="rId2"/>
              </a:rPr>
              <a:t>https://documents.egi.eu/public/ShowDocument?docid=</a:t>
            </a:r>
            <a:r>
              <a:rPr lang="it-IT" dirty="0">
                <a:latin typeface="+mn-lt"/>
                <a:hlinkClick r:id="rId2"/>
              </a:rPr>
              <a:t>2699</a:t>
            </a:r>
            <a:endParaRPr lang="it-IT" dirty="0">
              <a:latin typeface="+mn-lt"/>
            </a:endParaRPr>
          </a:p>
          <a:p>
            <a:endParaRPr lang="en-GB" i="1" dirty="0" smtClean="0"/>
          </a:p>
          <a:p>
            <a:r>
              <a:rPr lang="en-GB" dirty="0" smtClean="0"/>
              <a:t>Contact </a:t>
            </a:r>
            <a:r>
              <a:rPr lang="en-GB" dirty="0" smtClean="0"/>
              <a:t>Points</a:t>
            </a:r>
          </a:p>
          <a:p>
            <a:pPr algn="r"/>
            <a:r>
              <a:rPr lang="en-GB" dirty="0">
                <a:latin typeface="+mn-lt"/>
                <a:hlinkClick r:id="rId3"/>
              </a:rPr>
              <a:t>p</a:t>
            </a:r>
            <a:r>
              <a:rPr lang="en-GB" dirty="0" smtClean="0">
                <a:latin typeface="+mn-lt"/>
                <a:hlinkClick r:id="rId3"/>
              </a:rPr>
              <a:t>asquale.pagano@isti.cnr.it</a:t>
            </a:r>
            <a:endParaRPr lang="en-GB" dirty="0" smtClean="0">
              <a:latin typeface="+mn-lt"/>
            </a:endParaRPr>
          </a:p>
          <a:p>
            <a:pPr algn="r"/>
            <a:r>
              <a:rPr lang="en-GB" dirty="0" smtClean="0">
                <a:latin typeface="+mn-lt"/>
                <a:hlinkClick r:id="rId4"/>
              </a:rPr>
              <a:t>www.d4science.org</a:t>
            </a:r>
            <a:endParaRPr lang="en-GB" dirty="0" smtClean="0">
              <a:latin typeface="+mn-lt"/>
            </a:endParaRPr>
          </a:p>
          <a:p>
            <a:pPr algn="r"/>
            <a:r>
              <a:rPr lang="en-GB" dirty="0" smtClean="0">
                <a:latin typeface="+mn-lt"/>
                <a:hlinkClick r:id="rId5"/>
              </a:rPr>
              <a:t>info@d4science.org</a:t>
            </a:r>
            <a:endParaRPr lang="en-GB" dirty="0" smtClean="0">
              <a:latin typeface="+mn-lt"/>
            </a:endParaRPr>
          </a:p>
          <a:p>
            <a:pPr algn="r"/>
            <a:r>
              <a:rPr lang="en-GB" dirty="0" smtClean="0">
                <a:latin typeface="+mn-lt"/>
                <a:hlinkClick r:id="rId6"/>
              </a:rPr>
              <a:t>www.i-marine.eu</a:t>
            </a:r>
            <a:endParaRPr lang="en-GB" dirty="0" smtClean="0">
              <a:latin typeface="+mn-lt"/>
            </a:endParaRP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6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84584"/>
            <a:ext cx="8153400" cy="752128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495037"/>
              </p:ext>
            </p:extLst>
          </p:nvPr>
        </p:nvGraphicFramePr>
        <p:xfrm>
          <a:off x="457200" y="1484784"/>
          <a:ext cx="84352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5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89B32E-D6B3-CE4C-89C1-E497DBDBD419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187624" y="4787860"/>
            <a:ext cx="3240360" cy="1523250"/>
            <a:chOff x="1187624" y="4787860"/>
            <a:chExt cx="3240360" cy="1523250"/>
          </a:xfrm>
        </p:grpSpPr>
        <p:pic>
          <p:nvPicPr>
            <p:cNvPr id="13" name="Picture 12" descr="obi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17" y="5661248"/>
              <a:ext cx="1070675" cy="64986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32" y="4869160"/>
              <a:ext cx="3168352" cy="144016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4" y="4787860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 Infrastructures</a:t>
              </a:r>
              <a:endParaRPr lang="en-GB" dirty="0"/>
            </a:p>
          </p:txBody>
        </p:sp>
        <p:pic>
          <p:nvPicPr>
            <p:cNvPr id="9" name="Picture 8" descr="logo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1270757" cy="529482"/>
            </a:xfrm>
            <a:prstGeom prst="rect">
              <a:avLst/>
            </a:prstGeom>
          </p:spPr>
        </p:pic>
        <p:pic>
          <p:nvPicPr>
            <p:cNvPr id="10" name="Picture 9" descr="images-6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733256"/>
              <a:ext cx="917791" cy="494887"/>
            </a:xfrm>
            <a:prstGeom prst="rect">
              <a:avLst/>
            </a:prstGeom>
          </p:spPr>
        </p:pic>
        <p:pic>
          <p:nvPicPr>
            <p:cNvPr id="11" name="Picture 10" descr="fa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5157192"/>
              <a:ext cx="720080" cy="720080"/>
            </a:xfrm>
            <a:prstGeom prst="rect">
              <a:avLst/>
            </a:prstGeom>
          </p:spPr>
        </p:pic>
        <p:pic>
          <p:nvPicPr>
            <p:cNvPr id="12" name="Picture 11" descr="gbif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941168"/>
              <a:ext cx="647853" cy="647853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5076056" y="4787860"/>
            <a:ext cx="3240360" cy="1521460"/>
            <a:chOff x="5076056" y="4787860"/>
            <a:chExt cx="3240360" cy="1521460"/>
          </a:xfrm>
        </p:grpSpPr>
        <p:pic>
          <p:nvPicPr>
            <p:cNvPr id="19" name="Picture 18" descr="EGI-LogoRef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50" b="14449"/>
            <a:stretch/>
          </p:blipFill>
          <p:spPr>
            <a:xfrm>
              <a:off x="6012160" y="5157192"/>
              <a:ext cx="1025476" cy="6349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48064" y="4869160"/>
              <a:ext cx="3168352" cy="144016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4787860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Computing Infrastructures</a:t>
              </a:r>
              <a:endParaRPr lang="en-GB" dirty="0"/>
            </a:p>
          </p:txBody>
        </p:sp>
        <p:pic>
          <p:nvPicPr>
            <p:cNvPr id="16" name="Picture 15" descr="privatecloud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661248"/>
              <a:ext cx="933802" cy="576064"/>
            </a:xfrm>
            <a:prstGeom prst="rect">
              <a:avLst/>
            </a:prstGeom>
          </p:spPr>
        </p:pic>
        <p:pic>
          <p:nvPicPr>
            <p:cNvPr id="17" name="Picture 16" descr="Microsoft-Azure_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5733256"/>
              <a:ext cx="1219696" cy="408661"/>
            </a:xfrm>
            <a:prstGeom prst="rect">
              <a:avLst/>
            </a:prstGeom>
          </p:spPr>
        </p:pic>
        <p:pic>
          <p:nvPicPr>
            <p:cNvPr id="18" name="Picture 17" descr="AmazonWebservices_Logo.svg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5157192"/>
              <a:ext cx="1113730" cy="44549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547664" y="4149080"/>
            <a:ext cx="6696744" cy="720080"/>
            <a:chOff x="1547664" y="4149080"/>
            <a:chExt cx="6696744" cy="720080"/>
          </a:xfrm>
        </p:grpSpPr>
        <p:sp>
          <p:nvSpPr>
            <p:cNvPr id="24" name="Rectangle 23"/>
            <p:cNvSpPr/>
            <p:nvPr/>
          </p:nvSpPr>
          <p:spPr>
            <a:xfrm>
              <a:off x="1547664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Mediator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75855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Connector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023828" y="4653136"/>
              <a:ext cx="0" cy="216024"/>
            </a:xfrm>
            <a:prstGeom prst="straightConnector1">
              <a:avLst/>
            </a:prstGeom>
            <a:ln>
              <a:solidFill>
                <a:srgbClr val="C20A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23728" y="4653136"/>
              <a:ext cx="1800200" cy="0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59732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87923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292080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Mediator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20271" y="4149080"/>
              <a:ext cx="1224137" cy="423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C20A6E"/>
                  </a:solidFill>
                </a:rPr>
                <a:t>Connector</a:t>
              </a:r>
              <a:endParaRPr lang="en-GB" dirty="0">
                <a:solidFill>
                  <a:srgbClr val="C20A6E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768244" y="4653136"/>
              <a:ext cx="0" cy="216024"/>
            </a:xfrm>
            <a:prstGeom prst="straightConnector1">
              <a:avLst/>
            </a:prstGeom>
            <a:ln>
              <a:solidFill>
                <a:srgbClr val="C20A6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868144" y="4653136"/>
              <a:ext cx="1800200" cy="0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904148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32339" y="4581128"/>
              <a:ext cx="0" cy="72008"/>
            </a:xfrm>
            <a:prstGeom prst="line">
              <a:avLst/>
            </a:prstGeom>
            <a:ln>
              <a:solidFill>
                <a:srgbClr val="C20A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27583" y="2924944"/>
            <a:ext cx="7776866" cy="2664296"/>
            <a:chOff x="827583" y="2924944"/>
            <a:chExt cx="7776866" cy="2664296"/>
          </a:xfrm>
        </p:grpSpPr>
        <p:sp>
          <p:nvSpPr>
            <p:cNvPr id="20" name="Rectangle 19"/>
            <p:cNvSpPr/>
            <p:nvPr/>
          </p:nvSpPr>
          <p:spPr>
            <a:xfrm>
              <a:off x="827583" y="2924944"/>
              <a:ext cx="7776864" cy="1368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115172"/>
              <a:ext cx="2680503" cy="103390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27583" y="4149080"/>
              <a:ext cx="144017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60432" y="4149080"/>
              <a:ext cx="144017" cy="144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23928" y="3077344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</a:t>
              </a:r>
              <a:r>
                <a:rPr lang="en-GB" sz="1400" dirty="0" err="1" smtClean="0">
                  <a:solidFill>
                    <a:srgbClr val="125E89"/>
                  </a:solidFill>
                </a:rPr>
                <a:t>Curation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3928" y="3437384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Preparation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923928" y="378904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Analysis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4088" y="306896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Sharing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42900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Publication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64088" y="3780656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Data Provenance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948264" y="306896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VRE Builder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48264" y="3429000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Security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8264" y="3780656"/>
              <a:ext cx="1368152" cy="279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mpd="sng">
              <a:solidFill>
                <a:srgbClr val="125E8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 smtClean="0">
                  <a:solidFill>
                    <a:srgbClr val="125E89"/>
                  </a:solidFill>
                </a:rPr>
                <a:t>Monitoring</a:t>
              </a:r>
              <a:endParaRPr lang="en-GB" sz="1400" dirty="0">
                <a:solidFill>
                  <a:srgbClr val="125E89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7504" y="1412776"/>
            <a:ext cx="9036496" cy="1672084"/>
            <a:chOff x="107504" y="1412776"/>
            <a:chExt cx="9036496" cy="1672084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5576" y="1412776"/>
              <a:ext cx="1641201" cy="65037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43808" y="1484784"/>
              <a:ext cx="1979712" cy="64444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707904" y="2276872"/>
              <a:ext cx="2128664" cy="36215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80112" y="1484784"/>
              <a:ext cx="1099840" cy="54992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28184" y="2060848"/>
              <a:ext cx="1934468" cy="68535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020272" y="1556792"/>
              <a:ext cx="1394003" cy="31306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7504" y="1767631"/>
              <a:ext cx="1663824" cy="58124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7504" y="2420888"/>
              <a:ext cx="696361" cy="663972"/>
            </a:xfrm>
            <a:prstGeom prst="rect">
              <a:avLst/>
            </a:prstGeom>
          </p:spPr>
        </p:pic>
        <p:pic>
          <p:nvPicPr>
            <p:cNvPr id="75" name="Picture 74" descr="Screen Shot 2016-04-05 at 01.52.29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102" y="1844824"/>
              <a:ext cx="1146898" cy="360217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iMarine Case</a:t>
            </a:r>
            <a:endParaRPr lang="en-GB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9632" y="2276872"/>
            <a:ext cx="2081808" cy="6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06919"/>
            <a:ext cx="6467453" cy="468637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Support collaborative research</a:t>
            </a:r>
          </a:p>
          <a:p>
            <a:r>
              <a:rPr lang="en-GB" dirty="0"/>
              <a:t>Reusability, Reproducibility, Repeatability </a:t>
            </a:r>
          </a:p>
          <a:p>
            <a:r>
              <a:rPr lang="en-GB" dirty="0" smtClean="0"/>
              <a:t>Sharing data and findings</a:t>
            </a:r>
          </a:p>
          <a:p>
            <a:r>
              <a:rPr lang="en-GB" dirty="0" smtClean="0"/>
              <a:t>Grant access </a:t>
            </a:r>
            <a:r>
              <a:rPr lang="en-GB" dirty="0"/>
              <a:t>to scientific discoveries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dirty="0" smtClean="0"/>
              <a:t>Sustainability (low-cost maintenance)</a:t>
            </a:r>
          </a:p>
          <a:p>
            <a:r>
              <a:rPr lang="en-GB" dirty="0" smtClean="0"/>
              <a:t>Manage policies heterogeneity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2" descr="https://lh5.googleusercontent.com/zaiERj4Vx7nNWc3KiG5BtWWBdoJtxPCx-jMswHHaogADauuypJCOxMktFUBcmAnYjDCB_HOws5F_oH8cbcP3TJLvQrK7zlIgtbAPH6nPhvKp03dgACjnddVFm1jVtrDGP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" y="1808872"/>
            <a:ext cx="351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logcdn.com/www.diylife.com/media/2010/05/precycle-symbol-590ls052610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r="14754"/>
          <a:stretch/>
        </p:blipFill>
        <p:spPr bwMode="auto">
          <a:xfrm>
            <a:off x="77723" y="2240920"/>
            <a:ext cx="35785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dn.mysitemyway.com/etc-mysitemyway/icons/legacy-previews/icons-256/glossy-black-3d-buttons-icons-social-media-logos/099129-glossy-black-3d-button-icon-social-media-logos-propeller-logo-square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" y="2744976"/>
            <a:ext cx="351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masterdigitalcolor.com/wp-content/uploads/2012/07/ibookstore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" y="3177024"/>
            <a:ext cx="38982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881734" y="925906"/>
            <a:ext cx="3145972" cy="2647110"/>
            <a:chOff x="8557182" y="1396354"/>
            <a:chExt cx="8415716" cy="5483030"/>
          </a:xfrm>
        </p:grpSpPr>
        <p:pic>
          <p:nvPicPr>
            <p:cNvPr id="10" name="Picture 14" descr="http://www.associazionelucacoscioni.it/sites/default/files/styles/large/public/immagini/ricerca-omino-con-lente.gif?itok=1iBhvh-S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40043" y="4936705"/>
              <a:ext cx="743911" cy="7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://www.associazionelucacoscioni.it/sites/default/files/styles/large/public/immagini/ricerca-omino-con-lente.gif?itok=1iBhvh-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782936" y="1396354"/>
              <a:ext cx="743911" cy="7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http://www.associazionelucacoscioni.it/sites/default/files/styles/large/public/immagini/ricerca-omino-con-lente.gif?itok=1iBhvh-S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811999" y="3391177"/>
              <a:ext cx="743911" cy="7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l="21224" t="21659" r="23360" b="6437"/>
            <a:stretch/>
          </p:blipFill>
          <p:spPr>
            <a:xfrm>
              <a:off x="12203247" y="3544691"/>
              <a:ext cx="2039675" cy="14972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Picture 2" descr="http://www.un-spider.org/sites/default/files/imagecache/image_main/ogc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3961" y="5015411"/>
              <a:ext cx="765619" cy="31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upload.wikimedia.org/wikipedia/commons/c/c1/R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2170" y="4910545"/>
              <a:ext cx="520861" cy="45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creenshots.en.sftcdn.net/en/scrn/332000/332783/apple-java-for-mac-02-402x53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1524" y="4947620"/>
              <a:ext cx="314386" cy="41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1.bp.blogspot.com/-Av8wBGMqttg/UmBtaqtWo-I/AAAAAAAAB4I/2KyWYjwjEEc/s1600/ubuntu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1410" y="4945325"/>
              <a:ext cx="400726" cy="41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www.szna-usa.com/images/us-map-orange-no-labl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1931" y="2012734"/>
              <a:ext cx="1232044" cy="89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www.embassyenglish.com/-/media/Embassy/Images/Countries/australia_map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5731" y="3849936"/>
              <a:ext cx="953557" cy="84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upload.wikimedia.org/wikipedia/commons/5/5a/BlankMap-Europe-v4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5367" y="5643143"/>
              <a:ext cx="1152684" cy="837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api.ning.com/files/HH5EPnzPgDLpnng2p0Ljsabd8lH*JFlOGe9QdlKf9k7PZG4wRffOBxN126Nx98L8-cuqFARJsQLATqC31TGmHL58tjwKH7oF/Africa_larg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182" y="2978570"/>
              <a:ext cx="943225" cy="104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://www.in.undp.org/content/dam/india/img/dark_bluepngindi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086" y="4529725"/>
              <a:ext cx="979752" cy="933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ight Arrow 22"/>
            <p:cNvSpPr/>
            <p:nvPr/>
          </p:nvSpPr>
          <p:spPr>
            <a:xfrm rot="7316681">
              <a:off x="13839902" y="3025470"/>
              <a:ext cx="939063" cy="330571"/>
            </a:xfrm>
            <a:prstGeom prst="right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Arrow 23"/>
            <p:cNvSpPr/>
            <p:nvPr/>
          </p:nvSpPr>
          <p:spPr>
            <a:xfrm rot="10800000">
              <a:off x="14165836" y="4144375"/>
              <a:ext cx="939063" cy="330571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 rot="12988712">
              <a:off x="14228587" y="5237369"/>
              <a:ext cx="939063" cy="330571"/>
            </a:xfrm>
            <a:prstGeom prst="rightArrow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Arrow 25"/>
            <p:cNvSpPr/>
            <p:nvPr/>
          </p:nvSpPr>
          <p:spPr>
            <a:xfrm rot="11452554">
              <a:off x="9970280" y="3764507"/>
              <a:ext cx="1766237" cy="330571"/>
            </a:xfrm>
            <a:prstGeom prst="right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 rot="10366278">
              <a:off x="9968734" y="4463396"/>
              <a:ext cx="1766237" cy="330571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6" descr="https://devcentral.f5.com/Portals/0/images/metapost/News-Articles/watkins/2012/Feb/WLW-PopulatingTablesWithCSVDataViaSidebandCo_F086-CSV_6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0936" y="1976053"/>
              <a:ext cx="697665" cy="69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devcentral.f5.com/Portals/0/images/metapost/News-Articles/watkins/2012/Feb/WLW-PopulatingTablesWithCSVDataViaSidebandCo_F086-CSV_6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5233" y="3998527"/>
              <a:ext cx="697665" cy="69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devcentral.f5.com/Portals/0/images/metapost/News-Articles/watkins/2012/Feb/WLW-PopulatingTablesWithCSVDataViaSidebandCo_F086-CSV_6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2129" y="5790950"/>
              <a:ext cx="697665" cy="69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http://www.grace-fp7.eu/sites/default/files/imagecache/Article-popup/article-images/Database_iStock_000020783950XSmall_0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3961" y="5448170"/>
              <a:ext cx="707197" cy="705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0" descr="https://upload.wikimedia.org/wikipedia/commons/thumb/7/7b/Aquamap-mola-mola-20091106-med-res.png/240px-Aquamap-mola-mola-20091106-med-res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0120" y="5534406"/>
              <a:ext cx="1083008" cy="54150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 descr="http://climatesource.com/images/tmax_jul.gi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6264" y="6097845"/>
              <a:ext cx="1130906" cy="7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4" descr="http://images.clipartpanda.com/document-clipart-9iRRbd7ET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992" y="6188515"/>
              <a:ext cx="450150" cy="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2" descr="https://encrypted-tbn0.gstatic.com/images?q=tbn:ANd9GcRnvsb-rRAGBETXalu6lkYwu2MfRdBk2b57rgyUg4d16RE1253W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160" y="2422513"/>
              <a:ext cx="768241" cy="76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2" descr="https://encrypted-tbn0.gstatic.com/images?q=tbn:ANd9GcRnvsb-rRAGBETXalu6lkYwu2MfRdBk2b57rgyUg4d16RE1253W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229" y="5064049"/>
              <a:ext cx="768241" cy="768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s://cdn4.iconfinder.com/data/icons/aiga-symbol-signs/441/aiga_cashier-512.png"/>
          <p:cNvPicPr>
            <a:picLocks noChangeAspect="1" noChangeArrowheads="1"/>
          </p:cNvPicPr>
          <p:nvPr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1" y="4077176"/>
            <a:ext cx="351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ree-icons-download.net/images/policy-icon-17856.png"/>
          <p:cNvPicPr>
            <a:picLocks noChangeAspect="1" noChangeArrowheads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0" y="4545176"/>
            <a:ext cx="351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scm.ulster.ac.uk/~scmresearch/SERG/ucamiiwaal2014/images/iotpic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31" y="4077072"/>
            <a:ext cx="3148469" cy="1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3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Data: what this means?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Managing Data does not </a:t>
            </a:r>
            <a:r>
              <a:rPr lang="en-GB" dirty="0" smtClean="0"/>
              <a:t>ONLY mean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F38019"/>
                </a:solidFill>
              </a:rPr>
              <a:t>Support discover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38019"/>
                </a:solidFill>
              </a:rPr>
              <a:t>Provide </a:t>
            </a:r>
            <a:r>
              <a:rPr lang="en-GB" dirty="0" smtClean="0">
                <a:solidFill>
                  <a:srgbClr val="F38019"/>
                </a:solidFill>
              </a:rPr>
              <a:t>access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38019"/>
                </a:solidFill>
              </a:rPr>
              <a:t>Enable share and analyse</a:t>
            </a:r>
            <a:endParaRPr lang="en-GB" dirty="0" smtClean="0">
              <a:solidFill>
                <a:srgbClr val="F38019"/>
              </a:solidFill>
            </a:endParaRPr>
          </a:p>
          <a:p>
            <a:pPr marL="57150" indent="0">
              <a:buNone/>
            </a:pPr>
            <a:endParaRPr lang="en-GB" dirty="0" smtClean="0"/>
          </a:p>
          <a:p>
            <a:pPr marL="57150" indent="0">
              <a:buNone/>
            </a:pPr>
            <a:r>
              <a:rPr lang="en-GB" dirty="0" smtClean="0"/>
              <a:t>It </a:t>
            </a:r>
            <a:r>
              <a:rPr lang="en-GB" dirty="0" smtClean="0"/>
              <a:t>must include </a:t>
            </a:r>
            <a:r>
              <a:rPr lang="en-US" dirty="0" smtClean="0"/>
              <a:t>support for</a:t>
            </a:r>
          </a:p>
          <a:p>
            <a:pPr marL="514350" indent="-457200"/>
            <a:r>
              <a:rPr lang="en-US" b="1" i="1" dirty="0">
                <a:solidFill>
                  <a:srgbClr val="125E89"/>
                </a:solidFill>
              </a:rPr>
              <a:t>legal interoperability</a:t>
            </a:r>
          </a:p>
          <a:p>
            <a:pPr marL="914400" lvl="1" indent="-457200"/>
            <a:r>
              <a:rPr lang="en-US" dirty="0"/>
              <a:t>copyright </a:t>
            </a:r>
            <a:r>
              <a:rPr lang="en-US" dirty="0" smtClean="0"/>
              <a:t>management</a:t>
            </a:r>
            <a:endParaRPr lang="en-US" dirty="0" smtClean="0"/>
          </a:p>
          <a:p>
            <a:pPr marL="914400" lvl="1" indent="-457200"/>
            <a:r>
              <a:rPr lang="en-US" dirty="0"/>
              <a:t>licensing of single and derivative </a:t>
            </a:r>
            <a:r>
              <a:rPr lang="en-US" dirty="0" smtClean="0"/>
              <a:t>products</a:t>
            </a:r>
          </a:p>
          <a:p>
            <a:pPr marL="914400" lvl="1" indent="-457200"/>
            <a:r>
              <a:rPr lang="en-US" dirty="0" smtClean="0"/>
              <a:t>terms of use</a:t>
            </a:r>
            <a:endParaRPr lang="en-US" dirty="0"/>
          </a:p>
          <a:p>
            <a:pPr marL="514350" indent="-457200"/>
            <a:r>
              <a:rPr lang="en-US" b="1" i="1" dirty="0">
                <a:solidFill>
                  <a:srgbClr val="125E89"/>
                </a:solidFill>
              </a:rPr>
              <a:t>fine-grained policies</a:t>
            </a:r>
            <a:endParaRPr lang="en-US" b="1" i="1" dirty="0" smtClean="0">
              <a:solidFill>
                <a:srgbClr val="125E89"/>
              </a:solidFill>
            </a:endParaRPr>
          </a:p>
          <a:p>
            <a:pPr marL="914400" lvl="1" indent="-457200"/>
            <a:r>
              <a:rPr lang="en-US" dirty="0" smtClean="0"/>
              <a:t>attribution</a:t>
            </a:r>
            <a:endParaRPr lang="en-US" dirty="0" smtClean="0"/>
          </a:p>
          <a:p>
            <a:pPr marL="914400" lvl="1" indent="-457200"/>
            <a:r>
              <a:rPr lang="en-US" dirty="0" smtClean="0"/>
              <a:t>citation </a:t>
            </a:r>
            <a:r>
              <a:rPr lang="en-US" dirty="0" smtClean="0"/>
              <a:t>policy</a:t>
            </a:r>
            <a:endParaRPr lang="en-US" dirty="0" smtClean="0"/>
          </a:p>
          <a:p>
            <a:pPr marL="914400" lvl="1" indent="-457200"/>
            <a:r>
              <a:rPr lang="en-US" dirty="0" smtClean="0"/>
              <a:t>provenance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7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Managing data: disambiguating terms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67154"/>
              </p:ext>
            </p:extLst>
          </p:nvPr>
        </p:nvGraphicFramePr>
        <p:xfrm>
          <a:off x="250825" y="1196974"/>
          <a:ext cx="8642350" cy="525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0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Managing data: type of data and their licenses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6340692"/>
              </p:ext>
            </p:extLst>
          </p:nvPr>
        </p:nvGraphicFramePr>
        <p:xfrm>
          <a:off x="250825" y="1196975"/>
          <a:ext cx="4244975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02400"/>
            <a:ext cx="6610350" cy="365125"/>
          </a:xfrm>
        </p:spPr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2838" y="6496050"/>
            <a:ext cx="411162" cy="365125"/>
          </a:xfrm>
        </p:spPr>
        <p:txBody>
          <a:bodyPr/>
          <a:lstStyle/>
          <a:p>
            <a:fld id="{E989B32E-D6B3-CE4C-89C1-E497DBDBD41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2414" y="1124744"/>
            <a:ext cx="2843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125E89"/>
                </a:solidFill>
              </a:rPr>
              <a:t>three broad types of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9912" y="5445224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125E89"/>
                </a:solidFill>
              </a:rPr>
              <a:t>Primary/raw data and derivative data may be </a:t>
            </a:r>
            <a:r>
              <a:rPr lang="en-GB" sz="2000" b="1" i="1" dirty="0" smtClean="0">
                <a:solidFill>
                  <a:srgbClr val="125E89"/>
                </a:solidFill>
              </a:rPr>
              <a:t>licensed under different conditions </a:t>
            </a:r>
            <a:r>
              <a:rPr lang="en-GB" sz="2000" i="1" dirty="0" smtClean="0">
                <a:solidFill>
                  <a:srgbClr val="125E89"/>
                </a:solidFill>
              </a:rPr>
              <a:t>and by </a:t>
            </a:r>
            <a:r>
              <a:rPr lang="en-GB" sz="2000" b="1" i="1" dirty="0" smtClean="0">
                <a:solidFill>
                  <a:srgbClr val="125E89"/>
                </a:solidFill>
              </a:rPr>
              <a:t>different stakeholders</a:t>
            </a:r>
            <a:endParaRPr lang="en-GB" sz="2000" b="1" i="1" dirty="0">
              <a:solidFill>
                <a:srgbClr val="125E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988840"/>
            <a:ext cx="3888432" cy="646331"/>
          </a:xfrm>
          <a:prstGeom prst="rect">
            <a:avLst/>
          </a:prstGeom>
          <a:solidFill>
            <a:srgbClr val="C0393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GB" dirty="0"/>
              <a:t>reference data describing either the primary/raw data or derivative data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72000" y="3387480"/>
            <a:ext cx="3888432" cy="369332"/>
          </a:xfrm>
          <a:prstGeom prst="rect">
            <a:avLst/>
          </a:prstGeom>
          <a:solidFill>
            <a:srgbClr val="BF943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GB" dirty="0"/>
              <a:t>data processed from primary/raw data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572000" y="4509120"/>
            <a:ext cx="3888432" cy="369332"/>
          </a:xfrm>
          <a:prstGeom prst="rect">
            <a:avLst/>
          </a:prstGeom>
          <a:solidFill>
            <a:srgbClr val="8EB24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GB" dirty="0"/>
              <a:t>data coming directly from the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61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Managing data: dealing with 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0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25E89"/>
                </a:solidFill>
              </a:rPr>
              <a:t>Three </a:t>
            </a:r>
            <a:r>
              <a:rPr lang="en-US" b="1" dirty="0">
                <a:solidFill>
                  <a:srgbClr val="125E89"/>
                </a:solidFill>
              </a:rPr>
              <a:t>types </a:t>
            </a:r>
            <a:r>
              <a:rPr lang="en-US" b="1" dirty="0" smtClean="0">
                <a:solidFill>
                  <a:srgbClr val="125E89"/>
                </a:solidFill>
              </a:rPr>
              <a:t>of licenses </a:t>
            </a:r>
            <a:r>
              <a:rPr lang="en-US" b="1" dirty="0" smtClean="0">
                <a:solidFill>
                  <a:srgbClr val="125E89"/>
                </a:solidFill>
              </a:rPr>
              <a:t>are </a:t>
            </a:r>
            <a:r>
              <a:rPr lang="en-US" b="1" dirty="0" smtClean="0">
                <a:solidFill>
                  <a:srgbClr val="125E89"/>
                </a:solidFill>
              </a:rPr>
              <a:t>involved</a:t>
            </a:r>
            <a:endParaRPr lang="en-US" b="1" dirty="0" smtClean="0">
              <a:solidFill>
                <a:srgbClr val="125E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5229200"/>
            <a:ext cx="84249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ＭＳ Ｐゴシック" charset="0"/>
              </a:rPr>
              <a:t>All these </a:t>
            </a:r>
            <a:r>
              <a:rPr lang="en-US" sz="2400" dirty="0" err="1">
                <a:ea typeface="ＭＳ Ｐゴシック" charset="0"/>
              </a:rPr>
              <a:t>licences</a:t>
            </a:r>
            <a:r>
              <a:rPr lang="en-US" sz="2400" dirty="0">
                <a:ea typeface="ＭＳ Ｐゴシック" charset="0"/>
              </a:rPr>
              <a:t> have to be captured by the “terms of use” of the </a:t>
            </a:r>
            <a:r>
              <a:rPr lang="en-US" sz="2400" dirty="0" smtClean="0">
                <a:ea typeface="ＭＳ Ｐゴシック" charset="0"/>
              </a:rPr>
              <a:t>D4Science infrastructure</a:t>
            </a:r>
            <a:r>
              <a:rPr lang="en-US" sz="2400" dirty="0">
                <a:ea typeface="ＭＳ Ｐゴシック" charset="0"/>
              </a:rPr>
              <a:t>, i.e., they are part of the rules a consumer must agree to accept when using the </a:t>
            </a:r>
            <a:r>
              <a:rPr lang="en-US" sz="2400" dirty="0" smtClean="0">
                <a:ea typeface="ＭＳ Ｐゴシック" charset="0"/>
              </a:rPr>
              <a:t>services</a:t>
            </a:r>
            <a:endParaRPr lang="it-IT" sz="2400" dirty="0">
              <a:ea typeface="ＭＳ Ｐゴシック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9929634"/>
              </p:ext>
            </p:extLst>
          </p:nvPr>
        </p:nvGraphicFramePr>
        <p:xfrm>
          <a:off x="395536" y="1916832"/>
          <a:ext cx="835292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50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Managing data: </a:t>
            </a:r>
            <a:r>
              <a:rPr lang="en-GB" dirty="0" smtClean="0"/>
              <a:t>D4Science </a:t>
            </a:r>
            <a:r>
              <a:rPr lang="en-GB" dirty="0" err="1" smtClean="0"/>
              <a:t>ToU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237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D4Science </a:t>
            </a:r>
            <a:r>
              <a:rPr lang="en-US" dirty="0" err="1" smtClean="0"/>
              <a:t>ToU</a:t>
            </a:r>
            <a:r>
              <a:rPr lang="en-US" dirty="0" smtClean="0"/>
              <a:t> has to include a </a:t>
            </a:r>
            <a:r>
              <a:rPr lang="en-US" dirty="0"/>
              <a:t>re-use license </a:t>
            </a:r>
            <a:r>
              <a:rPr lang="en-US" dirty="0" smtClean="0"/>
              <a:t>that concerns </a:t>
            </a:r>
            <a:r>
              <a:rPr lang="en-US" dirty="0"/>
              <a:t>at least </a:t>
            </a:r>
            <a:r>
              <a:rPr lang="en-US" dirty="0">
                <a:solidFill>
                  <a:srgbClr val="125E89"/>
                </a:solidFill>
              </a:rPr>
              <a:t>attribution</a:t>
            </a:r>
            <a:r>
              <a:rPr lang="en-US" dirty="0"/>
              <a:t>, </a:t>
            </a:r>
            <a:r>
              <a:rPr lang="en-US" dirty="0" err="1">
                <a:solidFill>
                  <a:srgbClr val="125E89"/>
                </a:solidFill>
              </a:rPr>
              <a:t>copyleft</a:t>
            </a:r>
            <a:r>
              <a:rPr lang="en-US" dirty="0">
                <a:solidFill>
                  <a:srgbClr val="125E89"/>
                </a:solidFill>
              </a:rPr>
              <a:t> requirement</a:t>
            </a:r>
            <a:r>
              <a:rPr lang="en-US" dirty="0"/>
              <a:t>, and c</a:t>
            </a:r>
            <a:r>
              <a:rPr lang="en-US" dirty="0">
                <a:solidFill>
                  <a:srgbClr val="125E89"/>
                </a:solidFill>
              </a:rPr>
              <a:t>ontrol on commercial exploitation</a:t>
            </a:r>
            <a:r>
              <a:rPr lang="en-US" dirty="0"/>
              <a:t> of the dataset. </a:t>
            </a:r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D4Science promotes Creative Commons adoption </a:t>
            </a:r>
            <a:r>
              <a:rPr lang="en-GB" dirty="0" smtClean="0"/>
              <a:t>by offering the right </a:t>
            </a:r>
            <a:r>
              <a:rPr lang="en-GB" dirty="0"/>
              <a:t>holders a menu of elements from which they can pick their favourite combination: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iMarine Case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89B32E-D6B3-CE4C-89C1-E497DBDBD419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3645024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b="1" dirty="0"/>
              <a:t>Attribution</a:t>
            </a:r>
            <a:r>
              <a:rPr lang="en-GB" sz="2000" dirty="0"/>
              <a:t> (BY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indent="-342900">
              <a:buFont typeface="Arial"/>
              <a:buChar char="•"/>
            </a:pPr>
            <a:r>
              <a:rPr lang="en-GB" sz="2000" b="1" dirty="0"/>
              <a:t>Non-Commercial </a:t>
            </a:r>
            <a:r>
              <a:rPr lang="en-GB" sz="2000" dirty="0"/>
              <a:t>(NC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indent="-342900">
              <a:buFont typeface="Arial"/>
              <a:buChar char="•"/>
            </a:pPr>
            <a:r>
              <a:rPr lang="en-GB" sz="2000" b="1" dirty="0"/>
              <a:t>No Derivative Works </a:t>
            </a:r>
            <a:r>
              <a:rPr lang="en-GB" sz="2000" dirty="0"/>
              <a:t>(ND, only verbatim </a:t>
            </a:r>
            <a:r>
              <a:rPr lang="en-GB" sz="2000" dirty="0" smtClean="0"/>
              <a:t>copies)</a:t>
            </a:r>
            <a:endParaRPr lang="en-GB" sz="2000" dirty="0"/>
          </a:p>
          <a:p>
            <a:pPr marL="342900" indent="-342900">
              <a:buFont typeface="Arial"/>
              <a:buChar char="•"/>
            </a:pPr>
            <a:r>
              <a:rPr lang="en-GB" sz="2000" b="1" dirty="0"/>
              <a:t>Share Alike </a:t>
            </a:r>
            <a:r>
              <a:rPr lang="en-GB" sz="2000" dirty="0"/>
              <a:t>(SA</a:t>
            </a:r>
            <a:r>
              <a:rPr lang="en-GB" sz="2000" dirty="0" smtClean="0"/>
              <a:t>, require derivative </a:t>
            </a:r>
            <a:r>
              <a:rPr lang="en-GB" sz="2000" dirty="0"/>
              <a:t>works to adopt identical license)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46085"/>
              </p:ext>
            </p:extLst>
          </p:nvPr>
        </p:nvGraphicFramePr>
        <p:xfrm>
          <a:off x="3758366" y="3429000"/>
          <a:ext cx="5352256" cy="291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Licence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Rights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CC-BY </a:t>
                      </a:r>
                      <a:endParaRPr lang="it-IT" sz="18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Attribution</a:t>
                      </a:r>
                      <a:endParaRPr lang="en-GB" sz="1400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CC-BY-ND </a:t>
                      </a:r>
                      <a:endParaRPr lang="it-IT" sz="1800" i="1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Attribution No Derivatives </a:t>
                      </a:r>
                      <a:endParaRPr lang="en-GB" sz="1400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CC-BY-NC </a:t>
                      </a:r>
                      <a:endParaRPr lang="it-IT" sz="18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Attribution Non-Commercial</a:t>
                      </a:r>
                      <a:endParaRPr lang="en-GB" sz="1400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i="1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CC-BY-NC-ND </a:t>
                      </a:r>
                      <a:endParaRPr lang="it-IT" sz="1800" i="1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Attribution Non-Commercial No Derivatives</a:t>
                      </a:r>
                      <a:endParaRPr lang="it-IT" sz="1400" spc="1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1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CC- BY-NC-SA </a:t>
                      </a:r>
                      <a:endParaRPr lang="it-IT" sz="18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Attribution Non-Commercial Share Alike</a:t>
                      </a:r>
                      <a:endParaRPr lang="it-IT" sz="1400" spc="1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CC-BY-SA </a:t>
                      </a:r>
                      <a:endParaRPr lang="it-IT" sz="18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Attribution Share Alike </a:t>
                      </a:r>
                      <a:endParaRPr lang="en-GB" sz="1400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spc="1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CC0 </a:t>
                      </a:r>
                      <a:endParaRPr lang="it-IT" sz="1800" spc="1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1" spc="1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waiving all its rights</a:t>
                      </a:r>
                      <a:endParaRPr lang="en-GB" sz="14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6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4science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kern="1200" noProof="0" dirty="0" smtClean="0">
            <a:solidFill>
              <a:srgbClr val="4D4D4D"/>
            </a:solidFill>
            <a:latin typeface="Verdana" pitchFamily="34" charset="0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>
    <a:extraClrScheme>
      <a:clrScheme name="modele_d4science_JAN0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7681</TotalTime>
  <Words>976</Words>
  <Application>Microsoft Macintosh PowerPoint</Application>
  <PresentationFormat>On-screen Show (4:3)</PresentationFormat>
  <Paragraphs>176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d4science_template</vt:lpstr>
      <vt:lpstr>iMarine Case</vt:lpstr>
      <vt:lpstr>Outline</vt:lpstr>
      <vt:lpstr>Context</vt:lpstr>
      <vt:lpstr>Requirements</vt:lpstr>
      <vt:lpstr>Managing Data: what this means?</vt:lpstr>
      <vt:lpstr>Managing data: disambiguating terms</vt:lpstr>
      <vt:lpstr>Managing data: type of data and their licenses</vt:lpstr>
      <vt:lpstr>Managing data: dealing with complexity</vt:lpstr>
      <vt:lpstr>Managing data: D4Science ToU</vt:lpstr>
      <vt:lpstr>Virtual Research Environments</vt:lpstr>
      <vt:lpstr>Virtual Research Environments</vt:lpstr>
      <vt:lpstr>Managing data: VRE as an instrument to manage the complexity</vt:lpstr>
      <vt:lpstr>Numbers</vt:lpstr>
      <vt:lpstr>Conclusion</vt:lpstr>
      <vt:lpstr>Thank you</vt:lpstr>
    </vt:vector>
  </TitlesOfParts>
  <Manager/>
  <Company/>
  <LinksUpToDate>false</LinksUpToDate>
  <SharedDoc>false</SharedDoc>
  <HyperlinkBase>www.d4science.org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Research Environments as-a-Service</dc:title>
  <dc:subject/>
  <dc:creator>Pasquale Pagano</dc:creator>
  <cp:keywords>D4Science, VRE, gCube</cp:keywords>
  <dc:description/>
  <cp:lastModifiedBy>Pasquale Pagano</cp:lastModifiedBy>
  <cp:revision>202</cp:revision>
  <dcterms:created xsi:type="dcterms:W3CDTF">2015-09-01T10:33:30Z</dcterms:created>
  <dcterms:modified xsi:type="dcterms:W3CDTF">2016-04-07T09:42:13Z</dcterms:modified>
  <cp:category/>
</cp:coreProperties>
</file>