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2" autoAdjust="0"/>
    <p:restoredTop sz="94745" autoAdjust="0"/>
  </p:normalViewPr>
  <p:slideViewPr>
    <p:cSldViewPr showGuides="1">
      <p:cViewPr varScale="1">
        <p:scale>
          <a:sx n="102" d="100"/>
          <a:sy n="102" d="100"/>
        </p:scale>
        <p:origin x="12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06-04-16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31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645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8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4/6/16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EGI Federated Cloud </a:t>
            </a:r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7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quality of integration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loud </a:t>
            </a:r>
            <a:r>
              <a:rPr lang="en-US" b="1" dirty="0" smtClean="0"/>
              <a:t>M</a:t>
            </a:r>
            <a:r>
              <a:rPr lang="en-US" dirty="0" smtClean="0"/>
              <a:t>iddleware </a:t>
            </a:r>
            <a:r>
              <a:rPr lang="en-US" b="1" dirty="0" smtClean="0"/>
              <a:t>D</a:t>
            </a:r>
            <a:r>
              <a:rPr lang="en-US" dirty="0" smtClean="0"/>
              <a:t>istribution (CMD) </a:t>
            </a:r>
          </a:p>
          <a:p>
            <a:pPr lvl="1"/>
            <a:r>
              <a:rPr lang="en-US" dirty="0" smtClean="0"/>
              <a:t>Will include all software components to integrate sites with EGI services</a:t>
            </a:r>
          </a:p>
          <a:p>
            <a:pPr lvl="1"/>
            <a:r>
              <a:rPr lang="en-US" dirty="0" smtClean="0"/>
              <a:t>Following the same process of UMD</a:t>
            </a:r>
          </a:p>
          <a:p>
            <a:r>
              <a:rPr lang="en-US" dirty="0" smtClean="0"/>
              <a:t>Progress:</a:t>
            </a:r>
          </a:p>
          <a:p>
            <a:pPr lvl="1"/>
            <a:r>
              <a:rPr lang="en-US" dirty="0" smtClean="0"/>
              <a:t>Initial list of components compiled</a:t>
            </a:r>
          </a:p>
          <a:p>
            <a:pPr lvl="1"/>
            <a:r>
              <a:rPr lang="en-US" dirty="0" smtClean="0"/>
              <a:t>Initial tests with Keystone-VOMS done</a:t>
            </a:r>
          </a:p>
          <a:p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End of June: Software components developers to submit packages to CMD and aid in the development of the tests</a:t>
            </a:r>
          </a:p>
          <a:p>
            <a:pPr lvl="1"/>
            <a:r>
              <a:rPr lang="en-US" dirty="0" smtClean="0"/>
              <a:t>End of </a:t>
            </a:r>
            <a:r>
              <a:rPr lang="en-US" dirty="0"/>
              <a:t>S</a:t>
            </a:r>
            <a:r>
              <a:rPr lang="en-US" dirty="0" smtClean="0"/>
              <a:t>eptember: first versions available in CMD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Lowering the access barrier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Integration of EGI AAI</a:t>
            </a:r>
          </a:p>
          <a:p>
            <a:pPr lvl="1"/>
            <a:r>
              <a:rPr lang="en-US" dirty="0" err="1" smtClean="0"/>
              <a:t>FedCloud</a:t>
            </a:r>
            <a:r>
              <a:rPr lang="en-US" dirty="0" smtClean="0"/>
              <a:t> ready to be used with credential translation mechanisms</a:t>
            </a:r>
          </a:p>
          <a:p>
            <a:pPr lvl="1"/>
            <a:r>
              <a:rPr lang="en-US" dirty="0" err="1" smtClean="0"/>
              <a:t>AppDB</a:t>
            </a:r>
            <a:r>
              <a:rPr lang="en-US" dirty="0" smtClean="0"/>
              <a:t> development version also supports the EGI proxy </a:t>
            </a:r>
            <a:r>
              <a:rPr lang="en-US" dirty="0" err="1" smtClean="0"/>
              <a:t>IdP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AppDB</a:t>
            </a:r>
            <a:r>
              <a:rPr lang="en-US" dirty="0" smtClean="0"/>
              <a:t> VM Management</a:t>
            </a:r>
          </a:p>
          <a:p>
            <a:pPr lvl="1"/>
            <a:r>
              <a:rPr lang="en-US" dirty="0" smtClean="0"/>
              <a:t>Will provide a GUI for performing basic operations with VMs</a:t>
            </a:r>
          </a:p>
          <a:p>
            <a:pPr lvl="1"/>
            <a:r>
              <a:rPr lang="en-US" dirty="0" smtClean="0"/>
              <a:t>First version to be available by mid-summer</a:t>
            </a:r>
          </a:p>
        </p:txBody>
      </p:sp>
    </p:spTree>
    <p:extLst>
      <p:ext uri="{BB962C8B-B14F-4D97-AF65-F5344CB8AC3E}">
        <p14:creationId xmlns:p14="http://schemas.microsoft.com/office/powerpoint/2010/main" val="19909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Platform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EGI Federated Cloud should facilitate the development of tools and services on top of </a:t>
            </a:r>
            <a:r>
              <a:rPr lang="en-US" dirty="0" err="1" smtClean="0"/>
              <a:t>IaaS</a:t>
            </a:r>
            <a:endParaRPr lang="en-US" dirty="0" smtClean="0"/>
          </a:p>
          <a:p>
            <a:r>
              <a:rPr lang="en-US" dirty="0" smtClean="0"/>
              <a:t>Documentation for 3</a:t>
            </a:r>
            <a:r>
              <a:rPr lang="en-US" baseline="30000" dirty="0" smtClean="0"/>
              <a:t>rd</a:t>
            </a:r>
            <a:r>
              <a:rPr lang="en-US" dirty="0" smtClean="0"/>
              <a:t> party developers on the available APIs, SDKs and clients:</a:t>
            </a:r>
          </a:p>
          <a:p>
            <a:pPr lvl="1"/>
            <a:r>
              <a:rPr lang="en-US" dirty="0" smtClean="0"/>
              <a:t>Resource Discovery</a:t>
            </a:r>
          </a:p>
          <a:p>
            <a:pPr lvl="1"/>
            <a:r>
              <a:rPr lang="en-US" dirty="0" smtClean="0"/>
              <a:t>OCCI</a:t>
            </a:r>
          </a:p>
          <a:p>
            <a:pPr lvl="1"/>
            <a:r>
              <a:rPr lang="en-US" dirty="0" smtClean="0"/>
              <a:t>EGI Authentication</a:t>
            </a:r>
          </a:p>
          <a:p>
            <a:r>
              <a:rPr lang="en-US" dirty="0" smtClean="0"/>
              <a:t>Training material</a:t>
            </a:r>
          </a:p>
          <a:p>
            <a:pPr lvl="1"/>
            <a:r>
              <a:rPr lang="en-US" dirty="0" err="1" smtClean="0"/>
              <a:t>jOCCI</a:t>
            </a:r>
            <a:r>
              <a:rPr lang="en-US" dirty="0" smtClean="0"/>
              <a:t> tutorial now </a:t>
            </a:r>
            <a:r>
              <a:rPr lang="en-US" dirty="0" smtClean="0"/>
              <a:t>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platform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OCCI 1.2 almost out</a:t>
            </a:r>
          </a:p>
          <a:p>
            <a:pPr lvl="1"/>
            <a:r>
              <a:rPr lang="en-US" dirty="0" smtClean="0"/>
              <a:t>Server implementations started and first versions to be released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n-US" dirty="0" smtClean="0"/>
              <a:t>June</a:t>
            </a:r>
          </a:p>
          <a:p>
            <a:pPr lvl="1"/>
            <a:r>
              <a:rPr lang="en-US" dirty="0" smtClean="0"/>
              <a:t>JSON rendering, VM snapshotting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Better support in libraries </a:t>
            </a:r>
          </a:p>
          <a:p>
            <a:pPr lvl="1"/>
            <a:r>
              <a:rPr lang="en-US" dirty="0" smtClean="0"/>
              <a:t>Include </a:t>
            </a:r>
            <a:r>
              <a:rPr lang="en-US" dirty="0"/>
              <a:t>OCCI support in existing libraries</a:t>
            </a:r>
          </a:p>
          <a:p>
            <a:pPr lvl="2"/>
            <a:r>
              <a:rPr lang="en-US" dirty="0" smtClean="0"/>
              <a:t>Plan to be developed when OCCI 1.2 is available (JSON rendering)</a:t>
            </a:r>
          </a:p>
          <a:p>
            <a:pPr lvl="1"/>
            <a:r>
              <a:rPr lang="en-US" dirty="0"/>
              <a:t>Include X509 proxy support in SDKs for </a:t>
            </a:r>
            <a:r>
              <a:rPr lang="en-US" dirty="0" err="1"/>
              <a:t>OpenStack</a:t>
            </a:r>
            <a:endParaRPr lang="en-US" dirty="0"/>
          </a:p>
          <a:p>
            <a:pPr lvl="2"/>
            <a:r>
              <a:rPr lang="en-US" dirty="0"/>
              <a:t>First successful tests with </a:t>
            </a:r>
            <a:r>
              <a:rPr lang="en-US" dirty="0" err="1"/>
              <a:t>libcloud</a:t>
            </a:r>
            <a:r>
              <a:rPr lang="en-US" dirty="0"/>
              <a:t> (python) &amp; </a:t>
            </a:r>
            <a:r>
              <a:rPr lang="en-US" dirty="0" err="1"/>
              <a:t>gophercloud</a:t>
            </a:r>
            <a:r>
              <a:rPr lang="en-US" dirty="0"/>
              <a:t> (go)</a:t>
            </a:r>
          </a:p>
          <a:p>
            <a:pPr lvl="2"/>
            <a:r>
              <a:rPr lang="en-US" dirty="0"/>
              <a:t>Sustainable support depends on upstream integration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Platform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Document and provide guidance/recipes for using orchestrators in </a:t>
            </a:r>
            <a:r>
              <a:rPr lang="en-US" dirty="0" err="1" smtClean="0"/>
              <a:t>FedCloud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eployment of </a:t>
            </a:r>
            <a:r>
              <a:rPr lang="en-US" dirty="0" err="1" smtClean="0"/>
              <a:t>docker</a:t>
            </a:r>
            <a:r>
              <a:rPr lang="en-US" dirty="0" smtClean="0"/>
              <a:t> </a:t>
            </a:r>
            <a:r>
              <a:rPr lang="en-US" dirty="0"/>
              <a:t>clusters (e.g. </a:t>
            </a:r>
            <a:r>
              <a:rPr lang="en-US" dirty="0" err="1"/>
              <a:t>Kubernetes</a:t>
            </a:r>
            <a:r>
              <a:rPr lang="en-US" dirty="0"/>
              <a:t>, </a:t>
            </a:r>
            <a:r>
              <a:rPr lang="en-US" dirty="0" err="1"/>
              <a:t>Mesos</a:t>
            </a:r>
            <a:r>
              <a:rPr lang="en-US" dirty="0"/>
              <a:t>, </a:t>
            </a:r>
            <a:r>
              <a:rPr lang="en-US" dirty="0" smtClean="0"/>
              <a:t>…)</a:t>
            </a:r>
            <a:endParaRPr lang="en-US" dirty="0" smtClean="0"/>
          </a:p>
          <a:p>
            <a:pPr lvl="1"/>
            <a:r>
              <a:rPr lang="en-US" dirty="0" smtClean="0"/>
              <a:t>Deployment of big-data frameworks (</a:t>
            </a:r>
            <a:r>
              <a:rPr lang="en-US" dirty="0" err="1" smtClean="0"/>
              <a:t>hadoop</a:t>
            </a:r>
            <a:r>
              <a:rPr lang="en-US" dirty="0" smtClean="0"/>
              <a:t>, spark, </a:t>
            </a:r>
            <a:r>
              <a:rPr lang="en-US" dirty="0" err="1" smtClean="0"/>
              <a:t>Flink</a:t>
            </a:r>
            <a:r>
              <a:rPr lang="is-IS" dirty="0" smtClean="0"/>
              <a:t>…)</a:t>
            </a:r>
            <a:endParaRPr lang="en-US" dirty="0"/>
          </a:p>
          <a:p>
            <a:pPr lvl="1"/>
            <a:r>
              <a:rPr lang="en-US" dirty="0" smtClean="0"/>
              <a:t>Deployment of elastic clusters (SLURM, SGE, </a:t>
            </a:r>
            <a:r>
              <a:rPr lang="is-IS" dirty="0" smtClean="0"/>
              <a:t>…)</a:t>
            </a:r>
          </a:p>
          <a:p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with tools developers to support </a:t>
            </a:r>
            <a:r>
              <a:rPr lang="en-US" dirty="0" smtClean="0"/>
              <a:t>OCCI/EGI AAI</a:t>
            </a:r>
            <a:endParaRPr lang="en-US" dirty="0"/>
          </a:p>
          <a:p>
            <a:pPr lvl="2"/>
            <a:r>
              <a:rPr lang="en-US" dirty="0"/>
              <a:t>e.g. </a:t>
            </a:r>
            <a:r>
              <a:rPr lang="en-US" dirty="0" err="1"/>
              <a:t>Karamel</a:t>
            </a:r>
            <a:r>
              <a:rPr lang="en-US" dirty="0"/>
              <a:t> to use </a:t>
            </a:r>
            <a:r>
              <a:rPr lang="en-US" dirty="0" err="1"/>
              <a:t>jOCCI</a:t>
            </a:r>
            <a:endParaRPr lang="en-US" dirty="0"/>
          </a:p>
          <a:p>
            <a:pPr lvl="2"/>
            <a:r>
              <a:rPr lang="en-US" dirty="0" err="1"/>
              <a:t>libcloud</a:t>
            </a:r>
            <a:r>
              <a:rPr lang="en-US" dirty="0"/>
              <a:t>/</a:t>
            </a:r>
            <a:r>
              <a:rPr lang="en-US" dirty="0" err="1"/>
              <a:t>jcloud</a:t>
            </a:r>
            <a:r>
              <a:rPr lang="en-US" dirty="0"/>
              <a:t>? Terraform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4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 smtClean="0"/>
              <a:t>Real-time </a:t>
            </a:r>
            <a:r>
              <a:rPr lang="en-US" dirty="0"/>
              <a:t>monitoring of applications and </a:t>
            </a:r>
            <a:r>
              <a:rPr lang="en-US" dirty="0" smtClean="0"/>
              <a:t>VMs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execution </a:t>
            </a:r>
            <a:r>
              <a:rPr lang="en-US" dirty="0" smtClean="0"/>
              <a:t>models:</a:t>
            </a:r>
          </a:p>
          <a:p>
            <a:pPr lvl="1"/>
            <a:r>
              <a:rPr lang="en-US" dirty="0" smtClean="0"/>
              <a:t>spot </a:t>
            </a:r>
            <a:r>
              <a:rPr lang="en-US" dirty="0"/>
              <a:t>instances </a:t>
            </a:r>
            <a:endParaRPr lang="en-US" dirty="0" smtClean="0"/>
          </a:p>
          <a:p>
            <a:pPr lvl="1"/>
            <a:r>
              <a:rPr lang="en-US" dirty="0" smtClean="0"/>
              <a:t>VMs </a:t>
            </a:r>
            <a:r>
              <a:rPr lang="en-US" dirty="0"/>
              <a:t>with expiration </a:t>
            </a:r>
            <a:r>
              <a:rPr lang="en-US" dirty="0" smtClean="0"/>
              <a:t>time</a:t>
            </a:r>
            <a:endParaRPr lang="is-I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VM </a:t>
            </a:r>
            <a:r>
              <a:rPr lang="en-US" dirty="0"/>
              <a:t>migration between </a:t>
            </a:r>
            <a:r>
              <a:rPr lang="en-US" dirty="0" smtClean="0"/>
              <a:t>providers</a:t>
            </a:r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Docker</a:t>
            </a:r>
            <a:r>
              <a:rPr lang="en-US" dirty="0" smtClean="0"/>
              <a:t> </a:t>
            </a:r>
            <a:r>
              <a:rPr lang="en-US" dirty="0"/>
              <a:t>images registry within </a:t>
            </a:r>
            <a:r>
              <a:rPr lang="en-US" dirty="0" err="1" smtClean="0"/>
              <a:t>AppDB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1282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Usage Record v0.4</a:t>
            </a:r>
          </a:p>
          <a:p>
            <a:pPr lvl="1" fontAlgn="base"/>
            <a:r>
              <a:rPr lang="en-US" dirty="0" smtClean="0"/>
              <a:t>Implementations should be now </a:t>
            </a:r>
            <a:r>
              <a:rPr lang="en-US" dirty="0" smtClean="0"/>
              <a:t>ready</a:t>
            </a:r>
          </a:p>
          <a:p>
            <a:pPr lvl="1" fontAlgn="base"/>
            <a:endParaRPr lang="en-US" dirty="0" smtClean="0"/>
          </a:p>
          <a:p>
            <a:pPr fontAlgn="base"/>
            <a:r>
              <a:rPr lang="en-US" dirty="0" smtClean="0"/>
              <a:t>Several cloud views requested for the new portal</a:t>
            </a:r>
          </a:p>
          <a:p>
            <a:pPr lvl="1" fontAlgn="base"/>
            <a:r>
              <a:rPr lang="en-US" dirty="0" smtClean="0"/>
              <a:t>Number of VMs, CPU hours, VM sizes, </a:t>
            </a:r>
            <a:r>
              <a:rPr lang="is-IS" dirty="0" smtClean="0"/>
              <a:t>…</a:t>
            </a:r>
          </a:p>
          <a:p>
            <a:pPr lvl="1" fontAlgn="base"/>
            <a:r>
              <a:rPr lang="en-US" dirty="0" smtClean="0"/>
              <a:t>I</a:t>
            </a:r>
            <a:r>
              <a:rPr lang="is-IS" dirty="0" smtClean="0"/>
              <a:t>ncrease the user awareness of his/her own usage</a:t>
            </a:r>
          </a:p>
          <a:p>
            <a:pPr lvl="1" fontAlgn="base"/>
            <a:r>
              <a:rPr lang="is-IS" dirty="0" smtClean="0"/>
              <a:t>Include </a:t>
            </a:r>
            <a:r>
              <a:rPr lang="en-US" dirty="0"/>
              <a:t>l</a:t>
            </a:r>
            <a:r>
              <a:rPr lang="en-US" dirty="0" smtClean="0"/>
              <a:t>ong-running VMs accounting</a:t>
            </a:r>
          </a:p>
          <a:p>
            <a:pPr lvl="1" fontAlgn="base"/>
            <a:endParaRPr lang="en-US" dirty="0" smtClean="0"/>
          </a:p>
          <a:p>
            <a:pPr fontAlgn="base"/>
            <a:r>
              <a:rPr lang="en-US" dirty="0" smtClean="0"/>
              <a:t>Storage accounting &amp; File transfer </a:t>
            </a:r>
            <a:r>
              <a:rPr lang="en-US" dirty="0" smtClean="0"/>
              <a:t>accounting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5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Discussions ongoing with security team to improve the endorsement workflow in </a:t>
            </a:r>
            <a:r>
              <a:rPr lang="en-US" dirty="0" err="1" smtClean="0"/>
              <a:t>AppDB</a:t>
            </a:r>
            <a:endParaRPr lang="en-US" dirty="0" smtClean="0"/>
          </a:p>
          <a:p>
            <a:pPr lvl="1"/>
            <a:r>
              <a:rPr lang="en-US" dirty="0" smtClean="0"/>
              <a:t>Improved traceability</a:t>
            </a:r>
          </a:p>
          <a:p>
            <a:pPr lvl="1"/>
            <a:r>
              <a:rPr lang="en-US" dirty="0" smtClean="0"/>
              <a:t>Automatic checking of images integrated in </a:t>
            </a:r>
            <a:r>
              <a:rPr lang="en-US" dirty="0" err="1" smtClean="0"/>
              <a:t>AppDB</a:t>
            </a:r>
            <a:endParaRPr lang="en-US" dirty="0" smtClean="0"/>
          </a:p>
          <a:p>
            <a:pPr lvl="1"/>
            <a:r>
              <a:rPr lang="en-US" dirty="0" smtClean="0"/>
              <a:t>Disabling vulnerable images</a:t>
            </a:r>
          </a:p>
          <a:p>
            <a:pPr lvl="1"/>
            <a:r>
              <a:rPr lang="en-US" dirty="0" smtClean="0"/>
              <a:t>Image expiration</a:t>
            </a:r>
          </a:p>
          <a:p>
            <a:pPr lvl="1"/>
            <a:r>
              <a:rPr lang="en-US" dirty="0" smtClean="0"/>
              <a:t>Plan to be defined once these are settled</a:t>
            </a:r>
          </a:p>
          <a:p>
            <a:r>
              <a:rPr lang="en-US" dirty="0" smtClean="0"/>
              <a:t>User banning</a:t>
            </a:r>
          </a:p>
          <a:p>
            <a:pPr lvl="1"/>
            <a:r>
              <a:rPr lang="en-US" dirty="0" err="1" smtClean="0"/>
              <a:t>OpenNebula</a:t>
            </a:r>
            <a:r>
              <a:rPr lang="en-US" dirty="0" smtClean="0"/>
              <a:t> supports it via PERUN</a:t>
            </a:r>
          </a:p>
          <a:p>
            <a:pPr lvl="1"/>
            <a:r>
              <a:rPr lang="en-US" dirty="0" err="1" smtClean="0"/>
              <a:t>OpenStack</a:t>
            </a:r>
            <a:r>
              <a:rPr lang="en-US" dirty="0" smtClean="0"/>
              <a:t> to start development after summer (2 </a:t>
            </a:r>
            <a:r>
              <a:rPr lang="en-US" dirty="0" smtClean="0"/>
              <a:t>months development)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</Template>
  <TotalTime>151</TotalTime>
  <Words>436</Words>
  <Application>Microsoft Macintosh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Segoe UI</vt:lpstr>
      <vt:lpstr>Verdana</vt:lpstr>
      <vt:lpstr>Arial</vt:lpstr>
      <vt:lpstr>EGI Engage powerpoint presentation v3</vt:lpstr>
      <vt:lpstr>EGI Powerpoint Presentation (body)</vt:lpstr>
      <vt:lpstr>EGI Powerpoint Presentation (closing)</vt:lpstr>
      <vt:lpstr>EGI Federated Cloud Roadmap</vt:lpstr>
      <vt:lpstr>Better quality of integration software</vt:lpstr>
      <vt:lpstr>Lowering the access barrier</vt:lpstr>
      <vt:lpstr>FedCloud Platform (I)</vt:lpstr>
      <vt:lpstr>FedCloud platform (II)</vt:lpstr>
      <vt:lpstr>FedCloud Platform (III)</vt:lpstr>
      <vt:lpstr>New capabilities</vt:lpstr>
      <vt:lpstr>Accounting</vt:lpstr>
      <vt:lpstr>Security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Federated Cloud Roadmap</dc:title>
  <dc:creator>Fernandez Del Castillo, Enol</dc:creator>
  <cp:lastModifiedBy>Fernandez Del Castillo, Enol</cp:lastModifiedBy>
  <cp:revision>8</cp:revision>
  <dcterms:created xsi:type="dcterms:W3CDTF">2016-04-05T21:58:57Z</dcterms:created>
  <dcterms:modified xsi:type="dcterms:W3CDTF">2016-04-06T09:53:58Z</dcterms:modified>
</cp:coreProperties>
</file>