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86" r:id="rId2"/>
    <p:sldId id="394" r:id="rId3"/>
    <p:sldId id="390" r:id="rId4"/>
    <p:sldId id="398" r:id="rId5"/>
    <p:sldId id="452" r:id="rId6"/>
    <p:sldId id="453" r:id="rId7"/>
    <p:sldId id="455" r:id="rId8"/>
    <p:sldId id="454" r:id="rId9"/>
    <p:sldId id="456" r:id="rId10"/>
    <p:sldId id="451" r:id="rId1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DEEBF7"/>
    <a:srgbClr val="99CBED"/>
    <a:srgbClr val="3E9DDD"/>
    <a:srgbClr val="65B1E4"/>
    <a:srgbClr val="8BC4EB"/>
    <a:srgbClr val="3498DB"/>
    <a:srgbClr val="67B2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576" y="-216"/>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2578AD06-9D2B-F340-B3E6-8EB1291C434A}" type="datetimeFigureOut">
              <a:rPr lang="en-US"/>
              <a:pPr>
                <a:defRPr/>
              </a:pPr>
              <a:t>07/04/16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B581904-F08E-0846-A6B7-8405B41DA094}" type="slidenum">
              <a:rPr lang="en-US"/>
              <a:pPr>
                <a:defRPr/>
              </a:pPr>
              <a:t>‹#›</a:t>
            </a:fld>
            <a:endParaRPr lang="en-US"/>
          </a:p>
        </p:txBody>
      </p:sp>
    </p:spTree>
    <p:extLst>
      <p:ext uri="{BB962C8B-B14F-4D97-AF65-F5344CB8AC3E}">
        <p14:creationId xmlns:p14="http://schemas.microsoft.com/office/powerpoint/2010/main" val="1327507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4AB67EC-9145-D046-8BF7-FFF0A6EF0D94}" type="datetimeFigureOut">
              <a:rPr lang="en-US"/>
              <a:pPr>
                <a:defRPr/>
              </a:pPr>
              <a:t>07/04/16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AE2365F-27C2-5941-BF75-78D364387FBA}" type="slidenum">
              <a:rPr lang="en-US"/>
              <a:pPr>
                <a:defRPr/>
              </a:pPr>
              <a:t>‹#›</a:t>
            </a:fld>
            <a:endParaRPr lang="en-US"/>
          </a:p>
        </p:txBody>
      </p:sp>
    </p:spTree>
    <p:extLst>
      <p:ext uri="{BB962C8B-B14F-4D97-AF65-F5344CB8AC3E}">
        <p14:creationId xmlns:p14="http://schemas.microsoft.com/office/powerpoint/2010/main" val="40829579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F2C2DFB3-D57C-5B46-8B71-5F098A569DDA}"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it-IT">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1BBAC817-4FA3-6C46-87FD-6F90D2B7FF09}" type="slidenum">
              <a:rPr lang="en-US"/>
              <a:pPr fontAlgn="base">
                <a:spcBef>
                  <a:spcPct val="0"/>
                </a:spcBef>
                <a:spcAft>
                  <a:spcPct val="0"/>
                </a:spcAft>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Rectangle 5"/>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Immagin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322263"/>
            <a:ext cx="8612188" cy="86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12"/>
          <p:cNvSpPr>
            <a:spLocks noGrp="1"/>
          </p:cNvSpPr>
          <p:nvPr>
            <p:ph type="pic" sz="quarter" idx="13"/>
          </p:nvPr>
        </p:nvSpPr>
        <p:spPr>
          <a:xfrm>
            <a:off x="0" y="0"/>
            <a:ext cx="12192000" cy="6858000"/>
          </a:xfrm>
        </p:spPr>
        <p:txBody>
          <a:bodyPr rtlCol="0">
            <a:normAutofit/>
          </a:bodyPr>
          <a:lstStyle>
            <a:lvl1pPr>
              <a:defRPr baseline="0">
                <a:solidFill>
                  <a:schemeClr val="bg1"/>
                </a:solidFill>
              </a:defRPr>
            </a:lvl1pPr>
          </a:lstStyle>
          <a:p>
            <a:pPr lvl="0"/>
            <a:r>
              <a:rPr lang="it-IT" noProof="0" smtClean="0"/>
              <a:t>Trascinare l'immagine su un segnaposto o fare clic sull'icona per aggiungerla</a:t>
            </a:r>
            <a:endParaRPr lang="en-US" noProof="0" dirty="0"/>
          </a:p>
        </p:txBody>
      </p:sp>
      <p:sp>
        <p:nvSpPr>
          <p:cNvPr id="18" name="Text Placeholder 17"/>
          <p:cNvSpPr>
            <a:spLocks noGrp="1"/>
          </p:cNvSpPr>
          <p:nvPr>
            <p:ph type="body" sz="quarter" idx="14"/>
          </p:nvPr>
        </p:nvSpPr>
        <p:spPr>
          <a:xfrm>
            <a:off x="3562350" y="2105025"/>
            <a:ext cx="5067299" cy="895350"/>
          </a:xfrm>
        </p:spPr>
        <p:txBody>
          <a:bodyPr tIns="365760" bIns="0"/>
          <a:lstStyle>
            <a:lvl1pPr algn="ctr">
              <a:defRPr b="1">
                <a:solidFill>
                  <a:schemeClr val="bg1"/>
                </a:solidFill>
              </a:defRPr>
            </a:lvl1pPr>
          </a:lstStyle>
          <a:p>
            <a:pPr lvl="0"/>
            <a:r>
              <a:rPr lang="it-IT" smtClean="0"/>
              <a:t>Fare clic per modificare gli stili del testo dello schema</a:t>
            </a:r>
          </a:p>
        </p:txBody>
      </p:sp>
      <p:sp>
        <p:nvSpPr>
          <p:cNvPr id="20" name="Text Placeholder 17"/>
          <p:cNvSpPr>
            <a:spLocks noGrp="1"/>
          </p:cNvSpPr>
          <p:nvPr>
            <p:ph type="body" sz="quarter" idx="15"/>
          </p:nvPr>
        </p:nvSpPr>
        <p:spPr>
          <a:xfrm>
            <a:off x="3562350" y="3429000"/>
            <a:ext cx="5067299" cy="371475"/>
          </a:xfrm>
        </p:spPr>
        <p:txBody>
          <a:bodyPr tIns="0" bIns="0">
            <a:normAutofit/>
          </a:bodyPr>
          <a:lstStyle>
            <a:lvl1pPr algn="ctr">
              <a:defRPr sz="1600" b="0" baseline="0">
                <a:solidFill>
                  <a:schemeClr val="bg2">
                    <a:lumMod val="50000"/>
                  </a:schemeClr>
                </a:solidFill>
              </a:defRPr>
            </a:lvl1pPr>
          </a:lstStyle>
          <a:p>
            <a:pPr lvl="0"/>
            <a:r>
              <a:rPr lang="it-IT" smtClean="0"/>
              <a:t>Fare clic per modificare gli stili del testo dello schema</a:t>
            </a:r>
          </a:p>
        </p:txBody>
      </p:sp>
    </p:spTree>
    <p:extLst>
      <p:ext uri="{BB962C8B-B14F-4D97-AF65-F5344CB8AC3E}">
        <p14:creationId xmlns:p14="http://schemas.microsoft.com/office/powerpoint/2010/main" val="389403622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Template">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609600" y="5362575"/>
            <a:ext cx="10972799" cy="828675"/>
          </a:xfrm>
        </p:spPr>
        <p:txBody>
          <a:bodyPr lIns="0" tIns="0" rIns="0" bIns="0" spcCol="457200">
            <a:normAutofit/>
          </a:bodyPr>
          <a:lstStyle>
            <a:lvl1pPr marL="0" indent="0">
              <a:lnSpc>
                <a:spcPct val="150000"/>
              </a:lnSpc>
              <a:buFontTx/>
              <a:buNone/>
              <a:defRPr sz="1200" b="0">
                <a:solidFill>
                  <a:srgbClr val="898D92"/>
                </a:solidFill>
                <a:latin typeface="Raleway" panose="020B0003030101060003" pitchFamily="34" charset="0"/>
              </a:defRPr>
            </a:lvl1pPr>
            <a:lvl2pPr marL="457200" indent="0">
              <a:buFontTx/>
              <a:buNone/>
              <a:defRPr sz="1400">
                <a:solidFill>
                  <a:srgbClr val="898D92"/>
                </a:solidFill>
                <a:latin typeface="+mj-lt"/>
              </a:defRPr>
            </a:lvl2pPr>
            <a:lvl3pPr marL="914400" indent="0">
              <a:buFontTx/>
              <a:buNone/>
              <a:defRPr sz="1400">
                <a:solidFill>
                  <a:srgbClr val="898D92"/>
                </a:solidFill>
                <a:latin typeface="+mj-lt"/>
              </a:defRPr>
            </a:lvl3pPr>
            <a:lvl4pPr marL="1371600" indent="0">
              <a:buFontTx/>
              <a:buNone/>
              <a:defRPr sz="1400">
                <a:solidFill>
                  <a:srgbClr val="898D92"/>
                </a:solidFill>
                <a:latin typeface="+mj-lt"/>
              </a:defRPr>
            </a:lvl4pPr>
            <a:lvl5pPr marL="1828800" indent="0">
              <a:buFontTx/>
              <a:buNone/>
              <a:defRPr sz="1400">
                <a:solidFill>
                  <a:srgbClr val="898D92"/>
                </a:solidFill>
                <a:latin typeface="+mj-lt"/>
              </a:defRPr>
            </a:lvl5pPr>
          </a:lstStyle>
          <a:p>
            <a:pPr lvl="0"/>
            <a:r>
              <a:rPr lang="it-IT" smtClean="0"/>
              <a:t>Fare clic per modificare gli stili del testo dello schema</a:t>
            </a:r>
          </a:p>
        </p:txBody>
      </p:sp>
      <p:sp>
        <p:nvSpPr>
          <p:cNvPr id="4" name="SmartArt Placeholder 3"/>
          <p:cNvSpPr>
            <a:spLocks noGrp="1"/>
          </p:cNvSpPr>
          <p:nvPr>
            <p:ph type="dgm" sz="quarter" idx="16"/>
          </p:nvPr>
        </p:nvSpPr>
        <p:spPr>
          <a:xfrm>
            <a:off x="609601" y="1489094"/>
            <a:ext cx="10972800" cy="3721081"/>
          </a:xfrm>
        </p:spPr>
        <p:txBody>
          <a:bodyPr rtlCol="0">
            <a:normAutofit/>
          </a:bodyPr>
          <a:lstStyle>
            <a:lvl1pPr marL="0" indent="0">
              <a:buNone/>
              <a:defRPr/>
            </a:lvl1pPr>
          </a:lstStyle>
          <a:p>
            <a:pPr lvl="0"/>
            <a:r>
              <a:rPr lang="it-IT" noProof="0" smtClean="0"/>
              <a:t>Fare clic sull'icona per inserire un elemento grafico SmartArt</a:t>
            </a:r>
            <a:endParaRPr lang="en-US" noProof="0" dirty="0"/>
          </a:p>
        </p:txBody>
      </p:sp>
      <p:sp>
        <p:nvSpPr>
          <p:cNvPr id="7" name="Title 7"/>
          <p:cNvSpPr>
            <a:spLocks noGrp="1"/>
          </p:cNvSpPr>
          <p:nvPr>
            <p:ph type="title"/>
          </p:nvPr>
        </p:nvSpPr>
        <p:spPr>
          <a:xfrm>
            <a:off x="609600" y="425471"/>
            <a:ext cx="10972799" cy="393680"/>
          </a:xfrm>
        </p:spPr>
        <p:txBody>
          <a:bodyPr/>
          <a:lstStyle>
            <a:lvl1pPr>
              <a:defRPr baseline="0"/>
            </a:lvl1pPr>
          </a:lstStyle>
          <a:p>
            <a:r>
              <a:rPr lang="it-IT" smtClean="0"/>
              <a:t>Fare clic per modificare stile</a:t>
            </a:r>
            <a:endParaRPr lang="en-US" dirty="0"/>
          </a:p>
        </p:txBody>
      </p:sp>
      <p:sp>
        <p:nvSpPr>
          <p:cNvPr id="6" name="Slide Number Placeholder 5"/>
          <p:cNvSpPr>
            <a:spLocks noGrp="1"/>
          </p:cNvSpPr>
          <p:nvPr>
            <p:ph type="sldNum" sz="quarter" idx="18"/>
          </p:nvPr>
        </p:nvSpPr>
        <p:spPr/>
        <p:txBody>
          <a:bodyPr/>
          <a:lstStyle>
            <a:lvl1pPr>
              <a:defRPr/>
            </a:lvl1pPr>
          </a:lstStyle>
          <a:p>
            <a:pPr>
              <a:defRPr/>
            </a:pPr>
            <a:fld id="{35FD065C-A17E-4A4F-982A-4925C402242F}" type="slidenum">
              <a:rPr lang="en-US"/>
              <a:pPr>
                <a:defRPr/>
              </a:pPr>
              <a:t>‹#›</a:t>
            </a:fld>
            <a:endParaRPr lang="en-US" dirty="0"/>
          </a:p>
        </p:txBody>
      </p:sp>
    </p:spTree>
    <p:extLst>
      <p:ext uri="{BB962C8B-B14F-4D97-AF65-F5344CB8AC3E}">
        <p14:creationId xmlns:p14="http://schemas.microsoft.com/office/powerpoint/2010/main" val="259998911"/>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Template 2 Columns">
    <p:spTree>
      <p:nvGrpSpPr>
        <p:cNvPr id="1" name=""/>
        <p:cNvGrpSpPr/>
        <p:nvPr/>
      </p:nvGrpSpPr>
      <p:grpSpPr>
        <a:xfrm>
          <a:off x="0" y="0"/>
          <a:ext cx="0" cy="0"/>
          <a:chOff x="0" y="0"/>
          <a:chExt cx="0" cy="0"/>
        </a:xfrm>
      </p:grpSpPr>
      <p:sp>
        <p:nvSpPr>
          <p:cNvPr id="4" name="SmartArt Placeholder 3"/>
          <p:cNvSpPr>
            <a:spLocks noGrp="1"/>
          </p:cNvSpPr>
          <p:nvPr>
            <p:ph type="dgm" sz="quarter" idx="16"/>
          </p:nvPr>
        </p:nvSpPr>
        <p:spPr>
          <a:xfrm>
            <a:off x="609601" y="1717680"/>
            <a:ext cx="5486400" cy="3892545"/>
          </a:xfrm>
        </p:spPr>
        <p:txBody>
          <a:bodyPr rtlCol="0">
            <a:normAutofit/>
          </a:bodyPr>
          <a:lstStyle>
            <a:lvl1pPr marL="0" indent="0">
              <a:buNone/>
              <a:defRPr/>
            </a:lvl1pPr>
          </a:lstStyle>
          <a:p>
            <a:pPr lvl="0"/>
            <a:r>
              <a:rPr lang="it-IT" noProof="0" smtClean="0"/>
              <a:t>Fare clic sull'icona per inserire un elemento grafico SmartArt</a:t>
            </a:r>
            <a:endParaRPr lang="en-US" noProof="0" dirty="0"/>
          </a:p>
        </p:txBody>
      </p:sp>
      <p:sp>
        <p:nvSpPr>
          <p:cNvPr id="11" name="Title 7"/>
          <p:cNvSpPr>
            <a:spLocks noGrp="1"/>
          </p:cNvSpPr>
          <p:nvPr>
            <p:ph type="title"/>
          </p:nvPr>
        </p:nvSpPr>
        <p:spPr>
          <a:xfrm>
            <a:off x="609600" y="425471"/>
            <a:ext cx="10972799" cy="393680"/>
          </a:xfrm>
        </p:spPr>
        <p:txBody>
          <a:bodyPr/>
          <a:lstStyle>
            <a:lvl1pPr>
              <a:defRPr baseline="0"/>
            </a:lvl1pPr>
          </a:lstStyle>
          <a:p>
            <a:r>
              <a:rPr lang="it-IT" smtClean="0"/>
              <a:t>Fare clic per modificare stile</a:t>
            </a:r>
            <a:endParaRPr lang="en-US" dirty="0"/>
          </a:p>
        </p:txBody>
      </p:sp>
      <p:sp>
        <p:nvSpPr>
          <p:cNvPr id="16" name="Content Placeholder 2"/>
          <p:cNvSpPr>
            <a:spLocks noGrp="1"/>
          </p:cNvSpPr>
          <p:nvPr>
            <p:ph idx="1"/>
          </p:nvPr>
        </p:nvSpPr>
        <p:spPr>
          <a:xfrm>
            <a:off x="6324600" y="2212183"/>
            <a:ext cx="5257801" cy="1512092"/>
          </a:xfrm>
        </p:spPr>
        <p:txBody>
          <a:bodyPr lIns="0" tIns="0" rIns="0" bIns="0">
            <a:normAutofit/>
          </a:bodyPr>
          <a:lstStyle>
            <a:lvl1pPr marL="0" indent="0">
              <a:lnSpc>
                <a:spcPct val="15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7" name="Text Placeholder 6"/>
          <p:cNvSpPr>
            <a:spLocks noGrp="1"/>
          </p:cNvSpPr>
          <p:nvPr>
            <p:ph type="body" sz="quarter" idx="15"/>
          </p:nvPr>
        </p:nvSpPr>
        <p:spPr>
          <a:xfrm>
            <a:off x="6324600" y="1755780"/>
            <a:ext cx="525780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18" name="Content Placeholder 2"/>
          <p:cNvSpPr>
            <a:spLocks noGrp="1"/>
          </p:cNvSpPr>
          <p:nvPr>
            <p:ph idx="34"/>
          </p:nvPr>
        </p:nvSpPr>
        <p:spPr>
          <a:xfrm>
            <a:off x="6324600" y="4246668"/>
            <a:ext cx="5257801"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9" name="Text Placeholder 6"/>
          <p:cNvSpPr>
            <a:spLocks noGrp="1"/>
          </p:cNvSpPr>
          <p:nvPr>
            <p:ph type="body" sz="quarter" idx="35"/>
          </p:nvPr>
        </p:nvSpPr>
        <p:spPr>
          <a:xfrm>
            <a:off x="6324600" y="3733116"/>
            <a:ext cx="525780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9" name="Slide Number Placeholder 5"/>
          <p:cNvSpPr>
            <a:spLocks noGrp="1"/>
          </p:cNvSpPr>
          <p:nvPr>
            <p:ph type="sldNum" sz="quarter" idx="36"/>
          </p:nvPr>
        </p:nvSpPr>
        <p:spPr/>
        <p:txBody>
          <a:bodyPr/>
          <a:lstStyle>
            <a:lvl1pPr>
              <a:defRPr/>
            </a:lvl1pPr>
          </a:lstStyle>
          <a:p>
            <a:pPr>
              <a:defRPr/>
            </a:pPr>
            <a:fld id="{D5168A87-F127-2E4A-8266-39DB3F1BF7D7}" type="slidenum">
              <a:rPr lang="en-US"/>
              <a:pPr>
                <a:defRPr/>
              </a:pPr>
              <a:t>‹#›</a:t>
            </a:fld>
            <a:endParaRPr lang="en-US" dirty="0"/>
          </a:p>
        </p:txBody>
      </p:sp>
    </p:spTree>
    <p:extLst>
      <p:ext uri="{BB962C8B-B14F-4D97-AF65-F5344CB8AC3E}">
        <p14:creationId xmlns:p14="http://schemas.microsoft.com/office/powerpoint/2010/main" val="1162112304"/>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Templates">
    <p:spTree>
      <p:nvGrpSpPr>
        <p:cNvPr id="1" name=""/>
        <p:cNvGrpSpPr/>
        <p:nvPr/>
      </p:nvGrpSpPr>
      <p:grpSpPr>
        <a:xfrm>
          <a:off x="0" y="0"/>
          <a:ext cx="0" cy="0"/>
          <a:chOff x="0" y="0"/>
          <a:chExt cx="0" cy="0"/>
        </a:xfrm>
      </p:grpSpPr>
      <p:sp>
        <p:nvSpPr>
          <p:cNvPr id="3" name="Table Placeholder 2"/>
          <p:cNvSpPr>
            <a:spLocks noGrp="1"/>
          </p:cNvSpPr>
          <p:nvPr>
            <p:ph type="tbl" sz="quarter" idx="16"/>
          </p:nvPr>
        </p:nvSpPr>
        <p:spPr>
          <a:xfrm>
            <a:off x="609600" y="1162050"/>
            <a:ext cx="10972800" cy="4259035"/>
          </a:xfrm>
        </p:spPr>
        <p:txBody>
          <a:bodyPr rtlCol="0">
            <a:normAutofit/>
          </a:bodyPr>
          <a:lstStyle>
            <a:lvl1pPr marL="0" indent="0">
              <a:buNone/>
              <a:defRPr sz="2400">
                <a:latin typeface="Lato Light" panose="020F0302020204030203" pitchFamily="34" charset="0"/>
              </a:defRPr>
            </a:lvl1pPr>
          </a:lstStyle>
          <a:p>
            <a:pPr lvl="0"/>
            <a:r>
              <a:rPr lang="it-IT" noProof="0" dirty="0" smtClean="0"/>
              <a:t>Fare clic sull'icona per inserire una tabella</a:t>
            </a:r>
            <a:endParaRPr lang="en-US" noProof="0" dirty="0"/>
          </a:p>
        </p:txBody>
      </p:sp>
      <p:sp>
        <p:nvSpPr>
          <p:cNvPr id="7" name="Title 7"/>
          <p:cNvSpPr>
            <a:spLocks noGrp="1"/>
          </p:cNvSpPr>
          <p:nvPr>
            <p:ph type="title"/>
          </p:nvPr>
        </p:nvSpPr>
        <p:spPr>
          <a:xfrm>
            <a:off x="609600" y="425471"/>
            <a:ext cx="10972799" cy="393680"/>
          </a:xfrm>
        </p:spPr>
        <p:txBody>
          <a:bodyPr/>
          <a:lstStyle>
            <a:lvl1pPr>
              <a:defRPr baseline="0"/>
            </a:lvl1pPr>
          </a:lstStyle>
          <a:p>
            <a:r>
              <a:rPr lang="it-IT" smtClean="0"/>
              <a:t>Fare clic per modificare stile</a:t>
            </a:r>
            <a:endParaRPr lang="en-US" dirty="0"/>
          </a:p>
        </p:txBody>
      </p:sp>
      <p:sp>
        <p:nvSpPr>
          <p:cNvPr id="9" name="Text Placeholder 3"/>
          <p:cNvSpPr>
            <a:spLocks noGrp="1"/>
          </p:cNvSpPr>
          <p:nvPr>
            <p:ph type="body" sz="quarter" idx="18"/>
          </p:nvPr>
        </p:nvSpPr>
        <p:spPr>
          <a:xfrm>
            <a:off x="609600" y="1019176"/>
            <a:ext cx="10972800" cy="304800"/>
          </a:xfrm>
        </p:spPr>
        <p:txBody>
          <a:bodyPr tIns="0">
            <a:normAutofit/>
          </a:bodyPr>
          <a:lstStyle>
            <a:lvl1pPr algn="ctr">
              <a:defRPr sz="1250">
                <a:solidFill>
                  <a:schemeClr val="tx1">
                    <a:lumMod val="50000"/>
                    <a:lumOff val="50000"/>
                  </a:schemeClr>
                </a:solidFill>
              </a:defRPr>
            </a:lvl1pPr>
          </a:lstStyle>
          <a:p>
            <a:pPr lvl="0"/>
            <a:r>
              <a:rPr lang="it-IT" smtClean="0"/>
              <a:t>Fare clic per modificare gli stili del testo dello schema</a:t>
            </a:r>
          </a:p>
        </p:txBody>
      </p:sp>
      <p:sp>
        <p:nvSpPr>
          <p:cNvPr id="5" name="Slide Number Placeholder 5"/>
          <p:cNvSpPr>
            <a:spLocks noGrp="1"/>
          </p:cNvSpPr>
          <p:nvPr>
            <p:ph type="sldNum" sz="quarter" idx="19"/>
          </p:nvPr>
        </p:nvSpPr>
        <p:spPr/>
        <p:txBody>
          <a:bodyPr/>
          <a:lstStyle>
            <a:lvl1pPr>
              <a:defRPr/>
            </a:lvl1pPr>
          </a:lstStyle>
          <a:p>
            <a:pPr>
              <a:defRPr/>
            </a:pPr>
            <a:fld id="{91AD7ACB-F89D-1244-83D7-DED3D827700B}" type="slidenum">
              <a:rPr lang="en-US"/>
              <a:pPr>
                <a:defRPr/>
              </a:pPr>
              <a:t>‹#›</a:t>
            </a:fld>
            <a:endParaRPr lang="en-US" dirty="0"/>
          </a:p>
        </p:txBody>
      </p:sp>
    </p:spTree>
    <p:extLst>
      <p:ext uri="{BB962C8B-B14F-4D97-AF65-F5344CB8AC3E}">
        <p14:creationId xmlns:p14="http://schemas.microsoft.com/office/powerpoint/2010/main" val="904379650"/>
      </p:ext>
    </p:extLst>
  </p:cSld>
  <p:clrMapOvr>
    <a:masterClrMapping/>
  </p:clrMapOvr>
  <p:transition xmlns:p14="http://schemas.microsoft.com/office/powerpoint/2010/mai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41681034"/>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4" name="Picture Placeholder 3"/>
          <p:cNvSpPr>
            <a:spLocks noGrp="1" noChangeAspect="1"/>
          </p:cNvSpPr>
          <p:nvPr>
            <p:ph type="pic" sz="quarter" idx="14"/>
          </p:nvPr>
        </p:nvSpPr>
        <p:spPr>
          <a:xfrm>
            <a:off x="4903547" y="1542927"/>
            <a:ext cx="2392992" cy="2392992"/>
          </a:xfrm>
          <a:prstGeom prst="ellipse">
            <a:avLst/>
          </a:prstGeom>
          <a:solidFill>
            <a:schemeClr val="bg1"/>
          </a:solidFill>
        </p:spPr>
        <p:txBody>
          <a:bodyPr lIns="0" tIns="0" rIns="0" bIns="0" rtlCol="0">
            <a:normAutofit/>
          </a:bodyPr>
          <a:lstStyle>
            <a:lvl1pPr marL="0" indent="0">
              <a:buFontTx/>
              <a:buNone/>
              <a:defRPr/>
            </a:lvl1pPr>
          </a:lstStyle>
          <a:p>
            <a:pPr lvl="0"/>
            <a:r>
              <a:rPr lang="it-IT" noProof="0" smtClean="0"/>
              <a:t>Trascinare l'immagine su un segnaposto o fare clic sull'icona per aggiungerla</a:t>
            </a:r>
            <a:endParaRPr lang="en-US" noProof="0" dirty="0"/>
          </a:p>
        </p:txBody>
      </p:sp>
      <p:sp>
        <p:nvSpPr>
          <p:cNvPr id="9" name="Title 7"/>
          <p:cNvSpPr>
            <a:spLocks noGrp="1"/>
          </p:cNvSpPr>
          <p:nvPr>
            <p:ph type="title"/>
          </p:nvPr>
        </p:nvSpPr>
        <p:spPr>
          <a:xfrm>
            <a:off x="609600" y="425471"/>
            <a:ext cx="10972799" cy="393680"/>
          </a:xfrm>
        </p:spPr>
        <p:txBody>
          <a:bodyPr/>
          <a:lstStyle>
            <a:lvl1pPr>
              <a:defRPr/>
            </a:lvl1pPr>
          </a:lstStyle>
          <a:p>
            <a:r>
              <a:rPr lang="it-IT" smtClean="0"/>
              <a:t>Fare clic per modificare stile</a:t>
            </a:r>
            <a:endParaRPr lang="en-US" dirty="0"/>
          </a:p>
        </p:txBody>
      </p:sp>
      <p:sp>
        <p:nvSpPr>
          <p:cNvPr id="11" name="Text Placeholder 12"/>
          <p:cNvSpPr>
            <a:spLocks noGrp="1"/>
          </p:cNvSpPr>
          <p:nvPr>
            <p:ph type="body" sz="quarter" idx="50"/>
          </p:nvPr>
        </p:nvSpPr>
        <p:spPr>
          <a:xfrm>
            <a:off x="2435290" y="4182863"/>
            <a:ext cx="7315200" cy="257173"/>
          </a:xfrm>
        </p:spPr>
        <p:txBody>
          <a:bodyPr lIns="0" tIns="0" rIns="0" bIns="0">
            <a:noAutofit/>
          </a:bodyPr>
          <a:lstStyle>
            <a:lvl1pPr marL="0" indent="0" algn="ctr">
              <a:buFontTx/>
              <a:buNone/>
              <a:defRPr sz="20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2" name="Text Placeholder 14"/>
          <p:cNvSpPr>
            <a:spLocks noGrp="1"/>
          </p:cNvSpPr>
          <p:nvPr>
            <p:ph type="body" sz="quarter" idx="51"/>
          </p:nvPr>
        </p:nvSpPr>
        <p:spPr>
          <a:xfrm>
            <a:off x="2435290" y="4532378"/>
            <a:ext cx="7315200" cy="1560512"/>
          </a:xfrm>
        </p:spPr>
        <p:txBody>
          <a:bodyPr lIns="0" tIns="0" rIns="0" bIns="0">
            <a:normAutofit/>
          </a:bodyPr>
          <a:lstStyle>
            <a:lvl1pPr marL="0" indent="0" algn="ctr">
              <a:lnSpc>
                <a:spcPct val="150000"/>
              </a:lnSpc>
              <a:buFontTx/>
              <a:buNone/>
              <a:defRPr sz="1200" b="0" baseline="0">
                <a:solidFill>
                  <a:schemeClr val="bg2">
                    <a:lumMod val="50000"/>
                  </a:schemeClr>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7" name="Slide Number Placeholder 5"/>
          <p:cNvSpPr>
            <a:spLocks noGrp="1"/>
          </p:cNvSpPr>
          <p:nvPr>
            <p:ph type="sldNum" sz="quarter" idx="52"/>
          </p:nvPr>
        </p:nvSpPr>
        <p:spPr/>
        <p:txBody>
          <a:bodyPr/>
          <a:lstStyle>
            <a:lvl1pPr>
              <a:defRPr/>
            </a:lvl1pPr>
          </a:lstStyle>
          <a:p>
            <a:pPr>
              <a:defRPr/>
            </a:pPr>
            <a:fld id="{726AEF0E-BD7B-C14A-841C-F43AD8D40E11}" type="slidenum">
              <a:rPr lang="en-US"/>
              <a:pPr>
                <a:defRPr/>
              </a:pPr>
              <a:t>‹#›</a:t>
            </a:fld>
            <a:endParaRPr lang="en-US" dirty="0"/>
          </a:p>
        </p:txBody>
      </p:sp>
    </p:spTree>
    <p:extLst>
      <p:ext uri="{BB962C8B-B14F-4D97-AF65-F5344CB8AC3E}">
        <p14:creationId xmlns:p14="http://schemas.microsoft.com/office/powerpoint/2010/main" val="4136252307"/>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8" name="Title 7"/>
          <p:cNvSpPr>
            <a:spLocks noGrp="1"/>
          </p:cNvSpPr>
          <p:nvPr>
            <p:ph type="title"/>
          </p:nvPr>
        </p:nvSpPr>
        <p:spPr>
          <a:xfrm>
            <a:off x="609600" y="425471"/>
            <a:ext cx="10972799" cy="393680"/>
          </a:xfrm>
        </p:spPr>
        <p:txBody>
          <a:bodyPr/>
          <a:lstStyle>
            <a:lvl1pPr>
              <a:defRPr/>
            </a:lvl1pPr>
          </a:lstStyle>
          <a:p>
            <a:r>
              <a:rPr lang="it-IT" smtClean="0"/>
              <a:t>Fare clic per modificare stile</a:t>
            </a:r>
            <a:endParaRPr lang="en-US" dirty="0"/>
          </a:p>
        </p:txBody>
      </p:sp>
      <p:sp>
        <p:nvSpPr>
          <p:cNvPr id="10" name="Text Placeholder 3"/>
          <p:cNvSpPr>
            <a:spLocks noGrp="1"/>
          </p:cNvSpPr>
          <p:nvPr>
            <p:ph type="body" sz="quarter" idx="14"/>
          </p:nvPr>
        </p:nvSpPr>
        <p:spPr>
          <a:xfrm>
            <a:off x="619125" y="1552575"/>
            <a:ext cx="10972800" cy="4371975"/>
          </a:xfrm>
        </p:spPr>
        <p:txBody>
          <a:bodyPr lIns="0" tIns="0" rIns="0" bIns="0" spcCol="457200">
            <a:normAutofit/>
          </a:bodyPr>
          <a:lstStyle>
            <a:lvl1pPr marL="0" indent="0">
              <a:lnSpc>
                <a:spcPct val="150000"/>
              </a:lnSpc>
              <a:buFontTx/>
              <a:buNone/>
              <a:defRPr sz="2000" b="0">
                <a:solidFill>
                  <a:schemeClr val="tx1"/>
                </a:solidFill>
                <a:latin typeface="Raleway" panose="020B0003030101060003" pitchFamily="34" charset="0"/>
              </a:defRPr>
            </a:lvl1pPr>
            <a:lvl2pPr marL="457200" indent="0">
              <a:lnSpc>
                <a:spcPct val="150000"/>
              </a:lnSpc>
              <a:buFontTx/>
              <a:buNone/>
              <a:defRPr sz="2000" b="0">
                <a:solidFill>
                  <a:schemeClr val="tx1"/>
                </a:solidFill>
                <a:latin typeface="Raleway" panose="020B0003030101060003" pitchFamily="34" charset="0"/>
              </a:defRPr>
            </a:lvl2pPr>
            <a:lvl3pPr marL="914400" indent="0">
              <a:lnSpc>
                <a:spcPct val="150000"/>
              </a:lnSpc>
              <a:buFontTx/>
              <a:buNone/>
              <a:defRPr sz="2000" b="0">
                <a:solidFill>
                  <a:schemeClr val="tx1"/>
                </a:solidFill>
                <a:latin typeface="Raleway" panose="020B0003030101060003" pitchFamily="34" charset="0"/>
              </a:defRPr>
            </a:lvl3pPr>
            <a:lvl4pPr marL="1371600" indent="0">
              <a:lnSpc>
                <a:spcPct val="150000"/>
              </a:lnSpc>
              <a:buFontTx/>
              <a:buNone/>
              <a:defRPr sz="2000" b="0">
                <a:solidFill>
                  <a:schemeClr val="tx1"/>
                </a:solidFill>
                <a:latin typeface="Raleway" panose="020B0003030101060003" pitchFamily="34" charset="0"/>
              </a:defRPr>
            </a:lvl4pPr>
            <a:lvl5pPr marL="1828800" indent="0">
              <a:lnSpc>
                <a:spcPct val="150000"/>
              </a:lnSpc>
              <a:buFontTx/>
              <a:buNone/>
              <a:defRPr sz="2000" b="0">
                <a:solidFill>
                  <a:schemeClr val="tx1"/>
                </a:solidFill>
                <a:latin typeface="Raleway" panose="020B0003030101060003"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8B4C4E4A-C9F4-A345-9EF3-5CAEEEA2252A}" type="slidenum">
              <a:rPr lang="en-US"/>
              <a:pPr>
                <a:defRPr/>
              </a:pPr>
              <a:t>‹#›</a:t>
            </a:fld>
            <a:endParaRPr lang="en-US" dirty="0"/>
          </a:p>
        </p:txBody>
      </p:sp>
    </p:spTree>
    <p:extLst>
      <p:ext uri="{BB962C8B-B14F-4D97-AF65-F5344CB8AC3E}">
        <p14:creationId xmlns:p14="http://schemas.microsoft.com/office/powerpoint/2010/main" val="1058037717"/>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7" name="Title 7"/>
          <p:cNvSpPr>
            <a:spLocks noGrp="1"/>
          </p:cNvSpPr>
          <p:nvPr>
            <p:ph type="title"/>
          </p:nvPr>
        </p:nvSpPr>
        <p:spPr>
          <a:xfrm>
            <a:off x="609600" y="425471"/>
            <a:ext cx="10972799" cy="393680"/>
          </a:xfrm>
        </p:spPr>
        <p:txBody>
          <a:bodyPr/>
          <a:lstStyle>
            <a:lvl1pPr>
              <a:defRPr/>
            </a:lvl1pPr>
          </a:lstStyle>
          <a:p>
            <a:r>
              <a:rPr lang="it-IT" smtClean="0"/>
              <a:t>Fare clic per modificare stile</a:t>
            </a:r>
            <a:endParaRPr lang="en-US" dirty="0"/>
          </a:p>
        </p:txBody>
      </p:sp>
      <p:sp>
        <p:nvSpPr>
          <p:cNvPr id="10" name="Text Placeholder 3"/>
          <p:cNvSpPr>
            <a:spLocks noGrp="1"/>
          </p:cNvSpPr>
          <p:nvPr>
            <p:ph type="body" sz="quarter" idx="14"/>
          </p:nvPr>
        </p:nvSpPr>
        <p:spPr>
          <a:xfrm>
            <a:off x="619125" y="1552575"/>
            <a:ext cx="10972800" cy="4371975"/>
          </a:xfrm>
        </p:spPr>
        <p:txBody>
          <a:bodyPr lIns="0" tIns="0" rIns="0" bIns="0" numCol="2" spcCol="457200">
            <a:normAutofit/>
          </a:bodyPr>
          <a:lstStyle>
            <a:lvl1pPr marL="0" indent="0">
              <a:lnSpc>
                <a:spcPct val="150000"/>
              </a:lnSpc>
              <a:buFontTx/>
              <a:buNone/>
              <a:defRPr sz="2000" b="0">
                <a:solidFill>
                  <a:srgbClr val="000000"/>
                </a:solidFill>
                <a:latin typeface="Raleway" panose="020B0003030101060003" pitchFamily="34" charset="0"/>
              </a:defRPr>
            </a:lvl1pPr>
            <a:lvl2pPr marL="457200" indent="0">
              <a:lnSpc>
                <a:spcPct val="150000"/>
              </a:lnSpc>
              <a:buFontTx/>
              <a:buNone/>
              <a:defRPr sz="2000" b="0">
                <a:solidFill>
                  <a:srgbClr val="000000"/>
                </a:solidFill>
                <a:latin typeface="Raleway" panose="020B0003030101060003" pitchFamily="34" charset="0"/>
              </a:defRPr>
            </a:lvl2pPr>
            <a:lvl3pPr marL="914400" indent="0">
              <a:lnSpc>
                <a:spcPct val="150000"/>
              </a:lnSpc>
              <a:buFontTx/>
              <a:buNone/>
              <a:defRPr sz="2000" b="0">
                <a:solidFill>
                  <a:srgbClr val="000000"/>
                </a:solidFill>
                <a:latin typeface="Raleway" panose="020B0003030101060003" pitchFamily="34" charset="0"/>
              </a:defRPr>
            </a:lvl3pPr>
            <a:lvl4pPr marL="1371600" indent="0">
              <a:lnSpc>
                <a:spcPct val="150000"/>
              </a:lnSpc>
              <a:buFontTx/>
              <a:buNone/>
              <a:defRPr sz="2000" b="0">
                <a:solidFill>
                  <a:srgbClr val="000000"/>
                </a:solidFill>
                <a:latin typeface="Raleway" panose="020B0003030101060003" pitchFamily="34" charset="0"/>
              </a:defRPr>
            </a:lvl4pPr>
            <a:lvl5pPr marL="1828800" indent="0">
              <a:lnSpc>
                <a:spcPct val="150000"/>
              </a:lnSpc>
              <a:buFontTx/>
              <a:buNone/>
              <a:defRPr sz="2000" b="0">
                <a:solidFill>
                  <a:srgbClr val="000000"/>
                </a:solidFill>
                <a:latin typeface="Raleway" panose="020B0003030101060003"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D614ABE9-5D26-1C4E-BBEB-E730E1EDD4A0}" type="slidenum">
              <a:rPr lang="en-US"/>
              <a:pPr>
                <a:defRPr/>
              </a:pPr>
              <a:t>‹#›</a:t>
            </a:fld>
            <a:endParaRPr lang="en-US" dirty="0"/>
          </a:p>
        </p:txBody>
      </p:sp>
    </p:spTree>
    <p:extLst>
      <p:ext uri="{BB962C8B-B14F-4D97-AF65-F5344CB8AC3E}">
        <p14:creationId xmlns:p14="http://schemas.microsoft.com/office/powerpoint/2010/main" val="4224197148"/>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Layout">
    <p:spTree>
      <p:nvGrpSpPr>
        <p:cNvPr id="1" name=""/>
        <p:cNvGrpSpPr/>
        <p:nvPr/>
      </p:nvGrpSpPr>
      <p:grpSpPr>
        <a:xfrm>
          <a:off x="0" y="0"/>
          <a:ext cx="0" cy="0"/>
          <a:chOff x="0" y="0"/>
          <a:chExt cx="0" cy="0"/>
        </a:xfrm>
      </p:grpSpPr>
      <p:sp>
        <p:nvSpPr>
          <p:cNvPr id="7" name="Title 7"/>
          <p:cNvSpPr>
            <a:spLocks noGrp="1"/>
          </p:cNvSpPr>
          <p:nvPr>
            <p:ph type="title"/>
          </p:nvPr>
        </p:nvSpPr>
        <p:spPr>
          <a:xfrm>
            <a:off x="609600" y="425471"/>
            <a:ext cx="10972799" cy="393680"/>
          </a:xfrm>
        </p:spPr>
        <p:txBody>
          <a:bodyPr/>
          <a:lstStyle>
            <a:lvl1pPr>
              <a:defRPr/>
            </a:lvl1pPr>
          </a:lstStyle>
          <a:p>
            <a:r>
              <a:rPr lang="it-IT" smtClean="0"/>
              <a:t>Fare clic per modificare stile</a:t>
            </a:r>
            <a:endParaRPr lang="en-US" dirty="0"/>
          </a:p>
        </p:txBody>
      </p:sp>
      <p:sp>
        <p:nvSpPr>
          <p:cNvPr id="10" name="Text Placeholder 3"/>
          <p:cNvSpPr>
            <a:spLocks noGrp="1"/>
          </p:cNvSpPr>
          <p:nvPr>
            <p:ph type="body" sz="quarter" idx="14"/>
          </p:nvPr>
        </p:nvSpPr>
        <p:spPr>
          <a:xfrm>
            <a:off x="619125" y="1552575"/>
            <a:ext cx="10972800" cy="4371975"/>
          </a:xfrm>
        </p:spPr>
        <p:txBody>
          <a:bodyPr lIns="0" tIns="0" rIns="0" bIns="0" numCol="3" spcCol="457200">
            <a:normAutofit/>
          </a:bodyPr>
          <a:lstStyle>
            <a:lvl1pPr marL="0" indent="0">
              <a:lnSpc>
                <a:spcPct val="150000"/>
              </a:lnSpc>
              <a:buFontTx/>
              <a:buNone/>
              <a:defRPr sz="2000" b="0">
                <a:solidFill>
                  <a:srgbClr val="000000"/>
                </a:solidFill>
                <a:latin typeface="Raleway" panose="020B0003030101060003" pitchFamily="34" charset="0"/>
              </a:defRPr>
            </a:lvl1pPr>
            <a:lvl2pPr marL="457200" indent="0">
              <a:lnSpc>
                <a:spcPct val="150000"/>
              </a:lnSpc>
              <a:buFontTx/>
              <a:buNone/>
              <a:defRPr sz="2000" b="0">
                <a:solidFill>
                  <a:srgbClr val="000000"/>
                </a:solidFill>
                <a:latin typeface="Raleway" panose="020B0003030101060003" pitchFamily="34" charset="0"/>
              </a:defRPr>
            </a:lvl2pPr>
            <a:lvl3pPr marL="914400" indent="0">
              <a:lnSpc>
                <a:spcPct val="150000"/>
              </a:lnSpc>
              <a:buFontTx/>
              <a:buNone/>
              <a:defRPr sz="2000" b="0">
                <a:solidFill>
                  <a:srgbClr val="000000"/>
                </a:solidFill>
                <a:latin typeface="Raleway" panose="020B0003030101060003" pitchFamily="34" charset="0"/>
              </a:defRPr>
            </a:lvl3pPr>
            <a:lvl4pPr marL="1371600" indent="0">
              <a:lnSpc>
                <a:spcPct val="150000"/>
              </a:lnSpc>
              <a:buFontTx/>
              <a:buNone/>
              <a:defRPr sz="2000" b="0">
                <a:solidFill>
                  <a:srgbClr val="000000"/>
                </a:solidFill>
                <a:latin typeface="Raleway" panose="020B0003030101060003" pitchFamily="34" charset="0"/>
              </a:defRPr>
            </a:lvl4pPr>
            <a:lvl5pPr marL="1828800" indent="0">
              <a:lnSpc>
                <a:spcPct val="150000"/>
              </a:lnSpc>
              <a:buFontTx/>
              <a:buNone/>
              <a:defRPr sz="2000" b="0">
                <a:solidFill>
                  <a:srgbClr val="000000"/>
                </a:solidFill>
                <a:latin typeface="Raleway" panose="020B0003030101060003" pitchFamily="34" charset="0"/>
              </a:defRPr>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Slide Number Placeholder 5"/>
          <p:cNvSpPr>
            <a:spLocks noGrp="1"/>
          </p:cNvSpPr>
          <p:nvPr>
            <p:ph type="sldNum" sz="quarter" idx="16"/>
          </p:nvPr>
        </p:nvSpPr>
        <p:spPr/>
        <p:txBody>
          <a:bodyPr/>
          <a:lstStyle>
            <a:lvl1pPr>
              <a:defRPr/>
            </a:lvl1pPr>
          </a:lstStyle>
          <a:p>
            <a:pPr>
              <a:defRPr/>
            </a:pPr>
            <a:fld id="{C3C63581-7038-F448-99E8-2A25E8DD1DD4}" type="slidenum">
              <a:rPr lang="en-US"/>
              <a:pPr>
                <a:defRPr/>
              </a:pPr>
              <a:t>‹#›</a:t>
            </a:fld>
            <a:endParaRPr lang="en-US" dirty="0"/>
          </a:p>
        </p:txBody>
      </p:sp>
    </p:spTree>
    <p:extLst>
      <p:ext uri="{BB962C8B-B14F-4D97-AF65-F5344CB8AC3E}">
        <p14:creationId xmlns:p14="http://schemas.microsoft.com/office/powerpoint/2010/main" val="178709132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1" y="2619796"/>
            <a:ext cx="6400800" cy="2476501"/>
          </a:xfrm>
        </p:spPr>
        <p:txBody>
          <a:bodyPr lIns="0" tIns="0" rIns="0" bIns="0">
            <a:normAutofit/>
          </a:bodyPr>
          <a:lstStyle>
            <a:lvl1pPr marL="0" indent="0">
              <a:lnSpc>
                <a:spcPct val="14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4" name="Picture Placeholder 3"/>
          <p:cNvSpPr>
            <a:spLocks noGrp="1" noChangeAspect="1"/>
          </p:cNvSpPr>
          <p:nvPr>
            <p:ph type="pic" sz="quarter" idx="14"/>
          </p:nvPr>
        </p:nvSpPr>
        <p:spPr>
          <a:xfrm>
            <a:off x="609596" y="1724821"/>
            <a:ext cx="3840480" cy="3651589"/>
          </a:xfrm>
          <a:prstGeom prst="rect">
            <a:avLst/>
          </a:prstGeom>
          <a:solidFill>
            <a:schemeClr val="bg1"/>
          </a:solidFill>
        </p:spPr>
        <p:txBody>
          <a:bodyPr lIns="0" tIns="0" rIns="0" bIns="0" rtlCol="0">
            <a:normAutofit/>
          </a:bodyPr>
          <a:lstStyle>
            <a:lvl1pPr marL="0" indent="0">
              <a:buFontTx/>
              <a:buNone/>
              <a:defRPr/>
            </a:lvl1pPr>
          </a:lstStyle>
          <a:p>
            <a:pPr lvl="0"/>
            <a:r>
              <a:rPr lang="it-IT" noProof="0" smtClean="0"/>
              <a:t>Trascinare l'immagine su un segnaposto o fare clic sull'icona per aggiungerla</a:t>
            </a:r>
            <a:endParaRPr lang="en-US" noProof="0" dirty="0"/>
          </a:p>
        </p:txBody>
      </p:sp>
      <p:sp>
        <p:nvSpPr>
          <p:cNvPr id="7" name="Text Placeholder 6"/>
          <p:cNvSpPr>
            <a:spLocks noGrp="1"/>
          </p:cNvSpPr>
          <p:nvPr>
            <p:ph type="body" sz="quarter" idx="15"/>
          </p:nvPr>
        </p:nvSpPr>
        <p:spPr>
          <a:xfrm>
            <a:off x="5181601" y="2163394"/>
            <a:ext cx="6400800" cy="353451"/>
          </a:xfrm>
        </p:spPr>
        <p:txBody>
          <a:bodyPr lIns="0" tIns="0" rIns="0" bIns="0">
            <a:normAutofit/>
          </a:bodyPr>
          <a:lstStyle>
            <a:lvl1pPr marL="0" indent="0">
              <a:buFontTx/>
              <a:buNone/>
              <a:defRPr sz="20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9" name="Title 7"/>
          <p:cNvSpPr>
            <a:spLocks noGrp="1"/>
          </p:cNvSpPr>
          <p:nvPr>
            <p:ph type="title"/>
          </p:nvPr>
        </p:nvSpPr>
        <p:spPr>
          <a:xfrm>
            <a:off x="609600" y="425471"/>
            <a:ext cx="10972799" cy="393680"/>
          </a:xfrm>
        </p:spPr>
        <p:txBody>
          <a:bodyPr/>
          <a:lstStyle>
            <a:lvl1pPr>
              <a:defRPr/>
            </a:lvl1pPr>
          </a:lstStyle>
          <a:p>
            <a:r>
              <a:rPr lang="it-IT" smtClean="0"/>
              <a:t>Fare clic per modificare stile</a:t>
            </a:r>
            <a:endParaRPr lang="en-US" dirty="0"/>
          </a:p>
        </p:txBody>
      </p:sp>
      <p:sp>
        <p:nvSpPr>
          <p:cNvPr id="8" name="Slide Number Placeholder 5"/>
          <p:cNvSpPr>
            <a:spLocks noGrp="1"/>
          </p:cNvSpPr>
          <p:nvPr>
            <p:ph type="sldNum" sz="quarter" idx="18"/>
          </p:nvPr>
        </p:nvSpPr>
        <p:spPr/>
        <p:txBody>
          <a:bodyPr/>
          <a:lstStyle>
            <a:lvl1pPr>
              <a:defRPr/>
            </a:lvl1pPr>
          </a:lstStyle>
          <a:p>
            <a:pPr>
              <a:defRPr/>
            </a:pPr>
            <a:fld id="{58F1F03D-DF82-5C45-BD40-42D4D531E6FB}" type="slidenum">
              <a:rPr lang="en-US"/>
              <a:pPr>
                <a:defRPr/>
              </a:pPr>
              <a:t>‹#›</a:t>
            </a:fld>
            <a:endParaRPr lang="en-US" dirty="0"/>
          </a:p>
        </p:txBody>
      </p:sp>
    </p:spTree>
    <p:extLst>
      <p:ext uri="{BB962C8B-B14F-4D97-AF65-F5344CB8AC3E}">
        <p14:creationId xmlns:p14="http://schemas.microsoft.com/office/powerpoint/2010/main" val="3375331079"/>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Picture Right">
    <p:spTree>
      <p:nvGrpSpPr>
        <p:cNvPr id="1" name=""/>
        <p:cNvGrpSpPr/>
        <p:nvPr/>
      </p:nvGrpSpPr>
      <p:grpSpPr>
        <a:xfrm>
          <a:off x="0" y="0"/>
          <a:ext cx="0" cy="0"/>
          <a:chOff x="0" y="0"/>
          <a:chExt cx="0" cy="0"/>
        </a:xfrm>
      </p:grpSpPr>
      <p:sp>
        <p:nvSpPr>
          <p:cNvPr id="9" name="Title 7"/>
          <p:cNvSpPr>
            <a:spLocks noGrp="1"/>
          </p:cNvSpPr>
          <p:nvPr>
            <p:ph type="title"/>
          </p:nvPr>
        </p:nvSpPr>
        <p:spPr>
          <a:xfrm>
            <a:off x="609600" y="425471"/>
            <a:ext cx="10972799" cy="393680"/>
          </a:xfrm>
        </p:spPr>
        <p:txBody>
          <a:bodyPr/>
          <a:lstStyle>
            <a:lvl1pPr>
              <a:defRPr/>
            </a:lvl1pPr>
          </a:lstStyle>
          <a:p>
            <a:r>
              <a:rPr lang="it-IT" smtClean="0"/>
              <a:t>Fare clic per modificare stile</a:t>
            </a:r>
            <a:endParaRPr lang="en-US" dirty="0"/>
          </a:p>
        </p:txBody>
      </p:sp>
      <p:sp>
        <p:nvSpPr>
          <p:cNvPr id="11" name="Content Placeholder 2"/>
          <p:cNvSpPr>
            <a:spLocks noGrp="1"/>
          </p:cNvSpPr>
          <p:nvPr>
            <p:ph idx="1"/>
          </p:nvPr>
        </p:nvSpPr>
        <p:spPr>
          <a:xfrm>
            <a:off x="609600" y="2619796"/>
            <a:ext cx="6400800" cy="2476501"/>
          </a:xfrm>
        </p:spPr>
        <p:txBody>
          <a:bodyPr lIns="0" tIns="0" rIns="0" bIns="0">
            <a:normAutofit/>
          </a:bodyPr>
          <a:lstStyle>
            <a:lvl1pPr marL="0" indent="0">
              <a:lnSpc>
                <a:spcPct val="14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2" name="Picture Placeholder 3"/>
          <p:cNvSpPr>
            <a:spLocks noGrp="1" noChangeAspect="1"/>
          </p:cNvSpPr>
          <p:nvPr>
            <p:ph type="pic" sz="quarter" idx="14"/>
          </p:nvPr>
        </p:nvSpPr>
        <p:spPr>
          <a:xfrm>
            <a:off x="7741919" y="1724821"/>
            <a:ext cx="3840480" cy="3651589"/>
          </a:xfrm>
          <a:prstGeom prst="rect">
            <a:avLst/>
          </a:prstGeom>
          <a:solidFill>
            <a:schemeClr val="bg1"/>
          </a:solidFill>
        </p:spPr>
        <p:txBody>
          <a:bodyPr lIns="0" tIns="0" rIns="0" bIns="0" rtlCol="0">
            <a:normAutofit/>
          </a:bodyPr>
          <a:lstStyle>
            <a:lvl1pPr marL="0" indent="0">
              <a:buFontTx/>
              <a:buNone/>
              <a:defRPr/>
            </a:lvl1pPr>
          </a:lstStyle>
          <a:p>
            <a:pPr lvl="0"/>
            <a:r>
              <a:rPr lang="it-IT" noProof="0" smtClean="0"/>
              <a:t>Trascinare l'immagine su un segnaposto o fare clic sull'icona per aggiungerla</a:t>
            </a:r>
            <a:endParaRPr lang="en-US" noProof="0" dirty="0"/>
          </a:p>
        </p:txBody>
      </p:sp>
      <p:sp>
        <p:nvSpPr>
          <p:cNvPr id="13" name="Text Placeholder 6"/>
          <p:cNvSpPr>
            <a:spLocks noGrp="1"/>
          </p:cNvSpPr>
          <p:nvPr>
            <p:ph type="body" sz="quarter" idx="15"/>
          </p:nvPr>
        </p:nvSpPr>
        <p:spPr>
          <a:xfrm>
            <a:off x="609600" y="2163394"/>
            <a:ext cx="6400800" cy="353451"/>
          </a:xfrm>
        </p:spPr>
        <p:txBody>
          <a:bodyPr lIns="0" tIns="0" rIns="0" bIns="0">
            <a:normAutofit/>
          </a:bodyPr>
          <a:lstStyle>
            <a:lvl1pPr marL="0" indent="0">
              <a:buFontTx/>
              <a:buNone/>
              <a:defRPr sz="20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7" name="Slide Number Placeholder 5"/>
          <p:cNvSpPr>
            <a:spLocks noGrp="1"/>
          </p:cNvSpPr>
          <p:nvPr>
            <p:ph type="sldNum" sz="quarter" idx="18"/>
          </p:nvPr>
        </p:nvSpPr>
        <p:spPr/>
        <p:txBody>
          <a:bodyPr/>
          <a:lstStyle>
            <a:lvl1pPr>
              <a:defRPr/>
            </a:lvl1pPr>
          </a:lstStyle>
          <a:p>
            <a:pPr>
              <a:defRPr/>
            </a:pPr>
            <a:fld id="{C8842ED9-3C71-394E-88FC-1DAB86B4F1C4}" type="slidenum">
              <a:rPr lang="en-US"/>
              <a:pPr>
                <a:defRPr/>
              </a:pPr>
              <a:t>‹#›</a:t>
            </a:fld>
            <a:endParaRPr lang="en-US" dirty="0"/>
          </a:p>
        </p:txBody>
      </p:sp>
    </p:spTree>
    <p:extLst>
      <p:ext uri="{BB962C8B-B14F-4D97-AF65-F5344CB8AC3E}">
        <p14:creationId xmlns:p14="http://schemas.microsoft.com/office/powerpoint/2010/main" val="338766442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Template 2 Columns">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609600" y="1600201"/>
            <a:ext cx="5648325" cy="4057650"/>
          </a:xfrm>
        </p:spPr>
        <p:txBody>
          <a:bodyPr rtlCol="0">
            <a:normAutofit/>
          </a:bodyPr>
          <a:lstStyle>
            <a:lvl1pPr marL="0" indent="0">
              <a:buNone/>
              <a:defRPr/>
            </a:lvl1pPr>
          </a:lstStyle>
          <a:p>
            <a:pPr lvl="0"/>
            <a:r>
              <a:rPr lang="it-IT" noProof="0" smtClean="0"/>
              <a:t>Fare clic sull'icona per inserire un grafico</a:t>
            </a:r>
            <a:endParaRPr lang="en-US" noProof="0" dirty="0"/>
          </a:p>
        </p:txBody>
      </p:sp>
      <p:sp>
        <p:nvSpPr>
          <p:cNvPr id="11" name="Title 7"/>
          <p:cNvSpPr>
            <a:spLocks noGrp="1"/>
          </p:cNvSpPr>
          <p:nvPr>
            <p:ph type="title"/>
          </p:nvPr>
        </p:nvSpPr>
        <p:spPr>
          <a:xfrm>
            <a:off x="609600" y="425471"/>
            <a:ext cx="10972799" cy="393680"/>
          </a:xfrm>
        </p:spPr>
        <p:txBody>
          <a:bodyPr/>
          <a:lstStyle>
            <a:lvl1pPr>
              <a:defRPr baseline="0"/>
            </a:lvl1pPr>
          </a:lstStyle>
          <a:p>
            <a:r>
              <a:rPr lang="it-IT" smtClean="0"/>
              <a:t>Fare clic per modificare stile</a:t>
            </a:r>
            <a:endParaRPr lang="en-US" dirty="0"/>
          </a:p>
        </p:txBody>
      </p:sp>
      <p:sp>
        <p:nvSpPr>
          <p:cNvPr id="16" name="Content Placeholder 2"/>
          <p:cNvSpPr>
            <a:spLocks noGrp="1"/>
          </p:cNvSpPr>
          <p:nvPr>
            <p:ph idx="1"/>
          </p:nvPr>
        </p:nvSpPr>
        <p:spPr>
          <a:xfrm>
            <a:off x="6324600" y="2212183"/>
            <a:ext cx="5257801" cy="1512092"/>
          </a:xfrm>
        </p:spPr>
        <p:txBody>
          <a:bodyPr lIns="0" tIns="0" rIns="0" bIns="0">
            <a:normAutofit/>
          </a:bodyPr>
          <a:lstStyle>
            <a:lvl1pPr marL="0" indent="0">
              <a:lnSpc>
                <a:spcPct val="150000"/>
              </a:lnSpc>
              <a:buFontTx/>
              <a:buNone/>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7" name="Text Placeholder 6"/>
          <p:cNvSpPr>
            <a:spLocks noGrp="1"/>
          </p:cNvSpPr>
          <p:nvPr>
            <p:ph type="body" sz="quarter" idx="15"/>
          </p:nvPr>
        </p:nvSpPr>
        <p:spPr>
          <a:xfrm>
            <a:off x="6324600" y="1755780"/>
            <a:ext cx="525780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18" name="Content Placeholder 2"/>
          <p:cNvSpPr>
            <a:spLocks noGrp="1"/>
          </p:cNvSpPr>
          <p:nvPr>
            <p:ph idx="34"/>
          </p:nvPr>
        </p:nvSpPr>
        <p:spPr>
          <a:xfrm>
            <a:off x="6324600" y="4246668"/>
            <a:ext cx="5257801" cy="1401657"/>
          </a:xfrm>
        </p:spPr>
        <p:txBody>
          <a:bodyPr lIns="0" tIns="0" rIns="0" bIns="0">
            <a:normAutofit/>
          </a:bodyPr>
          <a:lstStyle>
            <a:lvl1pPr marL="342900" indent="-342900">
              <a:lnSpc>
                <a:spcPct val="100000"/>
              </a:lnSpc>
              <a:buClr>
                <a:srgbClr val="3498DB"/>
              </a:buClr>
              <a:buFont typeface="Wingdings" panose="05000000000000000000" pitchFamily="2" charset="2"/>
              <a:buChar char="ü"/>
              <a:defRPr sz="1300" b="0" baseline="0">
                <a:solidFill>
                  <a:srgbClr val="7F7F7F"/>
                </a:solidFill>
                <a:latin typeface="Raleway" panose="020B0003030101060003"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smtClean="0"/>
              <a:t>Fare clic per modificare gli stili del testo dello schema</a:t>
            </a:r>
          </a:p>
        </p:txBody>
      </p:sp>
      <p:sp>
        <p:nvSpPr>
          <p:cNvPr id="19" name="Text Placeholder 6"/>
          <p:cNvSpPr>
            <a:spLocks noGrp="1"/>
          </p:cNvSpPr>
          <p:nvPr>
            <p:ph type="body" sz="quarter" idx="35"/>
          </p:nvPr>
        </p:nvSpPr>
        <p:spPr>
          <a:xfrm>
            <a:off x="6324600" y="3733116"/>
            <a:ext cx="5257801" cy="353451"/>
          </a:xfrm>
        </p:spPr>
        <p:txBody>
          <a:bodyPr lIns="0" tIns="0" rIns="0" bIns="0">
            <a:normAutofit/>
          </a:bodyPr>
          <a:lstStyle>
            <a:lvl1pPr marL="0" indent="0">
              <a:buFontTx/>
              <a:buNone/>
              <a:defRPr sz="2400" b="0" baseline="0">
                <a:solidFill>
                  <a:srgbClr val="444444"/>
                </a:solidFill>
                <a:latin typeface="Raleway" panose="020B0003030101060003" pitchFamily="34" charset="0"/>
              </a:defRPr>
            </a:lvl1pPr>
            <a:lvl2pPr marL="457200" indent="0">
              <a:buFontTx/>
              <a:buNone/>
              <a:defRPr>
                <a:solidFill>
                  <a:srgbClr val="3F8754"/>
                </a:solidFill>
              </a:defRPr>
            </a:lvl2pPr>
            <a:lvl3pPr marL="914400" indent="0">
              <a:buFontTx/>
              <a:buNone/>
              <a:defRPr>
                <a:solidFill>
                  <a:srgbClr val="3F8754"/>
                </a:solidFill>
              </a:defRPr>
            </a:lvl3pPr>
            <a:lvl4pPr marL="1371600" indent="0">
              <a:buFontTx/>
              <a:buNone/>
              <a:defRPr>
                <a:solidFill>
                  <a:srgbClr val="3F8754"/>
                </a:solidFill>
              </a:defRPr>
            </a:lvl4pPr>
            <a:lvl5pPr marL="1828800" indent="0">
              <a:buFontTx/>
              <a:buNone/>
              <a:defRPr>
                <a:solidFill>
                  <a:srgbClr val="3F8754"/>
                </a:solidFill>
              </a:defRPr>
            </a:lvl5pPr>
          </a:lstStyle>
          <a:p>
            <a:pPr lvl="0"/>
            <a:r>
              <a:rPr lang="it-IT" smtClean="0"/>
              <a:t>Fare clic per modificare gli stili del testo dello schema</a:t>
            </a:r>
          </a:p>
        </p:txBody>
      </p:sp>
      <p:sp>
        <p:nvSpPr>
          <p:cNvPr id="9" name="Slide Number Placeholder 5"/>
          <p:cNvSpPr>
            <a:spLocks noGrp="1"/>
          </p:cNvSpPr>
          <p:nvPr>
            <p:ph type="sldNum" sz="quarter" idx="36"/>
          </p:nvPr>
        </p:nvSpPr>
        <p:spPr/>
        <p:txBody>
          <a:bodyPr/>
          <a:lstStyle>
            <a:lvl1pPr>
              <a:defRPr/>
            </a:lvl1pPr>
          </a:lstStyle>
          <a:p>
            <a:pPr>
              <a:defRPr/>
            </a:pPr>
            <a:fld id="{C8C8AA51-E056-164A-AED0-41A9F93196CD}" type="slidenum">
              <a:rPr lang="en-US"/>
              <a:pPr>
                <a:defRPr/>
              </a:pPr>
              <a:t>‹#›</a:t>
            </a:fld>
            <a:endParaRPr lang="en-US" dirty="0"/>
          </a:p>
        </p:txBody>
      </p:sp>
    </p:spTree>
    <p:extLst>
      <p:ext uri="{BB962C8B-B14F-4D97-AF65-F5344CB8AC3E}">
        <p14:creationId xmlns:p14="http://schemas.microsoft.com/office/powerpoint/2010/main" val="2451222977"/>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Template Legend">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609600" y="1600201"/>
            <a:ext cx="5915025" cy="4057650"/>
          </a:xfrm>
        </p:spPr>
        <p:txBody>
          <a:bodyPr rtlCol="0">
            <a:normAutofit/>
          </a:bodyPr>
          <a:lstStyle>
            <a:lvl1pPr marL="0" indent="0">
              <a:buNone/>
              <a:defRPr/>
            </a:lvl1pPr>
          </a:lstStyle>
          <a:p>
            <a:pPr lvl="0"/>
            <a:r>
              <a:rPr lang="it-IT" noProof="0" smtClean="0"/>
              <a:t>Fare clic sull'icona per inserire un grafico</a:t>
            </a:r>
            <a:endParaRPr lang="en-US" noProof="0" dirty="0"/>
          </a:p>
        </p:txBody>
      </p:sp>
      <p:sp>
        <p:nvSpPr>
          <p:cNvPr id="11" name="Title 7"/>
          <p:cNvSpPr>
            <a:spLocks noGrp="1"/>
          </p:cNvSpPr>
          <p:nvPr>
            <p:ph type="title"/>
          </p:nvPr>
        </p:nvSpPr>
        <p:spPr>
          <a:xfrm>
            <a:off x="609600" y="425471"/>
            <a:ext cx="10972799" cy="393680"/>
          </a:xfrm>
        </p:spPr>
        <p:txBody>
          <a:bodyPr/>
          <a:lstStyle>
            <a:lvl1pPr>
              <a:defRPr baseline="0"/>
            </a:lvl1pPr>
          </a:lstStyle>
          <a:p>
            <a:r>
              <a:rPr lang="it-IT" smtClean="0"/>
              <a:t>Fare clic per modificare stile</a:t>
            </a:r>
            <a:endParaRPr lang="en-US" dirty="0"/>
          </a:p>
        </p:txBody>
      </p:sp>
      <p:sp>
        <p:nvSpPr>
          <p:cNvPr id="10" name="Text Placeholder 12"/>
          <p:cNvSpPr>
            <a:spLocks noGrp="1"/>
          </p:cNvSpPr>
          <p:nvPr>
            <p:ph type="body" sz="quarter" idx="24"/>
          </p:nvPr>
        </p:nvSpPr>
        <p:spPr>
          <a:xfrm>
            <a:off x="7753349" y="2028825"/>
            <a:ext cx="3829051" cy="323850"/>
          </a:xfrm>
        </p:spPr>
        <p:txBody>
          <a:bodyPr lIns="0" tIns="0" rIns="0" bIns="0">
            <a:noAutofit/>
          </a:bodyPr>
          <a:lstStyle>
            <a:lvl1pPr marL="0" indent="0" algn="l">
              <a:buFontTx/>
              <a:buNone/>
              <a:defRPr sz="15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2" name="Text Placeholder 14"/>
          <p:cNvSpPr>
            <a:spLocks noGrp="1"/>
          </p:cNvSpPr>
          <p:nvPr>
            <p:ph type="body" sz="quarter" idx="25"/>
          </p:nvPr>
        </p:nvSpPr>
        <p:spPr>
          <a:xfrm>
            <a:off x="7753349" y="2352675"/>
            <a:ext cx="3829051" cy="828675"/>
          </a:xfrm>
        </p:spPr>
        <p:txBody>
          <a:bodyPr lIns="0" tIns="0" rIns="0" bIns="0">
            <a:normAutofit/>
          </a:bodyPr>
          <a:lstStyle>
            <a:lvl1pPr marL="0" indent="0" algn="l">
              <a:lnSpc>
                <a:spcPct val="140000"/>
              </a:lnSpc>
              <a:buFontTx/>
              <a:buNone/>
              <a:defRPr sz="1200" b="0" baseline="0">
                <a:solidFill>
                  <a:srgbClr val="7F7F7F"/>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13" name="Text Placeholder 12"/>
          <p:cNvSpPr>
            <a:spLocks noGrp="1"/>
          </p:cNvSpPr>
          <p:nvPr>
            <p:ph type="body" sz="quarter" idx="27"/>
          </p:nvPr>
        </p:nvSpPr>
        <p:spPr>
          <a:xfrm>
            <a:off x="7753349" y="3181350"/>
            <a:ext cx="3829051" cy="323850"/>
          </a:xfrm>
        </p:spPr>
        <p:txBody>
          <a:bodyPr lIns="0" tIns="0" rIns="0" bIns="0">
            <a:noAutofit/>
          </a:bodyPr>
          <a:lstStyle>
            <a:lvl1pPr marL="0" indent="0" algn="l">
              <a:buFontTx/>
              <a:buNone/>
              <a:defRPr sz="15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4" name="Text Placeholder 14"/>
          <p:cNvSpPr>
            <a:spLocks noGrp="1"/>
          </p:cNvSpPr>
          <p:nvPr>
            <p:ph type="body" sz="quarter" idx="28"/>
          </p:nvPr>
        </p:nvSpPr>
        <p:spPr>
          <a:xfrm>
            <a:off x="7753349" y="3505200"/>
            <a:ext cx="3829051" cy="828675"/>
          </a:xfrm>
        </p:spPr>
        <p:txBody>
          <a:bodyPr lIns="0" tIns="0" rIns="0" bIns="0">
            <a:normAutofit/>
          </a:bodyPr>
          <a:lstStyle>
            <a:lvl1pPr marL="0" indent="0" algn="l">
              <a:lnSpc>
                <a:spcPct val="140000"/>
              </a:lnSpc>
              <a:buFontTx/>
              <a:buNone/>
              <a:defRPr sz="1200" b="0" baseline="0">
                <a:solidFill>
                  <a:srgbClr val="7F7F7F"/>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20" name="Text Placeholder 14"/>
          <p:cNvSpPr>
            <a:spLocks noGrp="1"/>
          </p:cNvSpPr>
          <p:nvPr>
            <p:ph type="body" sz="quarter" idx="31"/>
          </p:nvPr>
        </p:nvSpPr>
        <p:spPr>
          <a:xfrm>
            <a:off x="7753349" y="4667250"/>
            <a:ext cx="3829051" cy="828675"/>
          </a:xfrm>
        </p:spPr>
        <p:txBody>
          <a:bodyPr lIns="0" tIns="0" rIns="0" bIns="0">
            <a:normAutofit/>
          </a:bodyPr>
          <a:lstStyle>
            <a:lvl1pPr marL="0" indent="0" algn="l">
              <a:lnSpc>
                <a:spcPct val="140000"/>
              </a:lnSpc>
              <a:buFontTx/>
              <a:buNone/>
              <a:defRPr sz="1200" b="0" baseline="0">
                <a:solidFill>
                  <a:srgbClr val="7F7F7F"/>
                </a:solidFill>
                <a:latin typeface="Raleway" panose="020B0003030101060003" pitchFamily="34" charset="0"/>
              </a:defRPr>
            </a:lvl1pPr>
            <a:lvl2pPr marL="457200" indent="0" algn="r">
              <a:buFontTx/>
              <a:buNone/>
              <a:defRPr sz="1400">
                <a:latin typeface="+mj-lt"/>
              </a:defRPr>
            </a:lvl2pPr>
            <a:lvl3pPr marL="914400" indent="0" algn="r">
              <a:buFontTx/>
              <a:buNone/>
              <a:defRPr sz="1400">
                <a:latin typeface="+mj-lt"/>
              </a:defRPr>
            </a:lvl3pPr>
            <a:lvl4pPr marL="1371600" indent="0" algn="r">
              <a:buFontTx/>
              <a:buNone/>
              <a:defRPr sz="1400">
                <a:latin typeface="+mj-lt"/>
              </a:defRPr>
            </a:lvl4pPr>
            <a:lvl5pPr marL="1828800" indent="0" algn="r">
              <a:buFontTx/>
              <a:buNone/>
              <a:defRPr sz="1400">
                <a:latin typeface="+mj-lt"/>
              </a:defRPr>
            </a:lvl5pPr>
          </a:lstStyle>
          <a:p>
            <a:pPr lvl="0"/>
            <a:r>
              <a:rPr lang="it-IT" smtClean="0"/>
              <a:t>Fare clic per modificare gli stili del testo dello schema</a:t>
            </a:r>
          </a:p>
        </p:txBody>
      </p:sp>
      <p:sp>
        <p:nvSpPr>
          <p:cNvPr id="21" name="Text Placeholder 12"/>
          <p:cNvSpPr>
            <a:spLocks noGrp="1"/>
          </p:cNvSpPr>
          <p:nvPr>
            <p:ph type="body" sz="quarter" idx="34"/>
          </p:nvPr>
        </p:nvSpPr>
        <p:spPr>
          <a:xfrm>
            <a:off x="7753349" y="4343400"/>
            <a:ext cx="3829051" cy="323850"/>
          </a:xfrm>
        </p:spPr>
        <p:txBody>
          <a:bodyPr lIns="0" tIns="0" rIns="0" bIns="0">
            <a:noAutofit/>
          </a:bodyPr>
          <a:lstStyle>
            <a:lvl1pPr marL="0" indent="0" algn="l">
              <a:buFontTx/>
              <a:buNone/>
              <a:defRPr sz="1500" b="0" baseline="0">
                <a:solidFill>
                  <a:srgbClr val="444444"/>
                </a:solidFill>
                <a:latin typeface="Raleway" panose="020B0003030101060003" pitchFamily="34" charset="0"/>
              </a:defRPr>
            </a:lvl1pPr>
            <a:lvl2pPr marL="457200" indent="0" algn="r">
              <a:buFontTx/>
              <a:buNone/>
              <a:defRPr sz="1400" b="1"/>
            </a:lvl2pPr>
            <a:lvl3pPr marL="914400" indent="0" algn="r">
              <a:buFontTx/>
              <a:buNone/>
              <a:defRPr sz="1400" b="1"/>
            </a:lvl3pPr>
            <a:lvl4pPr marL="1371600" indent="0" algn="r">
              <a:buFontTx/>
              <a:buNone/>
              <a:defRPr sz="1400" b="1"/>
            </a:lvl4pPr>
            <a:lvl5pPr marL="1828800" indent="0" algn="r">
              <a:buFontTx/>
              <a:buNone/>
              <a:defRPr sz="1400" b="1"/>
            </a:lvl5pPr>
          </a:lstStyle>
          <a:p>
            <a:pPr lvl="0"/>
            <a:r>
              <a:rPr lang="it-IT" smtClean="0"/>
              <a:t>Fare clic per modificare gli stili del testo dello schema</a:t>
            </a:r>
          </a:p>
        </p:txBody>
      </p:sp>
      <p:sp>
        <p:nvSpPr>
          <p:cNvPr id="16" name="Slide Number Placeholder 5"/>
          <p:cNvSpPr>
            <a:spLocks noGrp="1"/>
          </p:cNvSpPr>
          <p:nvPr>
            <p:ph type="sldNum" sz="quarter" idx="35"/>
          </p:nvPr>
        </p:nvSpPr>
        <p:spPr/>
        <p:txBody>
          <a:bodyPr/>
          <a:lstStyle>
            <a:lvl1pPr>
              <a:defRPr/>
            </a:lvl1pPr>
          </a:lstStyle>
          <a:p>
            <a:pPr>
              <a:defRPr/>
            </a:pPr>
            <a:fld id="{790307E3-5FBE-FE47-83AD-8F45D4D1452A}" type="slidenum">
              <a:rPr lang="en-US"/>
              <a:pPr>
                <a:defRPr/>
              </a:pPr>
              <a:t>‹#›</a:t>
            </a:fld>
            <a:endParaRPr lang="en-US" dirty="0"/>
          </a:p>
        </p:txBody>
      </p:sp>
    </p:spTree>
    <p:extLst>
      <p:ext uri="{BB962C8B-B14F-4D97-AF65-F5344CB8AC3E}">
        <p14:creationId xmlns:p14="http://schemas.microsoft.com/office/powerpoint/2010/main" val="959261861"/>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Straight Connector 26"/>
          <p:cNvCxnSpPr>
            <a:stCxn id="6" idx="1"/>
          </p:cNvCxnSpPr>
          <p:nvPr/>
        </p:nvCxnSpPr>
        <p:spPr>
          <a:xfrm flipH="1">
            <a:off x="3351213" y="6407150"/>
            <a:ext cx="7866062" cy="0"/>
          </a:xfrm>
          <a:prstGeom prst="line">
            <a:avLst/>
          </a:prstGeom>
          <a:ln w="25400">
            <a:solidFill>
              <a:srgbClr val="444444"/>
            </a:solidFill>
          </a:ln>
        </p:spPr>
        <p:style>
          <a:lnRef idx="1">
            <a:schemeClr val="accent1"/>
          </a:lnRef>
          <a:fillRef idx="0">
            <a:schemeClr val="accent1"/>
          </a:fillRef>
          <a:effectRef idx="0">
            <a:schemeClr val="accent1"/>
          </a:effectRef>
          <a:fontRef idx="minor">
            <a:schemeClr val="tx1"/>
          </a:fontRef>
        </p:style>
      </p:cxnSp>
      <p:sp>
        <p:nvSpPr>
          <p:cNvPr id="24" name="Oval 23"/>
          <p:cNvSpPr>
            <a:spLocks noChangeAspect="1"/>
          </p:cNvSpPr>
          <p:nvPr/>
        </p:nvSpPr>
        <p:spPr>
          <a:xfrm>
            <a:off x="11217275" y="6223000"/>
            <a:ext cx="365125" cy="366713"/>
          </a:xfrm>
          <a:prstGeom prst="ellips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11217275" y="6223000"/>
            <a:ext cx="365125" cy="366713"/>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Raleway" panose="020B0003030101060003" pitchFamily="34" charset="0"/>
                <a:ea typeface="+mn-ea"/>
                <a:cs typeface="+mn-cs"/>
              </a:defRPr>
            </a:lvl1pPr>
          </a:lstStyle>
          <a:p>
            <a:pPr>
              <a:defRPr/>
            </a:pPr>
            <a:fld id="{FFA00603-0412-1448-B0EA-9837090A2502}" type="slidenum">
              <a:rPr lang="en-US"/>
              <a:pPr>
                <a:defRPr/>
              </a:pPr>
              <a:t>‹#›</a:t>
            </a:fld>
            <a:endParaRPr lang="en-US" dirty="0"/>
          </a:p>
        </p:txBody>
      </p:sp>
      <p:sp>
        <p:nvSpPr>
          <p:cNvPr id="1029" name="Text Placeholder 2"/>
          <p:cNvSpPr>
            <a:spLocks noGrp="1"/>
          </p:cNvSpPr>
          <p:nvPr>
            <p:ph type="body" idx="1"/>
          </p:nvPr>
        </p:nvSpPr>
        <p:spPr bwMode="auto">
          <a:xfrm>
            <a:off x="609600" y="1352550"/>
            <a:ext cx="109728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030" name="Title Placeholder 1"/>
          <p:cNvSpPr>
            <a:spLocks noGrp="1"/>
          </p:cNvSpPr>
          <p:nvPr>
            <p:ph type="title"/>
          </p:nvPr>
        </p:nvSpPr>
        <p:spPr bwMode="auto">
          <a:xfrm>
            <a:off x="609600" y="428625"/>
            <a:ext cx="1097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74320" tIns="0" rIns="274320" bIns="0" numCol="1" anchor="t" anchorCtr="0" compatLnSpc="1">
            <a:prstTxWarp prst="textNoShape">
              <a:avLst/>
            </a:prstTxWarp>
          </a:bodyPr>
          <a:lstStyle/>
          <a:p>
            <a:pPr lvl="0"/>
            <a:r>
              <a:rPr lang="it-IT"/>
              <a:t>Fare clic per modificare stile</a:t>
            </a:r>
            <a:endParaRPr lang="en-US"/>
          </a:p>
        </p:txBody>
      </p:sp>
      <p:cxnSp>
        <p:nvCxnSpPr>
          <p:cNvPr id="23" name="Straight Connector 22"/>
          <p:cNvCxnSpPr/>
          <p:nvPr/>
        </p:nvCxnSpPr>
        <p:spPr>
          <a:xfrm>
            <a:off x="5473700" y="862013"/>
            <a:ext cx="1243013"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32" name="TextBox 28"/>
          <p:cNvSpPr txBox="1">
            <a:spLocks noChangeArrowheads="1"/>
          </p:cNvSpPr>
          <p:nvPr/>
        </p:nvSpPr>
        <p:spPr bwMode="auto">
          <a:xfrm>
            <a:off x="1006475" y="6272213"/>
            <a:ext cx="20764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500" b="1">
                <a:latin typeface="Raleway" charset="0"/>
              </a:rPr>
              <a:t>PARTHENOS-</a:t>
            </a:r>
            <a:r>
              <a:rPr lang="en-US" sz="1500" b="1">
                <a:solidFill>
                  <a:srgbClr val="767171"/>
                </a:solidFill>
                <a:latin typeface="Raleway" charset="0"/>
              </a:rPr>
              <a:t>project.</a:t>
            </a:r>
            <a:r>
              <a:rPr lang="en-US" sz="1500" b="1">
                <a:solidFill>
                  <a:srgbClr val="3B3838"/>
                </a:solidFill>
                <a:latin typeface="Raleway" charset="0"/>
              </a:rPr>
              <a:t>eu</a:t>
            </a:r>
          </a:p>
        </p:txBody>
      </p:sp>
      <p:pic>
        <p:nvPicPr>
          <p:cNvPr id="1033" name="Immagin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1500" y="6173788"/>
            <a:ext cx="381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00" r:id="rId13"/>
  </p:sldLayoutIdLst>
  <p:transition xmlns:p14="http://schemas.microsoft.com/office/powerpoint/2010/main" spd="med">
    <p:fade/>
  </p:transition>
  <p:timing>
    <p:tnLst>
      <p:par>
        <p:cTn xmlns:p14="http://schemas.microsoft.com/office/powerpoint/2010/main" id="1" dur="indefinite" restart="never" nodeType="tmRoot"/>
      </p:par>
    </p:tnLst>
  </p:timing>
  <p:hf hdr="0" dt="0"/>
  <p:txStyles>
    <p:titleStyle>
      <a:lvl1pPr algn="ctr" rtl="0" fontAlgn="base">
        <a:lnSpc>
          <a:spcPct val="90000"/>
        </a:lnSpc>
        <a:spcBef>
          <a:spcPct val="0"/>
        </a:spcBef>
        <a:spcAft>
          <a:spcPct val="0"/>
        </a:spcAft>
        <a:defRPr sz="2400" b="1" kern="1200">
          <a:solidFill>
            <a:srgbClr val="444444"/>
          </a:solidFill>
          <a:latin typeface="Raleway" panose="020B0003030101060003" pitchFamily="34" charset="0"/>
          <a:ea typeface="ＭＳ Ｐゴシック" charset="0"/>
          <a:cs typeface="ＭＳ Ｐゴシック" charset="0"/>
        </a:defRPr>
      </a:lvl1pPr>
      <a:lvl2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2pPr>
      <a:lvl3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3pPr>
      <a:lvl4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4pPr>
      <a:lvl5pPr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5pPr>
      <a:lvl6pPr marL="4572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6pPr>
      <a:lvl7pPr marL="9144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7pPr>
      <a:lvl8pPr marL="13716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8pPr>
      <a:lvl9pPr marL="1828800" algn="ctr" rtl="0" fontAlgn="base">
        <a:lnSpc>
          <a:spcPct val="90000"/>
        </a:lnSpc>
        <a:spcBef>
          <a:spcPct val="0"/>
        </a:spcBef>
        <a:spcAft>
          <a:spcPct val="0"/>
        </a:spcAft>
        <a:defRPr sz="2400" b="1">
          <a:solidFill>
            <a:srgbClr val="444444"/>
          </a:solidFill>
          <a:latin typeface="Raleway" charset="0"/>
          <a:ea typeface="ＭＳ Ｐゴシック" charset="0"/>
          <a:cs typeface="ＭＳ Ｐゴシック" charset="0"/>
        </a:defRPr>
      </a:lvl9pPr>
    </p:titleStyle>
    <p:bodyStyle>
      <a:lvl1pPr algn="l" rtl="0" fontAlgn="base">
        <a:lnSpc>
          <a:spcPct val="90000"/>
        </a:lnSpc>
        <a:spcBef>
          <a:spcPts val="1000"/>
        </a:spcBef>
        <a:spcAft>
          <a:spcPct val="0"/>
        </a:spcAft>
        <a:buFont typeface="Arial" charset="0"/>
        <a:defRPr sz="2000" kern="1200">
          <a:solidFill>
            <a:srgbClr val="000000"/>
          </a:solidFill>
          <a:latin typeface="Raleway" panose="020B0003030101060003" pitchFamily="34" charset="0"/>
          <a:ea typeface="ＭＳ Ｐゴシック" charset="0"/>
          <a:cs typeface="ＭＳ Ｐゴシック" charset="0"/>
        </a:defRPr>
      </a:lvl1pPr>
      <a:lvl2pPr marL="4572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2pPr>
      <a:lvl3pPr marL="9144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3pPr>
      <a:lvl4pPr marL="13716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4pPr>
      <a:lvl5pPr marL="1828800" algn="l" rtl="0" fontAlgn="base">
        <a:lnSpc>
          <a:spcPct val="90000"/>
        </a:lnSpc>
        <a:spcBef>
          <a:spcPts val="500"/>
        </a:spcBef>
        <a:spcAft>
          <a:spcPct val="0"/>
        </a:spcAft>
        <a:buFont typeface="Arial" charset="0"/>
        <a:defRPr sz="2000" kern="1200">
          <a:solidFill>
            <a:srgbClr val="000000"/>
          </a:solidFill>
          <a:latin typeface="Raleway" panose="020B0003030101060003" pitchFamily="34" charset="0"/>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riadne-infrastructure.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p:nvPr/>
        </p:nvSpPr>
        <p:spPr>
          <a:xfrm>
            <a:off x="3311525" y="2243138"/>
            <a:ext cx="5468938" cy="2473325"/>
          </a:xfrm>
          <a:prstGeom prst="rect">
            <a:avLst/>
          </a:prstGeom>
          <a:solidFill>
            <a:srgbClr val="1D1D1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8" name="Text Placeholder 2"/>
          <p:cNvSpPr>
            <a:spLocks noGrp="1"/>
          </p:cNvSpPr>
          <p:nvPr>
            <p:ph type="body" sz="quarter" idx="14"/>
          </p:nvPr>
        </p:nvSpPr>
        <p:spPr>
          <a:xfrm>
            <a:off x="2789238" y="2333625"/>
            <a:ext cx="6529387" cy="1104900"/>
          </a:xfrm>
        </p:spPr>
        <p:txBody>
          <a:bodyPr/>
          <a:lstStyle/>
          <a:p>
            <a:r>
              <a:rPr lang="en-US" sz="2800" dirty="0"/>
              <a:t>EOSC market demand for art, </a:t>
            </a:r>
            <a:r>
              <a:rPr lang="en-US" sz="2800" dirty="0" err="1"/>
              <a:t>humanties</a:t>
            </a:r>
            <a:r>
              <a:rPr lang="en-US" sz="2800" dirty="0"/>
              <a:t> and cultural heritage</a:t>
            </a:r>
            <a:endParaRPr lang="en-US" sz="2800" dirty="0">
              <a:latin typeface="Raleway" charset="0"/>
            </a:endParaRPr>
          </a:p>
        </p:txBody>
      </p:sp>
      <p:sp>
        <p:nvSpPr>
          <p:cNvPr id="4" name="Text Placeholder 3"/>
          <p:cNvSpPr>
            <a:spLocks noGrp="1"/>
          </p:cNvSpPr>
          <p:nvPr>
            <p:ph type="body" sz="quarter" idx="15"/>
          </p:nvPr>
        </p:nvSpPr>
        <p:spPr>
          <a:xfrm>
            <a:off x="2789238" y="3589338"/>
            <a:ext cx="6529387" cy="392112"/>
          </a:xfrm>
        </p:spPr>
        <p:txBody>
          <a:bodyPr rtlCol="0"/>
          <a:lstStyle/>
          <a:p>
            <a:pPr fontAlgn="auto">
              <a:spcAft>
                <a:spcPts val="0"/>
              </a:spcAft>
              <a:buFont typeface="Arial" panose="020B0604020202020204" pitchFamily="34" charset="0"/>
              <a:buNone/>
              <a:defRPr/>
            </a:pPr>
            <a:r>
              <a:rPr lang="en-US" sz="1500" dirty="0" smtClean="0">
                <a:solidFill>
                  <a:schemeClr val="bg1"/>
                </a:solidFill>
                <a:ea typeface="+mn-ea"/>
                <a:cs typeface="+mn-cs"/>
              </a:rPr>
              <a:t>Amsterdam– EGI Conference– 7/4/2016</a:t>
            </a:r>
            <a:endParaRPr lang="en-US" sz="1500" dirty="0">
              <a:solidFill>
                <a:schemeClr val="bg1"/>
              </a:solidFill>
              <a:ea typeface="+mn-ea"/>
              <a:cs typeface="+mn-cs"/>
            </a:endParaRPr>
          </a:p>
        </p:txBody>
      </p:sp>
      <p:cxnSp>
        <p:nvCxnSpPr>
          <p:cNvPr id="8" name="Straight Connector 7"/>
          <p:cNvCxnSpPr/>
          <p:nvPr/>
        </p:nvCxnSpPr>
        <p:spPr>
          <a:xfrm flipV="1">
            <a:off x="5207000" y="3476625"/>
            <a:ext cx="161925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2789238" y="3881438"/>
            <a:ext cx="6529387" cy="871537"/>
          </a:xfrm>
          <a:prstGeom prst="rect">
            <a:avLst/>
          </a:prstGeom>
        </p:spPr>
        <p:txBody>
          <a:bodyPr tIns="0" bIns="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rgbClr val="424242"/>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kern="1200">
                <a:solidFill>
                  <a:srgbClr val="424242"/>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kern="1200">
                <a:solidFill>
                  <a:srgbClr val="424242"/>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rgbClr val="424242"/>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n-US" sz="1600" dirty="0" smtClean="0">
                <a:solidFill>
                  <a:srgbClr val="FFFFFF"/>
                </a:solidFill>
              </a:rPr>
              <a:t>Franco Niccolucci</a:t>
            </a:r>
            <a:r>
              <a:rPr lang="en-US" sz="1600" dirty="0" smtClean="0">
                <a:solidFill>
                  <a:srgbClr val="FFFFFF"/>
                </a:solidFill>
              </a:rPr>
              <a:t/>
            </a:r>
            <a:br>
              <a:rPr lang="en-US" sz="1600" dirty="0" smtClean="0">
                <a:solidFill>
                  <a:srgbClr val="FFFFFF"/>
                </a:solidFill>
              </a:rPr>
            </a:br>
            <a:r>
              <a:rPr lang="en-US" sz="1600" b="0" dirty="0" smtClean="0">
                <a:solidFill>
                  <a:srgbClr val="FFFFFF"/>
                </a:solidFill>
              </a:rPr>
              <a:t>Scientific Coordinator, PARTHENOS</a:t>
            </a:r>
            <a:endParaRPr lang="en-US" sz="1600" b="0" dirty="0">
              <a:solidFill>
                <a:srgbClr val="FFFFFF"/>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62350" y="2014538"/>
            <a:ext cx="5067300" cy="2843212"/>
          </a:xfrm>
          <a:prstGeom prst="rect">
            <a:avLst/>
          </a:prstGeom>
          <a:solidFill>
            <a:srgbClr val="1D1D1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8" name="Text Placeholder 2"/>
          <p:cNvSpPr>
            <a:spLocks noGrp="1"/>
          </p:cNvSpPr>
          <p:nvPr>
            <p:ph type="body" sz="quarter" idx="14"/>
          </p:nvPr>
        </p:nvSpPr>
        <p:spPr>
          <a:xfrm>
            <a:off x="3562350" y="2014538"/>
            <a:ext cx="5067300" cy="857250"/>
          </a:xfrm>
        </p:spPr>
        <p:txBody>
          <a:bodyPr/>
          <a:lstStyle/>
          <a:p>
            <a:r>
              <a:rPr lang="en-US" sz="2800">
                <a:latin typeface="Raleway" charset="0"/>
              </a:rPr>
              <a:t>THANK YOU!</a:t>
            </a:r>
          </a:p>
        </p:txBody>
      </p:sp>
      <p:sp>
        <p:nvSpPr>
          <p:cNvPr id="4" name="Text Placeholder 3"/>
          <p:cNvSpPr>
            <a:spLocks noGrp="1"/>
          </p:cNvSpPr>
          <p:nvPr>
            <p:ph type="body" sz="quarter" idx="15"/>
          </p:nvPr>
        </p:nvSpPr>
        <p:spPr>
          <a:xfrm>
            <a:off x="3562350" y="2755900"/>
            <a:ext cx="5067300" cy="658813"/>
          </a:xfrm>
        </p:spPr>
        <p:txBody>
          <a:bodyPr rtlCol="0">
            <a:normAutofit/>
          </a:bodyPr>
          <a:lstStyle/>
          <a:p>
            <a:pPr fontAlgn="auto">
              <a:lnSpc>
                <a:spcPct val="140000"/>
              </a:lnSpc>
              <a:spcAft>
                <a:spcPts val="0"/>
              </a:spcAft>
              <a:buFont typeface="Arial" panose="020B0604020202020204" pitchFamily="34" charset="0"/>
              <a:buNone/>
              <a:defRPr/>
            </a:pPr>
            <a:r>
              <a:rPr lang="en-US" sz="1500" dirty="0" smtClean="0">
                <a:solidFill>
                  <a:schemeClr val="bg1"/>
                </a:solidFill>
                <a:ea typeface="+mn-ea"/>
                <a:cs typeface="+mn-cs"/>
              </a:rPr>
              <a:t>PARTHENOS is a project funded by the European Commission under Horizon2020</a:t>
            </a:r>
            <a:endParaRPr lang="en-US" sz="1500" dirty="0">
              <a:solidFill>
                <a:schemeClr val="bg1"/>
              </a:solidFill>
              <a:ea typeface="+mn-ea"/>
              <a:cs typeface="+mn-cs"/>
            </a:endParaRPr>
          </a:p>
        </p:txBody>
      </p:sp>
      <p:cxnSp>
        <p:nvCxnSpPr>
          <p:cNvPr id="8" name="Straight Connector 7"/>
          <p:cNvCxnSpPr/>
          <p:nvPr/>
        </p:nvCxnSpPr>
        <p:spPr>
          <a:xfrm>
            <a:off x="5329238" y="2909888"/>
            <a:ext cx="1533525"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txBox="1">
            <a:spLocks/>
          </p:cNvSpPr>
          <p:nvPr/>
        </p:nvSpPr>
        <p:spPr>
          <a:xfrm>
            <a:off x="3562350" y="3509963"/>
            <a:ext cx="5067300" cy="676275"/>
          </a:xfrm>
          <a:prstGeom prst="rect">
            <a:avLst/>
          </a:prstGeom>
        </p:spPr>
        <p:txBody>
          <a:bodyPr tIns="0" bIns="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Raleway" panose="020B00030301010600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kern="1200">
                <a:solidFill>
                  <a:srgbClr val="424242"/>
                </a:solidFill>
                <a:latin typeface="Raleway" panose="020B00030301010600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kern="1200">
                <a:solidFill>
                  <a:srgbClr val="424242"/>
                </a:solidFill>
                <a:latin typeface="Raleway" panose="020B00030301010600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kern="1200">
                <a:solidFill>
                  <a:srgbClr val="424242"/>
                </a:solidFill>
                <a:latin typeface="Raleway" panose="020B00030301010600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kern="1200">
                <a:solidFill>
                  <a:srgbClr val="424242"/>
                </a:solidFill>
                <a:latin typeface="Raleway" panose="020B00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defRPr/>
            </a:pPr>
            <a:r>
              <a:rPr lang="en-US" sz="1600" dirty="0" smtClean="0">
                <a:solidFill>
                  <a:srgbClr val="FFFFFF"/>
                </a:solidFill>
              </a:rPr>
              <a:t>Franco Niccolucci</a:t>
            </a:r>
            <a:r>
              <a:rPr lang="en-US" sz="1600" dirty="0" smtClean="0">
                <a:solidFill>
                  <a:srgbClr val="FFFFFF"/>
                </a:solidFill>
              </a:rPr>
              <a:t/>
            </a:r>
            <a:br>
              <a:rPr lang="en-US" sz="1600" dirty="0" smtClean="0">
                <a:solidFill>
                  <a:srgbClr val="FFFFFF"/>
                </a:solidFill>
              </a:rPr>
            </a:br>
            <a:r>
              <a:rPr lang="en-US" sz="1600" b="0" dirty="0" smtClean="0">
                <a:solidFill>
                  <a:srgbClr val="FFFFFF"/>
                </a:solidFill>
              </a:rPr>
              <a:t>PARTHENOS</a:t>
            </a:r>
            <a:endParaRPr lang="en-US" sz="1600" b="0" dirty="0">
              <a:solidFill>
                <a:srgbClr val="FFFFFF"/>
              </a:solidFill>
            </a:endParaRPr>
          </a:p>
        </p:txBody>
      </p:sp>
      <p:sp>
        <p:nvSpPr>
          <p:cNvPr id="29702" name="Text Placeholder 3"/>
          <p:cNvSpPr txBox="1">
            <a:spLocks/>
          </p:cNvSpPr>
          <p:nvPr/>
        </p:nvSpPr>
        <p:spPr bwMode="auto">
          <a:xfrm>
            <a:off x="4013200" y="4271963"/>
            <a:ext cx="21717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spcBef>
                <a:spcPts val="1000"/>
              </a:spcBef>
              <a:buFont typeface="Arial" charset="0"/>
              <a:buNone/>
            </a:pPr>
            <a:r>
              <a:rPr lang="en-US" sz="1200" dirty="0" err="1" smtClean="0">
                <a:solidFill>
                  <a:srgbClr val="FFFFFF"/>
                </a:solidFill>
                <a:latin typeface="Raleway" charset="0"/>
              </a:rPr>
              <a:t>franco.niccolucci@gmail.com</a:t>
            </a:r>
            <a:endParaRPr lang="en-US" sz="1200" dirty="0">
              <a:solidFill>
                <a:srgbClr val="FFFFFF"/>
              </a:solidFill>
              <a:latin typeface="Raleway" charset="0"/>
            </a:endParaRPr>
          </a:p>
        </p:txBody>
      </p:sp>
      <p:sp>
        <p:nvSpPr>
          <p:cNvPr id="29703" name="Freeform 150"/>
          <p:cNvSpPr>
            <a:spLocks noChangeAspect="1" noEditPoints="1"/>
          </p:cNvSpPr>
          <p:nvPr/>
        </p:nvSpPr>
        <p:spPr bwMode="auto">
          <a:xfrm>
            <a:off x="3770313" y="4273550"/>
            <a:ext cx="182562" cy="144463"/>
          </a:xfrm>
          <a:custGeom>
            <a:avLst/>
            <a:gdLst>
              <a:gd name="T0" fmla="*/ 163830 w 48"/>
              <a:gd name="T1" fmla="*/ 45593 h 38"/>
              <a:gd name="T2" fmla="*/ 118110 w 48"/>
              <a:gd name="T3" fmla="*/ 79788 h 38"/>
              <a:gd name="T4" fmla="*/ 91440 w 48"/>
              <a:gd name="T5" fmla="*/ 91187 h 38"/>
              <a:gd name="T6" fmla="*/ 91440 w 48"/>
              <a:gd name="T7" fmla="*/ 91187 h 38"/>
              <a:gd name="T8" fmla="*/ 91440 w 48"/>
              <a:gd name="T9" fmla="*/ 91187 h 38"/>
              <a:gd name="T10" fmla="*/ 64770 w 48"/>
              <a:gd name="T11" fmla="*/ 79788 h 38"/>
              <a:gd name="T12" fmla="*/ 15240 w 48"/>
              <a:gd name="T13" fmla="*/ 45593 h 38"/>
              <a:gd name="T14" fmla="*/ 0 w 48"/>
              <a:gd name="T15" fmla="*/ 18997 h 38"/>
              <a:gd name="T16" fmla="*/ 15240 w 48"/>
              <a:gd name="T17" fmla="*/ 0 h 38"/>
              <a:gd name="T18" fmla="*/ 167640 w 48"/>
              <a:gd name="T19" fmla="*/ 0 h 38"/>
              <a:gd name="T20" fmla="*/ 182880 w 48"/>
              <a:gd name="T21" fmla="*/ 15198 h 38"/>
              <a:gd name="T22" fmla="*/ 163830 w 48"/>
              <a:gd name="T23" fmla="*/ 45593 h 38"/>
              <a:gd name="T24" fmla="*/ 182880 w 48"/>
              <a:gd name="T25" fmla="*/ 129181 h 38"/>
              <a:gd name="T26" fmla="*/ 167640 w 48"/>
              <a:gd name="T27" fmla="*/ 144379 h 38"/>
              <a:gd name="T28" fmla="*/ 15240 w 48"/>
              <a:gd name="T29" fmla="*/ 144379 h 38"/>
              <a:gd name="T30" fmla="*/ 0 w 48"/>
              <a:gd name="T31" fmla="*/ 129181 h 38"/>
              <a:gd name="T32" fmla="*/ 0 w 48"/>
              <a:gd name="T33" fmla="*/ 45593 h 38"/>
              <a:gd name="T34" fmla="*/ 11430 w 48"/>
              <a:gd name="T35" fmla="*/ 56992 h 38"/>
              <a:gd name="T36" fmla="*/ 60960 w 48"/>
              <a:gd name="T37" fmla="*/ 91187 h 38"/>
              <a:gd name="T38" fmla="*/ 91440 w 48"/>
              <a:gd name="T39" fmla="*/ 106385 h 38"/>
              <a:gd name="T40" fmla="*/ 91440 w 48"/>
              <a:gd name="T41" fmla="*/ 106385 h 38"/>
              <a:gd name="T42" fmla="*/ 91440 w 48"/>
              <a:gd name="T43" fmla="*/ 106385 h 38"/>
              <a:gd name="T44" fmla="*/ 121920 w 48"/>
              <a:gd name="T45" fmla="*/ 91187 h 38"/>
              <a:gd name="T46" fmla="*/ 171450 w 48"/>
              <a:gd name="T47" fmla="*/ 56992 h 38"/>
              <a:gd name="T48" fmla="*/ 182880 w 48"/>
              <a:gd name="T49" fmla="*/ 45593 h 38"/>
              <a:gd name="T50" fmla="*/ 182880 w 48"/>
              <a:gd name="T51" fmla="*/ 129181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8" h="38">
                <a:moveTo>
                  <a:pt x="43" y="12"/>
                </a:moveTo>
                <a:cubicBezTo>
                  <a:pt x="39" y="15"/>
                  <a:pt x="35" y="18"/>
                  <a:pt x="31" y="21"/>
                </a:cubicBezTo>
                <a:cubicBezTo>
                  <a:pt x="29" y="22"/>
                  <a:pt x="26" y="24"/>
                  <a:pt x="24" y="24"/>
                </a:cubicBezTo>
                <a:cubicBezTo>
                  <a:pt x="24" y="24"/>
                  <a:pt x="24" y="24"/>
                  <a:pt x="24" y="24"/>
                </a:cubicBezTo>
                <a:cubicBezTo>
                  <a:pt x="24" y="24"/>
                  <a:pt x="24" y="24"/>
                  <a:pt x="24" y="24"/>
                </a:cubicBezTo>
                <a:cubicBezTo>
                  <a:pt x="22" y="24"/>
                  <a:pt x="19" y="22"/>
                  <a:pt x="17" y="21"/>
                </a:cubicBezTo>
                <a:cubicBezTo>
                  <a:pt x="13" y="18"/>
                  <a:pt x="9" y="15"/>
                  <a:pt x="4" y="12"/>
                </a:cubicBezTo>
                <a:cubicBezTo>
                  <a:pt x="3" y="11"/>
                  <a:pt x="0" y="7"/>
                  <a:pt x="0" y="5"/>
                </a:cubicBezTo>
                <a:cubicBezTo>
                  <a:pt x="0" y="2"/>
                  <a:pt x="1" y="0"/>
                  <a:pt x="4" y="0"/>
                </a:cubicBezTo>
                <a:cubicBezTo>
                  <a:pt x="44" y="0"/>
                  <a:pt x="44" y="0"/>
                  <a:pt x="44" y="0"/>
                </a:cubicBezTo>
                <a:cubicBezTo>
                  <a:pt x="46" y="0"/>
                  <a:pt x="48" y="2"/>
                  <a:pt x="48" y="4"/>
                </a:cubicBezTo>
                <a:cubicBezTo>
                  <a:pt x="48" y="7"/>
                  <a:pt x="46" y="10"/>
                  <a:pt x="43" y="12"/>
                </a:cubicBezTo>
                <a:close/>
                <a:moveTo>
                  <a:pt x="48" y="34"/>
                </a:moveTo>
                <a:cubicBezTo>
                  <a:pt x="48" y="36"/>
                  <a:pt x="46" y="38"/>
                  <a:pt x="44" y="38"/>
                </a:cubicBezTo>
                <a:cubicBezTo>
                  <a:pt x="4" y="38"/>
                  <a:pt x="4" y="38"/>
                  <a:pt x="4" y="38"/>
                </a:cubicBezTo>
                <a:cubicBezTo>
                  <a:pt x="2" y="38"/>
                  <a:pt x="0" y="36"/>
                  <a:pt x="0" y="34"/>
                </a:cubicBezTo>
                <a:cubicBezTo>
                  <a:pt x="0" y="12"/>
                  <a:pt x="0" y="12"/>
                  <a:pt x="0" y="12"/>
                </a:cubicBezTo>
                <a:cubicBezTo>
                  <a:pt x="1" y="13"/>
                  <a:pt x="2" y="14"/>
                  <a:pt x="3" y="15"/>
                </a:cubicBezTo>
                <a:cubicBezTo>
                  <a:pt x="7" y="18"/>
                  <a:pt x="11" y="21"/>
                  <a:pt x="16" y="24"/>
                </a:cubicBezTo>
                <a:cubicBezTo>
                  <a:pt x="18" y="26"/>
                  <a:pt x="21" y="28"/>
                  <a:pt x="24" y="28"/>
                </a:cubicBezTo>
                <a:cubicBezTo>
                  <a:pt x="24" y="28"/>
                  <a:pt x="24" y="28"/>
                  <a:pt x="24" y="28"/>
                </a:cubicBezTo>
                <a:cubicBezTo>
                  <a:pt x="24" y="28"/>
                  <a:pt x="24" y="28"/>
                  <a:pt x="24" y="28"/>
                </a:cubicBezTo>
                <a:cubicBezTo>
                  <a:pt x="27" y="28"/>
                  <a:pt x="30" y="26"/>
                  <a:pt x="32" y="24"/>
                </a:cubicBezTo>
                <a:cubicBezTo>
                  <a:pt x="36" y="21"/>
                  <a:pt x="41" y="18"/>
                  <a:pt x="45" y="15"/>
                </a:cubicBezTo>
                <a:cubicBezTo>
                  <a:pt x="46" y="14"/>
                  <a:pt x="47" y="13"/>
                  <a:pt x="48" y="12"/>
                </a:cubicBezTo>
                <a:lnTo>
                  <a:pt x="48" y="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9704" name="Text Placeholder 3"/>
          <p:cNvSpPr txBox="1">
            <a:spLocks/>
          </p:cNvSpPr>
          <p:nvPr/>
        </p:nvSpPr>
        <p:spPr bwMode="auto">
          <a:xfrm>
            <a:off x="6505575" y="4271963"/>
            <a:ext cx="19208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ct val="90000"/>
              </a:lnSpc>
              <a:spcBef>
                <a:spcPts val="1000"/>
              </a:spcBef>
              <a:buFont typeface="Arial" charset="0"/>
              <a:buNone/>
            </a:pPr>
            <a:r>
              <a:rPr lang="en-US" sz="1200" dirty="0" err="1" smtClean="0">
                <a:solidFill>
                  <a:srgbClr val="FFFFFF"/>
                </a:solidFill>
                <a:latin typeface="Raleway" charset="0"/>
              </a:rPr>
              <a:t>www</a:t>
            </a:r>
            <a:r>
              <a:rPr lang="en-US" sz="1200" dirty="0" err="1" smtClean="0">
                <a:solidFill>
                  <a:srgbClr val="FFFFFF"/>
                </a:solidFill>
                <a:latin typeface="Raleway" charset="0"/>
              </a:rPr>
              <a:t>.parthenos</a:t>
            </a:r>
            <a:r>
              <a:rPr lang="en-US" sz="1200" dirty="0" err="1">
                <a:solidFill>
                  <a:srgbClr val="FFFFFF"/>
                </a:solidFill>
                <a:latin typeface="Raleway" charset="0"/>
              </a:rPr>
              <a:t>-</a:t>
            </a:r>
            <a:r>
              <a:rPr lang="en-US" sz="1200" dirty="0" err="1" smtClean="0">
                <a:solidFill>
                  <a:srgbClr val="FFFFFF"/>
                </a:solidFill>
                <a:latin typeface="Raleway" charset="0"/>
              </a:rPr>
              <a:t>project.eu</a:t>
            </a:r>
            <a:endParaRPr lang="en-US" sz="1200" dirty="0">
              <a:solidFill>
                <a:srgbClr val="FFFFFF"/>
              </a:solidFill>
              <a:latin typeface="Raleway" charset="0"/>
            </a:endParaRPr>
          </a:p>
        </p:txBody>
      </p:sp>
      <p:sp>
        <p:nvSpPr>
          <p:cNvPr id="29705" name="Freeform 220"/>
          <p:cNvSpPr>
            <a:spLocks noChangeAspect="1" noEditPoints="1"/>
          </p:cNvSpPr>
          <p:nvPr/>
        </p:nvSpPr>
        <p:spPr bwMode="auto">
          <a:xfrm>
            <a:off x="6232525" y="4284663"/>
            <a:ext cx="219075" cy="146050"/>
          </a:xfrm>
          <a:custGeom>
            <a:avLst/>
            <a:gdLst>
              <a:gd name="T0" fmla="*/ 219456 w 51"/>
              <a:gd name="T1" fmla="*/ 123757 h 34"/>
              <a:gd name="T2" fmla="*/ 219456 w 51"/>
              <a:gd name="T3" fmla="*/ 132292 h 34"/>
              <a:gd name="T4" fmla="*/ 202244 w 51"/>
              <a:gd name="T5" fmla="*/ 145094 h 34"/>
              <a:gd name="T6" fmla="*/ 17212 w 51"/>
              <a:gd name="T7" fmla="*/ 145094 h 34"/>
              <a:gd name="T8" fmla="*/ 0 w 51"/>
              <a:gd name="T9" fmla="*/ 132292 h 34"/>
              <a:gd name="T10" fmla="*/ 0 w 51"/>
              <a:gd name="T11" fmla="*/ 123757 h 34"/>
              <a:gd name="T12" fmla="*/ 17212 w 51"/>
              <a:gd name="T13" fmla="*/ 123757 h 34"/>
              <a:gd name="T14" fmla="*/ 202244 w 51"/>
              <a:gd name="T15" fmla="*/ 123757 h 34"/>
              <a:gd name="T16" fmla="*/ 219456 w 51"/>
              <a:gd name="T17" fmla="*/ 123757 h 34"/>
              <a:gd name="T18" fmla="*/ 30121 w 51"/>
              <a:gd name="T19" fmla="*/ 98152 h 34"/>
              <a:gd name="T20" fmla="*/ 30121 w 51"/>
              <a:gd name="T21" fmla="*/ 17070 h 34"/>
              <a:gd name="T22" fmla="*/ 47334 w 51"/>
              <a:gd name="T23" fmla="*/ 0 h 34"/>
              <a:gd name="T24" fmla="*/ 172122 w 51"/>
              <a:gd name="T25" fmla="*/ 0 h 34"/>
              <a:gd name="T26" fmla="*/ 193638 w 51"/>
              <a:gd name="T27" fmla="*/ 17070 h 34"/>
              <a:gd name="T28" fmla="*/ 193638 w 51"/>
              <a:gd name="T29" fmla="*/ 98152 h 34"/>
              <a:gd name="T30" fmla="*/ 172122 w 51"/>
              <a:gd name="T31" fmla="*/ 115222 h 34"/>
              <a:gd name="T32" fmla="*/ 47334 w 51"/>
              <a:gd name="T33" fmla="*/ 115222 h 34"/>
              <a:gd name="T34" fmla="*/ 30121 w 51"/>
              <a:gd name="T35" fmla="*/ 98152 h 34"/>
              <a:gd name="T36" fmla="*/ 43031 w 51"/>
              <a:gd name="T37" fmla="*/ 98152 h 34"/>
              <a:gd name="T38" fmla="*/ 47334 w 51"/>
              <a:gd name="T39" fmla="*/ 102419 h 34"/>
              <a:gd name="T40" fmla="*/ 172122 w 51"/>
              <a:gd name="T41" fmla="*/ 102419 h 34"/>
              <a:gd name="T42" fmla="*/ 176425 w 51"/>
              <a:gd name="T43" fmla="*/ 98152 h 34"/>
              <a:gd name="T44" fmla="*/ 176425 w 51"/>
              <a:gd name="T45" fmla="*/ 17070 h 34"/>
              <a:gd name="T46" fmla="*/ 172122 w 51"/>
              <a:gd name="T47" fmla="*/ 12802 h 34"/>
              <a:gd name="T48" fmla="*/ 47334 w 51"/>
              <a:gd name="T49" fmla="*/ 12802 h 34"/>
              <a:gd name="T50" fmla="*/ 43031 w 51"/>
              <a:gd name="T51" fmla="*/ 17070 h 34"/>
              <a:gd name="T52" fmla="*/ 43031 w 51"/>
              <a:gd name="T53" fmla="*/ 98152 h 34"/>
              <a:gd name="T54" fmla="*/ 120486 w 51"/>
              <a:gd name="T55" fmla="*/ 132292 h 34"/>
              <a:gd name="T56" fmla="*/ 120486 w 51"/>
              <a:gd name="T57" fmla="*/ 132292 h 34"/>
              <a:gd name="T58" fmla="*/ 103273 w 51"/>
              <a:gd name="T59" fmla="*/ 132292 h 34"/>
              <a:gd name="T60" fmla="*/ 98970 w 51"/>
              <a:gd name="T61" fmla="*/ 132292 h 34"/>
              <a:gd name="T62" fmla="*/ 103273 w 51"/>
              <a:gd name="T63" fmla="*/ 132292 h 34"/>
              <a:gd name="T64" fmla="*/ 120486 w 51"/>
              <a:gd name="T65" fmla="*/ 132292 h 34"/>
              <a:gd name="T66" fmla="*/ 120486 w 51"/>
              <a:gd name="T67" fmla="*/ 132292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34">
                <a:moveTo>
                  <a:pt x="51" y="29"/>
                </a:moveTo>
                <a:cubicBezTo>
                  <a:pt x="51" y="31"/>
                  <a:pt x="51" y="31"/>
                  <a:pt x="51" y="31"/>
                </a:cubicBezTo>
                <a:cubicBezTo>
                  <a:pt x="51" y="33"/>
                  <a:pt x="49" y="34"/>
                  <a:pt x="47" y="34"/>
                </a:cubicBezTo>
                <a:cubicBezTo>
                  <a:pt x="4" y="34"/>
                  <a:pt x="4" y="34"/>
                  <a:pt x="4" y="34"/>
                </a:cubicBezTo>
                <a:cubicBezTo>
                  <a:pt x="2" y="34"/>
                  <a:pt x="0" y="33"/>
                  <a:pt x="0" y="31"/>
                </a:cubicBezTo>
                <a:cubicBezTo>
                  <a:pt x="0" y="29"/>
                  <a:pt x="0" y="29"/>
                  <a:pt x="0" y="29"/>
                </a:cubicBezTo>
                <a:cubicBezTo>
                  <a:pt x="4" y="29"/>
                  <a:pt x="4" y="29"/>
                  <a:pt x="4" y="29"/>
                </a:cubicBezTo>
                <a:cubicBezTo>
                  <a:pt x="47" y="29"/>
                  <a:pt x="47" y="29"/>
                  <a:pt x="47" y="29"/>
                </a:cubicBezTo>
                <a:lnTo>
                  <a:pt x="51" y="29"/>
                </a:lnTo>
                <a:close/>
                <a:moveTo>
                  <a:pt x="7" y="23"/>
                </a:moveTo>
                <a:cubicBezTo>
                  <a:pt x="7" y="4"/>
                  <a:pt x="7" y="4"/>
                  <a:pt x="7" y="4"/>
                </a:cubicBezTo>
                <a:cubicBezTo>
                  <a:pt x="7" y="2"/>
                  <a:pt x="9" y="0"/>
                  <a:pt x="11" y="0"/>
                </a:cubicBezTo>
                <a:cubicBezTo>
                  <a:pt x="40" y="0"/>
                  <a:pt x="40" y="0"/>
                  <a:pt x="40" y="0"/>
                </a:cubicBezTo>
                <a:cubicBezTo>
                  <a:pt x="43" y="0"/>
                  <a:pt x="45" y="2"/>
                  <a:pt x="45" y="4"/>
                </a:cubicBezTo>
                <a:cubicBezTo>
                  <a:pt x="45" y="23"/>
                  <a:pt x="45" y="23"/>
                  <a:pt x="45" y="23"/>
                </a:cubicBezTo>
                <a:cubicBezTo>
                  <a:pt x="45" y="25"/>
                  <a:pt x="43" y="27"/>
                  <a:pt x="40" y="27"/>
                </a:cubicBezTo>
                <a:cubicBezTo>
                  <a:pt x="11" y="27"/>
                  <a:pt x="11" y="27"/>
                  <a:pt x="11" y="27"/>
                </a:cubicBezTo>
                <a:cubicBezTo>
                  <a:pt x="9" y="27"/>
                  <a:pt x="7" y="25"/>
                  <a:pt x="7" y="23"/>
                </a:cubicBezTo>
                <a:close/>
                <a:moveTo>
                  <a:pt x="10" y="23"/>
                </a:moveTo>
                <a:cubicBezTo>
                  <a:pt x="10" y="23"/>
                  <a:pt x="11" y="24"/>
                  <a:pt x="11" y="24"/>
                </a:cubicBezTo>
                <a:cubicBezTo>
                  <a:pt x="40" y="24"/>
                  <a:pt x="40" y="24"/>
                  <a:pt x="40" y="24"/>
                </a:cubicBezTo>
                <a:cubicBezTo>
                  <a:pt x="41" y="24"/>
                  <a:pt x="41" y="23"/>
                  <a:pt x="41" y="23"/>
                </a:cubicBezTo>
                <a:cubicBezTo>
                  <a:pt x="41" y="4"/>
                  <a:pt x="41" y="4"/>
                  <a:pt x="41" y="4"/>
                </a:cubicBezTo>
                <a:cubicBezTo>
                  <a:pt x="41" y="3"/>
                  <a:pt x="41" y="3"/>
                  <a:pt x="40" y="3"/>
                </a:cubicBezTo>
                <a:cubicBezTo>
                  <a:pt x="11" y="3"/>
                  <a:pt x="11" y="3"/>
                  <a:pt x="11" y="3"/>
                </a:cubicBezTo>
                <a:cubicBezTo>
                  <a:pt x="11" y="3"/>
                  <a:pt x="10" y="3"/>
                  <a:pt x="10" y="4"/>
                </a:cubicBezTo>
                <a:lnTo>
                  <a:pt x="10" y="23"/>
                </a:lnTo>
                <a:close/>
                <a:moveTo>
                  <a:pt x="28" y="31"/>
                </a:moveTo>
                <a:cubicBezTo>
                  <a:pt x="28" y="31"/>
                  <a:pt x="28" y="31"/>
                  <a:pt x="28" y="31"/>
                </a:cubicBezTo>
                <a:cubicBezTo>
                  <a:pt x="24" y="31"/>
                  <a:pt x="24" y="31"/>
                  <a:pt x="24" y="31"/>
                </a:cubicBezTo>
                <a:cubicBezTo>
                  <a:pt x="23" y="31"/>
                  <a:pt x="23" y="31"/>
                  <a:pt x="23" y="31"/>
                </a:cubicBezTo>
                <a:cubicBezTo>
                  <a:pt x="23" y="31"/>
                  <a:pt x="23" y="31"/>
                  <a:pt x="24" y="31"/>
                </a:cubicBezTo>
                <a:cubicBezTo>
                  <a:pt x="28" y="31"/>
                  <a:pt x="28" y="31"/>
                  <a:pt x="28" y="31"/>
                </a:cubicBezTo>
                <a:cubicBezTo>
                  <a:pt x="28" y="31"/>
                  <a:pt x="28" y="31"/>
                  <a:pt x="28"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Number Placeholder 1"/>
          <p:cNvSpPr>
            <a:spLocks noGrp="1"/>
          </p:cNvSpPr>
          <p:nvPr>
            <p:ph type="sldNum" sz="quarter" idx="5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6E76D5E4-16CC-F940-810F-7476FEE33D9F}" type="slidenum">
              <a:rPr lang="en-US">
                <a:solidFill>
                  <a:schemeClr val="bg1"/>
                </a:solidFill>
                <a:latin typeface="Raleway" charset="0"/>
              </a:rPr>
              <a:pPr fontAlgn="base">
                <a:spcBef>
                  <a:spcPct val="0"/>
                </a:spcBef>
                <a:spcAft>
                  <a:spcPct val="0"/>
                </a:spcAft>
              </a:pPr>
              <a:t>2</a:t>
            </a:fld>
            <a:endParaRPr lang="en-US">
              <a:solidFill>
                <a:schemeClr val="bg1"/>
              </a:solidFill>
              <a:latin typeface="Raleway" charset="0"/>
            </a:endParaRPr>
          </a:p>
        </p:txBody>
      </p:sp>
      <p:sp>
        <p:nvSpPr>
          <p:cNvPr id="7170" name="Title 3"/>
          <p:cNvSpPr>
            <a:spLocks noGrp="1"/>
          </p:cNvSpPr>
          <p:nvPr>
            <p:ph type="title"/>
          </p:nvPr>
        </p:nvSpPr>
        <p:spPr>
          <a:xfrm>
            <a:off x="609600" y="425450"/>
            <a:ext cx="10972800" cy="393700"/>
          </a:xfrm>
        </p:spPr>
        <p:txBody>
          <a:bodyPr/>
          <a:lstStyle/>
          <a:p>
            <a:r>
              <a:rPr lang="en-US">
                <a:latin typeface="Raleway" charset="0"/>
              </a:rPr>
              <a:t>PROJECT DESCRIPTION</a:t>
            </a:r>
          </a:p>
        </p:txBody>
      </p:sp>
      <p:sp>
        <p:nvSpPr>
          <p:cNvPr id="7" name="Text Placeholder 6"/>
          <p:cNvSpPr>
            <a:spLocks noGrp="1"/>
          </p:cNvSpPr>
          <p:nvPr>
            <p:ph type="body" sz="quarter" idx="51"/>
          </p:nvPr>
        </p:nvSpPr>
        <p:spPr>
          <a:xfrm>
            <a:off x="703982" y="2899204"/>
            <a:ext cx="10808192" cy="2567867"/>
          </a:xfrm>
        </p:spPr>
        <p:txBody>
          <a:bodyPr rtlCol="0">
            <a:noAutofit/>
          </a:bodyPr>
          <a:lstStyle/>
          <a:p>
            <a:pPr algn="just" fontAlgn="auto">
              <a:spcAft>
                <a:spcPts val="0"/>
              </a:spcAft>
              <a:defRPr/>
            </a:pPr>
            <a:r>
              <a:rPr lang="en-US" sz="1800" dirty="0" smtClean="0">
                <a:solidFill>
                  <a:srgbClr val="000000"/>
                </a:solidFill>
                <a:ea typeface="+mn-ea"/>
                <a:cs typeface="+mn-cs"/>
              </a:rPr>
              <a:t>PARTHENOS is a cluster project</a:t>
            </a:r>
            <a:r>
              <a:rPr lang="en-US" sz="1800" dirty="0" smtClean="0"/>
              <a:t> </a:t>
            </a:r>
            <a:r>
              <a:rPr lang="en-US" sz="1800" dirty="0">
                <a:solidFill>
                  <a:srgbClr val="000000"/>
                </a:solidFill>
                <a:ea typeface="+mn-ea"/>
                <a:cs typeface="+mn-cs"/>
              </a:rPr>
              <a:t>developing joint data strategies and </a:t>
            </a:r>
            <a:r>
              <a:rPr lang="en-US" sz="1800" dirty="0" smtClean="0">
                <a:solidFill>
                  <a:srgbClr val="000000"/>
                </a:solidFill>
                <a:ea typeface="+mn-ea"/>
                <a:cs typeface="+mn-cs"/>
              </a:rPr>
              <a:t>policies in the broad domain of language studies, humanities, cultural heritage, history and archaeology. It addresses similar issues with common solutions and tools.</a:t>
            </a:r>
          </a:p>
          <a:p>
            <a:pPr algn="just" fontAlgn="auto">
              <a:spcAft>
                <a:spcPts val="0"/>
              </a:spcAft>
              <a:defRPr/>
            </a:pPr>
            <a:r>
              <a:rPr lang="en-US" sz="1800" dirty="0" smtClean="0">
                <a:solidFill>
                  <a:srgbClr val="000000"/>
                </a:solidFill>
                <a:ea typeface="+mn-ea"/>
                <a:cs typeface="+mn-cs"/>
              </a:rPr>
              <a:t>The domains addressed by PARTHENOS have similarities as well as distinctive features. They avail of the historical method, typical of the humanities, and of the scientific method, typical of sciences. Research may use a synchrotron or semantics, computer visualization or philology. Or the four together</a:t>
            </a:r>
            <a:endParaRPr lang="en-US" sz="1800" dirty="0">
              <a:solidFill>
                <a:srgbClr val="000000"/>
              </a:solidFill>
              <a:ea typeface="+mn-ea"/>
              <a:cs typeface="+mn-cs"/>
            </a:endParaRPr>
          </a:p>
        </p:txBody>
      </p:sp>
      <p:pic>
        <p:nvPicPr>
          <p:cNvPr id="8" name="Segnaposto immagine 7"/>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5290289" y="1004627"/>
            <a:ext cx="1597692" cy="1597692"/>
          </a:xfr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1"/>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A7EE7F-179F-F84C-852D-96F6A5FFED57}" type="slidenum">
              <a:rPr lang="en-US">
                <a:solidFill>
                  <a:schemeClr val="bg1"/>
                </a:solidFill>
                <a:latin typeface="Raleway" charset="0"/>
              </a:rPr>
              <a:pPr fontAlgn="base">
                <a:spcBef>
                  <a:spcPct val="0"/>
                </a:spcBef>
                <a:spcAft>
                  <a:spcPct val="0"/>
                </a:spcAft>
              </a:pPr>
              <a:t>3</a:t>
            </a:fld>
            <a:endParaRPr lang="en-US">
              <a:solidFill>
                <a:schemeClr val="bg1"/>
              </a:solidFill>
              <a:latin typeface="Raleway" charset="0"/>
            </a:endParaRPr>
          </a:p>
        </p:txBody>
      </p:sp>
      <p:sp>
        <p:nvSpPr>
          <p:cNvPr id="9218" name="Title 2"/>
          <p:cNvSpPr>
            <a:spLocks noGrp="1"/>
          </p:cNvSpPr>
          <p:nvPr>
            <p:ph type="title"/>
          </p:nvPr>
        </p:nvSpPr>
        <p:spPr>
          <a:xfrm>
            <a:off x="609600" y="425450"/>
            <a:ext cx="10972800" cy="393700"/>
          </a:xfrm>
        </p:spPr>
        <p:txBody>
          <a:bodyPr/>
          <a:lstStyle/>
          <a:p>
            <a:r>
              <a:rPr lang="en-US" dirty="0" smtClean="0">
                <a:latin typeface="Raleway" charset="0"/>
              </a:rPr>
              <a:t>Communities and their needs</a:t>
            </a:r>
            <a:endParaRPr lang="en-US" dirty="0">
              <a:latin typeface="Raleway" charset="0"/>
            </a:endParaRPr>
          </a:p>
        </p:txBody>
      </p:sp>
      <p:sp>
        <p:nvSpPr>
          <p:cNvPr id="4" name="Text Placeholder 3"/>
          <p:cNvSpPr>
            <a:spLocks noGrp="1"/>
          </p:cNvSpPr>
          <p:nvPr>
            <p:ph type="body" sz="quarter" idx="14"/>
          </p:nvPr>
        </p:nvSpPr>
        <p:spPr>
          <a:xfrm>
            <a:off x="619125" y="1541463"/>
            <a:ext cx="10972800" cy="4549775"/>
          </a:xfrm>
        </p:spPr>
        <p:txBody>
          <a:bodyPr rtlCol="0">
            <a:normAutofit/>
          </a:bodyPr>
          <a:lstStyle/>
          <a:p>
            <a:r>
              <a:rPr lang="en-GB" dirty="0" smtClean="0"/>
              <a:t>PARTHENOS represents different communities</a:t>
            </a:r>
          </a:p>
          <a:p>
            <a:pPr marL="342900" indent="-342900">
              <a:buFont typeface="Arial"/>
              <a:buChar char="•"/>
            </a:pPr>
            <a:r>
              <a:rPr lang="en-GB" dirty="0" smtClean="0"/>
              <a:t>CLARIN </a:t>
            </a:r>
            <a:r>
              <a:rPr lang="en-GB" dirty="0"/>
              <a:t>ERIC (Language studies)</a:t>
            </a:r>
            <a:endParaRPr lang="it-IT" dirty="0"/>
          </a:p>
          <a:p>
            <a:pPr marL="342900" indent="-342900">
              <a:buFont typeface="Arial"/>
              <a:buChar char="•"/>
            </a:pPr>
            <a:r>
              <a:rPr lang="en-GB" dirty="0"/>
              <a:t>DARIAH ERIC (Digital humanities)</a:t>
            </a:r>
            <a:endParaRPr lang="it-IT" dirty="0"/>
          </a:p>
          <a:p>
            <a:pPr marL="342900" indent="-342900">
              <a:buFont typeface="Arial"/>
              <a:buChar char="•"/>
            </a:pPr>
            <a:r>
              <a:rPr lang="en-GB" dirty="0"/>
              <a:t>ARIADNE (Digital archaeology)</a:t>
            </a:r>
            <a:endParaRPr lang="it-IT" dirty="0"/>
          </a:p>
          <a:p>
            <a:pPr marL="342900" indent="-342900">
              <a:buFont typeface="Arial"/>
              <a:buChar char="•"/>
            </a:pPr>
            <a:r>
              <a:rPr lang="en-GB" dirty="0"/>
              <a:t>IPERION CH (Conservation science)</a:t>
            </a:r>
            <a:endParaRPr lang="it-IT" dirty="0"/>
          </a:p>
          <a:p>
            <a:pPr marL="342900" indent="-342900">
              <a:buFont typeface="Arial"/>
              <a:buChar char="•"/>
            </a:pPr>
            <a:r>
              <a:rPr lang="en-US" dirty="0" smtClean="0"/>
              <a:t>EHRI (Holocaust studies) </a:t>
            </a:r>
          </a:p>
          <a:p>
            <a:r>
              <a:rPr lang="en-US" dirty="0" smtClean="0">
                <a:solidFill>
                  <a:srgbClr val="000000"/>
                </a:solidFill>
                <a:ea typeface="+mn-ea"/>
                <a:cs typeface="+mn-cs"/>
              </a:rPr>
              <a:t>b</a:t>
            </a:r>
            <a:r>
              <a:rPr lang="en-US" dirty="0" smtClean="0">
                <a:solidFill>
                  <a:srgbClr val="000000"/>
                </a:solidFill>
                <a:ea typeface="+mn-ea"/>
                <a:cs typeface="+mn-cs"/>
              </a:rPr>
              <a:t>ut also E-RIHS (New ESFRI project on heritage science), possible new </a:t>
            </a:r>
            <a:r>
              <a:rPr lang="en-US" dirty="0" smtClean="0">
                <a:solidFill>
                  <a:srgbClr val="000000"/>
                </a:solidFill>
                <a:ea typeface="+mn-ea"/>
                <a:cs typeface="+mn-cs"/>
              </a:rPr>
              <a:t>starting communities, and more …</a:t>
            </a:r>
            <a:endParaRPr lang="en-US" dirty="0">
              <a:solidFill>
                <a:srgbClr val="000000"/>
              </a:solidFill>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a:xfrm>
            <a:off x="5181600" y="1765905"/>
            <a:ext cx="6400800" cy="3543905"/>
          </a:xfrm>
        </p:spPr>
        <p:txBody>
          <a:bodyPr>
            <a:noAutofit/>
          </a:bodyPr>
          <a:lstStyle/>
          <a:p>
            <a:r>
              <a:rPr lang="en-GB" sz="1600" dirty="0" smtClean="0">
                <a:solidFill>
                  <a:srgbClr val="000000"/>
                </a:solidFill>
                <a:latin typeface="Raleway" charset="0"/>
              </a:rPr>
              <a:t>Extensive (320 pages) report on the requirements of the different user communities in terms of data management:</a:t>
            </a:r>
          </a:p>
          <a:p>
            <a:pPr marL="285750" indent="-285750">
              <a:buFont typeface="Arial"/>
              <a:buChar char="•"/>
            </a:pPr>
            <a:r>
              <a:rPr lang="en-GB" sz="1600" dirty="0" smtClean="0">
                <a:solidFill>
                  <a:srgbClr val="000000"/>
                </a:solidFill>
                <a:latin typeface="Raleway" charset="0"/>
              </a:rPr>
              <a:t>Data policies (data lifecycle, quality)</a:t>
            </a:r>
          </a:p>
          <a:p>
            <a:pPr marL="285750" indent="-285750">
              <a:buFont typeface="Arial"/>
              <a:buChar char="•"/>
            </a:pPr>
            <a:r>
              <a:rPr lang="en-GB" sz="1600" dirty="0" smtClean="0">
                <a:solidFill>
                  <a:srgbClr val="000000"/>
                </a:solidFill>
                <a:latin typeface="Raleway" charset="0"/>
              </a:rPr>
              <a:t>Standardization</a:t>
            </a:r>
          </a:p>
          <a:p>
            <a:pPr marL="285750" indent="-285750">
              <a:buFont typeface="Arial"/>
              <a:buChar char="•"/>
            </a:pPr>
            <a:r>
              <a:rPr lang="en-GB" sz="1600" dirty="0" smtClean="0">
                <a:solidFill>
                  <a:srgbClr val="000000"/>
                </a:solidFill>
                <a:latin typeface="Raleway" charset="0"/>
              </a:rPr>
              <a:t>Interoperability</a:t>
            </a:r>
          </a:p>
          <a:p>
            <a:pPr marL="285750" indent="-285750">
              <a:buFont typeface="Arial"/>
              <a:buChar char="•"/>
            </a:pPr>
            <a:r>
              <a:rPr lang="en-GB" sz="1600" dirty="0" smtClean="0">
                <a:solidFill>
                  <a:srgbClr val="000000"/>
                </a:solidFill>
                <a:latin typeface="Raleway" charset="0"/>
              </a:rPr>
              <a:t>Tools</a:t>
            </a:r>
          </a:p>
          <a:p>
            <a:pPr marL="285750" indent="-285750">
              <a:buFont typeface="Arial"/>
              <a:buChar char="•"/>
            </a:pPr>
            <a:r>
              <a:rPr lang="en-GB" sz="1600" dirty="0" smtClean="0">
                <a:solidFill>
                  <a:srgbClr val="000000"/>
                </a:solidFill>
                <a:latin typeface="Raleway" charset="0"/>
              </a:rPr>
              <a:t>Training and Education</a:t>
            </a:r>
          </a:p>
          <a:p>
            <a:r>
              <a:rPr lang="en-GB" sz="1600" dirty="0" smtClean="0">
                <a:solidFill>
                  <a:srgbClr val="000000"/>
                </a:solidFill>
                <a:latin typeface="Raleway" charset="0"/>
              </a:rPr>
              <a:t>It includes use-cases for all the communities represented in the project</a:t>
            </a:r>
          </a:p>
          <a:p>
            <a:r>
              <a:rPr lang="en-GB" sz="1600" dirty="0" smtClean="0">
                <a:solidFill>
                  <a:srgbClr val="000000"/>
                </a:solidFill>
                <a:latin typeface="Raleway" charset="0"/>
              </a:rPr>
              <a:t> </a:t>
            </a:r>
            <a:endParaRPr lang="en-GB" sz="1600" dirty="0">
              <a:solidFill>
                <a:srgbClr val="000000"/>
              </a:solidFill>
              <a:latin typeface="Raleway" charset="0"/>
            </a:endParaRPr>
          </a:p>
        </p:txBody>
      </p:sp>
      <p:sp>
        <p:nvSpPr>
          <p:cNvPr id="12290" name="Slide Number Placeholder 2"/>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143D09A0-F68C-154E-93AE-18BCE28F3CCF}" type="slidenum">
              <a:rPr lang="en-US">
                <a:solidFill>
                  <a:schemeClr val="bg1"/>
                </a:solidFill>
                <a:latin typeface="Raleway" charset="0"/>
              </a:rPr>
              <a:pPr fontAlgn="base">
                <a:spcBef>
                  <a:spcPct val="0"/>
                </a:spcBef>
                <a:spcAft>
                  <a:spcPct val="0"/>
                </a:spcAft>
              </a:pPr>
              <a:t>4</a:t>
            </a:fld>
            <a:endParaRPr lang="en-US">
              <a:solidFill>
                <a:schemeClr val="bg1"/>
              </a:solidFill>
              <a:latin typeface="Raleway" charset="0"/>
            </a:endParaRPr>
          </a:p>
        </p:txBody>
      </p:sp>
      <p:sp>
        <p:nvSpPr>
          <p:cNvPr id="12291" name="Text Placeholder 4"/>
          <p:cNvSpPr>
            <a:spLocks noGrp="1"/>
          </p:cNvSpPr>
          <p:nvPr>
            <p:ph type="body" sz="quarter" idx="15"/>
          </p:nvPr>
        </p:nvSpPr>
        <p:spPr>
          <a:xfrm>
            <a:off x="5181600" y="1749591"/>
            <a:ext cx="6400800" cy="352425"/>
          </a:xfrm>
        </p:spPr>
        <p:txBody>
          <a:bodyPr/>
          <a:lstStyle/>
          <a:p>
            <a:r>
              <a:rPr lang="en-US" dirty="0" smtClean="0">
                <a:latin typeface="Raleway" charset="0"/>
              </a:rPr>
              <a:t> </a:t>
            </a:r>
            <a:endParaRPr lang="en-US" dirty="0">
              <a:latin typeface="Raleway" charset="0"/>
            </a:endParaRPr>
          </a:p>
        </p:txBody>
      </p:sp>
      <p:sp>
        <p:nvSpPr>
          <p:cNvPr id="12292" name="Title 5"/>
          <p:cNvSpPr>
            <a:spLocks noGrp="1"/>
          </p:cNvSpPr>
          <p:nvPr>
            <p:ph type="title"/>
          </p:nvPr>
        </p:nvSpPr>
        <p:spPr>
          <a:xfrm>
            <a:off x="609600" y="425450"/>
            <a:ext cx="10972800" cy="393700"/>
          </a:xfrm>
        </p:spPr>
        <p:txBody>
          <a:bodyPr/>
          <a:lstStyle/>
          <a:p>
            <a:r>
              <a:rPr lang="en-US" dirty="0" smtClean="0">
                <a:latin typeface="Raleway" charset="0"/>
              </a:rPr>
              <a:t>Requirements of the different communities</a:t>
            </a:r>
            <a:endParaRPr lang="en-US" dirty="0">
              <a:latin typeface="Raleway" charset="0"/>
            </a:endParaRPr>
          </a:p>
        </p:txBody>
      </p:sp>
      <p:sp>
        <p:nvSpPr>
          <p:cNvPr id="7" name="Text Placeholder 6"/>
          <p:cNvSpPr>
            <a:spLocks noGrp="1"/>
          </p:cNvSpPr>
          <p:nvPr>
            <p:ph type="body" sz="quarter" idx="4294967295"/>
          </p:nvPr>
        </p:nvSpPr>
        <p:spPr>
          <a:xfrm>
            <a:off x="609600" y="1019175"/>
            <a:ext cx="10972800" cy="304800"/>
          </a:xfrm>
        </p:spPr>
        <p:txBody>
          <a:bodyPr rtlCol="0"/>
          <a:lstStyle/>
          <a:p>
            <a:pPr fontAlgn="auto">
              <a:spcAft>
                <a:spcPts val="0"/>
              </a:spcAft>
              <a:buFont typeface="Arial" panose="020B0604020202020204" pitchFamily="34" charset="0"/>
              <a:buNone/>
              <a:defRPr/>
            </a:pPr>
            <a:r>
              <a:rPr lang="en-US" dirty="0" smtClean="0">
                <a:ea typeface="+mn-ea"/>
                <a:cs typeface="+mn-cs"/>
              </a:rPr>
              <a:t>PARTHENOS report on user requirements</a:t>
            </a:r>
            <a:endParaRPr lang="en-US" dirty="0">
              <a:ea typeface="+mn-ea"/>
              <a:cs typeface="+mn-cs"/>
            </a:endParaRPr>
          </a:p>
        </p:txBody>
      </p:sp>
      <p:pic>
        <p:nvPicPr>
          <p:cNvPr id="2" name="Picture Placeholder 1" descr="Parthenos-D21-user-requirements-report(2).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409" b="16409"/>
          <a:stretch>
            <a:fillRect/>
          </a:stretch>
        </p:blipFill>
        <p:spPr>
          <a:xfrm>
            <a:off x="609600" y="1725613"/>
            <a:ext cx="3840163" cy="3651250"/>
          </a:xfrm>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Number Placeholder 1"/>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DFA7EE7F-179F-F84C-852D-96F6A5FFED57}" type="slidenum">
              <a:rPr lang="en-US">
                <a:solidFill>
                  <a:schemeClr val="bg1"/>
                </a:solidFill>
                <a:latin typeface="Raleway" charset="0"/>
              </a:rPr>
              <a:pPr fontAlgn="base">
                <a:spcBef>
                  <a:spcPct val="0"/>
                </a:spcBef>
                <a:spcAft>
                  <a:spcPct val="0"/>
                </a:spcAft>
              </a:pPr>
              <a:t>5</a:t>
            </a:fld>
            <a:endParaRPr lang="en-US">
              <a:solidFill>
                <a:schemeClr val="bg1"/>
              </a:solidFill>
              <a:latin typeface="Raleway" charset="0"/>
            </a:endParaRPr>
          </a:p>
        </p:txBody>
      </p:sp>
      <p:sp>
        <p:nvSpPr>
          <p:cNvPr id="9218" name="Title 2"/>
          <p:cNvSpPr>
            <a:spLocks noGrp="1"/>
          </p:cNvSpPr>
          <p:nvPr>
            <p:ph type="title"/>
          </p:nvPr>
        </p:nvSpPr>
        <p:spPr>
          <a:xfrm>
            <a:off x="609600" y="425450"/>
            <a:ext cx="10972800" cy="393700"/>
          </a:xfrm>
        </p:spPr>
        <p:txBody>
          <a:bodyPr/>
          <a:lstStyle/>
          <a:p>
            <a:r>
              <a:rPr lang="en-US" dirty="0" smtClean="0">
                <a:latin typeface="Raleway" charset="0"/>
              </a:rPr>
              <a:t>Considering a (broad) use case as a summary example</a:t>
            </a:r>
            <a:endParaRPr lang="en-US" dirty="0">
              <a:latin typeface="Raleway" charset="0"/>
            </a:endParaRPr>
          </a:p>
        </p:txBody>
      </p:sp>
      <p:sp>
        <p:nvSpPr>
          <p:cNvPr id="4" name="Text Placeholder 3"/>
          <p:cNvSpPr>
            <a:spLocks noGrp="1"/>
          </p:cNvSpPr>
          <p:nvPr>
            <p:ph type="body" sz="quarter" idx="14"/>
          </p:nvPr>
        </p:nvSpPr>
        <p:spPr>
          <a:xfrm>
            <a:off x="619125" y="1541463"/>
            <a:ext cx="10972800" cy="4549775"/>
          </a:xfrm>
        </p:spPr>
        <p:txBody>
          <a:bodyPr rtlCol="0">
            <a:normAutofit/>
          </a:bodyPr>
          <a:lstStyle/>
          <a:p>
            <a:r>
              <a:rPr lang="en-GB" dirty="0" smtClean="0"/>
              <a:t>In what follows I will consider one use case – data management in Archaeology – because:</a:t>
            </a:r>
          </a:p>
          <a:p>
            <a:pPr marL="342900" indent="-342900">
              <a:buFont typeface="Arial"/>
              <a:buChar char="•"/>
            </a:pPr>
            <a:r>
              <a:rPr lang="en-GB" dirty="0" smtClean="0">
                <a:solidFill>
                  <a:srgbClr val="000000"/>
                </a:solidFill>
                <a:ea typeface="+mn-ea"/>
                <a:cs typeface="+mn-cs"/>
              </a:rPr>
              <a:t>It is exemplary of the diverse issues that may present within PARTHENOS and its communities</a:t>
            </a:r>
          </a:p>
          <a:p>
            <a:pPr marL="342900" indent="-342900">
              <a:buFont typeface="Arial"/>
              <a:buChar char="•"/>
            </a:pPr>
            <a:r>
              <a:rPr lang="en-GB" dirty="0" smtClean="0">
                <a:solidFill>
                  <a:srgbClr val="000000"/>
                </a:solidFill>
                <a:ea typeface="+mn-ea"/>
                <a:cs typeface="+mn-cs"/>
              </a:rPr>
              <a:t>It is relatively well-advanced to offer concrete samples of issues</a:t>
            </a:r>
          </a:p>
          <a:p>
            <a:r>
              <a:rPr lang="en-GB" dirty="0" smtClean="0">
                <a:solidFill>
                  <a:srgbClr val="000000"/>
                </a:solidFill>
                <a:ea typeface="+mn-ea"/>
                <a:cs typeface="+mn-cs"/>
              </a:rPr>
              <a:t>This example is being developed within ARIADNE (</a:t>
            </a:r>
            <a:r>
              <a:rPr lang="en-GB" dirty="0" smtClean="0">
                <a:solidFill>
                  <a:srgbClr val="000000"/>
                </a:solidFill>
                <a:ea typeface="+mn-ea"/>
                <a:cs typeface="+mn-cs"/>
                <a:hlinkClick r:id="rId2"/>
              </a:rPr>
              <a:t>www.ariadne-infrastructure.eu</a:t>
            </a:r>
            <a:r>
              <a:rPr lang="en-GB" dirty="0" smtClean="0">
                <a:solidFill>
                  <a:srgbClr val="000000"/>
                </a:solidFill>
                <a:ea typeface="+mn-ea"/>
                <a:cs typeface="+mn-cs"/>
              </a:rPr>
              <a:t>), a project on the integration of archaeological datasets in Europe. ARIADNE also produced a survey of users’ needs, which has been now distilled into the PARTHENOS report.</a:t>
            </a:r>
            <a:endParaRPr lang="en-GB" dirty="0">
              <a:solidFill>
                <a:srgbClr val="000000"/>
              </a:solidFill>
              <a:ea typeface="+mn-ea"/>
              <a:cs typeface="+mn-cs"/>
            </a:endParaRPr>
          </a:p>
        </p:txBody>
      </p:sp>
    </p:spTree>
    <p:extLst>
      <p:ext uri="{BB962C8B-B14F-4D97-AF65-F5344CB8AC3E}">
        <p14:creationId xmlns:p14="http://schemas.microsoft.com/office/powerpoint/2010/main" val="32948098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NEEDS</a:t>
            </a:r>
            <a:endParaRPr lang="en-US" dirty="0"/>
          </a:p>
        </p:txBody>
      </p:sp>
      <p:sp>
        <p:nvSpPr>
          <p:cNvPr id="3" name="Text Placeholder 2"/>
          <p:cNvSpPr>
            <a:spLocks noGrp="1"/>
          </p:cNvSpPr>
          <p:nvPr>
            <p:ph type="body" sz="quarter" idx="14"/>
          </p:nvPr>
        </p:nvSpPr>
        <p:spPr/>
        <p:txBody>
          <a:bodyPr>
            <a:normAutofit fontScale="85000" lnSpcReduction="20000"/>
          </a:bodyPr>
          <a:lstStyle/>
          <a:p>
            <a:pPr marL="342900" indent="-342900">
              <a:buFont typeface="Arial"/>
              <a:buChar char="•"/>
            </a:pPr>
            <a:r>
              <a:rPr lang="en-GB" b="1" dirty="0" smtClean="0"/>
              <a:t>Data </a:t>
            </a:r>
            <a:r>
              <a:rPr lang="en-GB" b="1" dirty="0"/>
              <a:t>transparency</a:t>
            </a:r>
            <a:r>
              <a:rPr lang="en-GB" dirty="0"/>
              <a:t>: inconsistent interfaces, insufficient provenance information and scattered and heterogeneous </a:t>
            </a:r>
            <a:r>
              <a:rPr lang="en-GB" dirty="0" smtClean="0"/>
              <a:t>resources.  </a:t>
            </a:r>
            <a:endParaRPr lang="it-IT" dirty="0"/>
          </a:p>
          <a:p>
            <a:pPr marL="342900" indent="-342900">
              <a:buFont typeface="Arial"/>
              <a:buChar char="•"/>
            </a:pPr>
            <a:r>
              <a:rPr lang="en-GB" b="1" dirty="0" smtClean="0"/>
              <a:t>Data </a:t>
            </a:r>
            <a:r>
              <a:rPr lang="en-GB" b="1" dirty="0"/>
              <a:t>accessibility</a:t>
            </a:r>
            <a:r>
              <a:rPr lang="en-GB" dirty="0"/>
              <a:t>: data appeared as difficult to find, because not online, and when online, difficult to access. Lack of downloadable "raw data” for re-use, such as the database used for the creation of a scholarly </a:t>
            </a:r>
            <a:r>
              <a:rPr lang="en-GB" dirty="0" smtClean="0"/>
              <a:t>edition. </a:t>
            </a:r>
            <a:endParaRPr lang="it-IT" dirty="0"/>
          </a:p>
          <a:p>
            <a:pPr marL="342900" indent="-342900">
              <a:buFont typeface="Arial"/>
              <a:buChar char="•"/>
            </a:pPr>
            <a:r>
              <a:rPr lang="en-GB" b="1" dirty="0" smtClean="0"/>
              <a:t>Metadata </a:t>
            </a:r>
            <a:r>
              <a:rPr lang="en-GB" b="1" dirty="0"/>
              <a:t>quality</a:t>
            </a:r>
            <a:r>
              <a:rPr lang="en-GB" dirty="0"/>
              <a:t>: due to the lack of awareness about the importance of metadata for data sharing, most researchers often do not produce metadata for various data(sets) they generate in projects</a:t>
            </a:r>
            <a:r>
              <a:rPr lang="en-GB" dirty="0" smtClean="0"/>
              <a:t>.</a:t>
            </a:r>
          </a:p>
          <a:p>
            <a:pPr marL="342900" indent="-342900">
              <a:buFont typeface="Arial"/>
              <a:buChar char="•"/>
            </a:pPr>
            <a:r>
              <a:rPr lang="en-GB" b="1" dirty="0" smtClean="0"/>
              <a:t>Data </a:t>
            </a:r>
            <a:r>
              <a:rPr lang="en-GB" b="1" dirty="0"/>
              <a:t>quality</a:t>
            </a:r>
            <a:r>
              <a:rPr lang="en-GB" dirty="0"/>
              <a:t>: users often complain lack of usefulness because data are structured in different way, are incomplete or lack important details, and are not up to date. </a:t>
            </a:r>
            <a:endParaRPr lang="it-IT" dirty="0"/>
          </a:p>
          <a:p>
            <a:pPr marL="342900" indent="-342900">
              <a:buFont typeface="Arial"/>
              <a:buChar char="•"/>
            </a:pPr>
            <a:r>
              <a:rPr lang="en-GB" b="1" dirty="0" smtClean="0"/>
              <a:t>International </a:t>
            </a:r>
            <a:r>
              <a:rPr lang="en-GB" b="1" dirty="0"/>
              <a:t>dimension</a:t>
            </a:r>
            <a:r>
              <a:rPr lang="en-GB" dirty="0"/>
              <a:t>: researches between different institutes and access to a wider geographical dataset will help facilitate cross-collaboration and enhance funding opportunities. </a:t>
            </a:r>
            <a:endParaRPr lang="it-IT" dirty="0"/>
          </a:p>
          <a:p>
            <a:endParaRPr lang="en-US" dirty="0"/>
          </a:p>
        </p:txBody>
      </p:sp>
      <p:sp>
        <p:nvSpPr>
          <p:cNvPr id="4" name="Slide Number Placeholder 3"/>
          <p:cNvSpPr>
            <a:spLocks noGrp="1"/>
          </p:cNvSpPr>
          <p:nvPr>
            <p:ph type="sldNum" sz="quarter" idx="16"/>
          </p:nvPr>
        </p:nvSpPr>
        <p:spPr/>
        <p:txBody>
          <a:bodyPr/>
          <a:lstStyle/>
          <a:p>
            <a:pPr>
              <a:defRPr/>
            </a:pPr>
            <a:fld id="{8B4C4E4A-C9F4-A345-9EF3-5CAEEEA2252A}" type="slidenum">
              <a:rPr lang="en-US" smtClean="0"/>
              <a:pPr>
                <a:defRPr/>
              </a:pPr>
              <a:t>6</a:t>
            </a:fld>
            <a:endParaRPr lang="en-US" dirty="0"/>
          </a:p>
        </p:txBody>
      </p:sp>
    </p:spTree>
    <p:extLst>
      <p:ext uri="{BB962C8B-B14F-4D97-AF65-F5344CB8AC3E}">
        <p14:creationId xmlns:p14="http://schemas.microsoft.com/office/powerpoint/2010/main" val="34499914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idx="1"/>
          </p:nvPr>
        </p:nvSpPr>
        <p:spPr>
          <a:xfrm>
            <a:off x="7200900" y="1765905"/>
            <a:ext cx="4381500" cy="3543905"/>
          </a:xfrm>
        </p:spPr>
        <p:txBody>
          <a:bodyPr>
            <a:noAutofit/>
          </a:bodyPr>
          <a:lstStyle/>
          <a:p>
            <a:r>
              <a:rPr lang="en-GB" sz="1600" dirty="0" smtClean="0">
                <a:solidFill>
                  <a:srgbClr val="000000"/>
                </a:solidFill>
                <a:latin typeface="Raleway" charset="0"/>
              </a:rPr>
              <a:t>A searchable catalog</a:t>
            </a:r>
            <a:r>
              <a:rPr lang="en-GB" sz="1600" dirty="0" smtClean="0">
                <a:solidFill>
                  <a:srgbClr val="000000"/>
                </a:solidFill>
                <a:latin typeface="Raleway" charset="0"/>
              </a:rPr>
              <a:t>ue of archaeological datasets in Europe, enabling resource discovery. They include reports (texts), databases, GIS, images, 3D, videos and more.</a:t>
            </a:r>
          </a:p>
          <a:p>
            <a:r>
              <a:rPr lang="en-GB" sz="1600" dirty="0" smtClean="0">
                <a:solidFill>
                  <a:srgbClr val="000000"/>
                </a:solidFill>
                <a:latin typeface="Raleway" charset="0"/>
              </a:rPr>
              <a:t>At present it covers about 1,630,000 datasets, providing links to the original location where they are stored.</a:t>
            </a:r>
          </a:p>
          <a:p>
            <a:r>
              <a:rPr lang="en-GB" sz="1600" dirty="0" smtClean="0">
                <a:solidFill>
                  <a:srgbClr val="000000"/>
                </a:solidFill>
                <a:latin typeface="Raleway" charset="0"/>
              </a:rPr>
              <a:t>It also provide tools for data manipulation</a:t>
            </a:r>
            <a:endParaRPr lang="en-GB" sz="1600" dirty="0">
              <a:solidFill>
                <a:srgbClr val="000000"/>
              </a:solidFill>
              <a:latin typeface="Raleway" charset="0"/>
            </a:endParaRPr>
          </a:p>
        </p:txBody>
      </p:sp>
      <p:sp>
        <p:nvSpPr>
          <p:cNvPr id="12290" name="Slide Number Placeholder 2"/>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143D09A0-F68C-154E-93AE-18BCE28F3CCF}" type="slidenum">
              <a:rPr lang="en-US">
                <a:solidFill>
                  <a:schemeClr val="bg1"/>
                </a:solidFill>
                <a:latin typeface="Raleway" charset="0"/>
              </a:rPr>
              <a:pPr fontAlgn="base">
                <a:spcBef>
                  <a:spcPct val="0"/>
                </a:spcBef>
                <a:spcAft>
                  <a:spcPct val="0"/>
                </a:spcAft>
              </a:pPr>
              <a:t>7</a:t>
            </a:fld>
            <a:endParaRPr lang="en-US">
              <a:solidFill>
                <a:schemeClr val="bg1"/>
              </a:solidFill>
              <a:latin typeface="Raleway" charset="0"/>
            </a:endParaRPr>
          </a:p>
        </p:txBody>
      </p:sp>
      <p:sp>
        <p:nvSpPr>
          <p:cNvPr id="12292" name="Title 5"/>
          <p:cNvSpPr>
            <a:spLocks noGrp="1"/>
          </p:cNvSpPr>
          <p:nvPr>
            <p:ph type="title"/>
          </p:nvPr>
        </p:nvSpPr>
        <p:spPr>
          <a:xfrm>
            <a:off x="609600" y="425450"/>
            <a:ext cx="10972800" cy="393700"/>
          </a:xfrm>
        </p:spPr>
        <p:txBody>
          <a:bodyPr/>
          <a:lstStyle/>
          <a:p>
            <a:r>
              <a:rPr lang="en-US" dirty="0" smtClean="0"/>
              <a:t>The ARIADNE </a:t>
            </a:r>
            <a:r>
              <a:rPr lang="en-US" dirty="0"/>
              <a:t>solution</a:t>
            </a:r>
            <a:endParaRPr lang="en-US" dirty="0">
              <a:latin typeface="Raleway" charset="0"/>
            </a:endParaRPr>
          </a:p>
        </p:txBody>
      </p:sp>
      <p:sp>
        <p:nvSpPr>
          <p:cNvPr id="7" name="Text Placeholder 6"/>
          <p:cNvSpPr>
            <a:spLocks noGrp="1"/>
          </p:cNvSpPr>
          <p:nvPr>
            <p:ph type="body" sz="quarter" idx="4294967295"/>
          </p:nvPr>
        </p:nvSpPr>
        <p:spPr>
          <a:xfrm>
            <a:off x="609600" y="1019175"/>
            <a:ext cx="10972800" cy="304800"/>
          </a:xfrm>
        </p:spPr>
        <p:txBody>
          <a:bodyPr rtlCol="0"/>
          <a:lstStyle/>
          <a:p>
            <a:pPr fontAlgn="auto">
              <a:spcAft>
                <a:spcPts val="0"/>
              </a:spcAft>
              <a:buFont typeface="Arial" panose="020B0604020202020204" pitchFamily="34" charset="0"/>
              <a:buNone/>
              <a:defRPr/>
            </a:pPr>
            <a:r>
              <a:rPr lang="en-US" dirty="0" smtClean="0">
                <a:ea typeface="+mn-ea"/>
                <a:cs typeface="+mn-cs"/>
              </a:rPr>
              <a:t>The ARIADNE Registry and Portal</a:t>
            </a:r>
            <a:endParaRPr lang="en-US" dirty="0">
              <a:ea typeface="+mn-ea"/>
              <a:cs typeface="+mn-cs"/>
            </a:endParaRPr>
          </a:p>
        </p:txBody>
      </p:sp>
      <p:pic>
        <p:nvPicPr>
          <p:cNvPr id="8" name="Picture 7" descr="ariadne-port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803401"/>
            <a:ext cx="6707974" cy="3746500"/>
          </a:xfrm>
          <a:prstGeom prst="rect">
            <a:avLst/>
          </a:prstGeom>
        </p:spPr>
      </p:pic>
      <p:sp>
        <p:nvSpPr>
          <p:cNvPr id="9" name="Text Placeholder 8"/>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77808379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remaining issues</a:t>
            </a:r>
            <a:endParaRPr lang="en-US" dirty="0"/>
          </a:p>
        </p:txBody>
      </p:sp>
      <p:sp>
        <p:nvSpPr>
          <p:cNvPr id="3" name="Text Placeholder 2"/>
          <p:cNvSpPr>
            <a:spLocks noGrp="1"/>
          </p:cNvSpPr>
          <p:nvPr>
            <p:ph type="body" sz="quarter" idx="14"/>
          </p:nvPr>
        </p:nvSpPr>
        <p:spPr/>
        <p:txBody>
          <a:bodyPr>
            <a:normAutofit fontScale="92500" lnSpcReduction="10000"/>
          </a:bodyPr>
          <a:lstStyle/>
          <a:p>
            <a:pPr marL="342900" indent="-342900">
              <a:buFont typeface="Arial"/>
              <a:buChar char="•"/>
            </a:pPr>
            <a:r>
              <a:rPr lang="en-GB" b="1" dirty="0" smtClean="0">
                <a:solidFill>
                  <a:srgbClr val="000000"/>
                </a:solidFill>
                <a:latin typeface="Raleway" charset="0"/>
              </a:rPr>
              <a:t>Access</a:t>
            </a:r>
            <a:r>
              <a:rPr lang="en-GB" dirty="0">
                <a:solidFill>
                  <a:srgbClr val="000000"/>
                </a:solidFill>
                <a:latin typeface="Raleway" charset="0"/>
              </a:rPr>
              <a:t>: sometimes data are irrationally “protected”, especially (but not only) </a:t>
            </a:r>
            <a:r>
              <a:rPr lang="en-GB" dirty="0" smtClean="0">
                <a:solidFill>
                  <a:srgbClr val="000000"/>
                </a:solidFill>
                <a:latin typeface="Raleway" charset="0"/>
              </a:rPr>
              <a:t>images. </a:t>
            </a:r>
            <a:endParaRPr lang="en-GB" dirty="0">
              <a:solidFill>
                <a:srgbClr val="000000"/>
              </a:solidFill>
              <a:latin typeface="Raleway" charset="0"/>
            </a:endParaRPr>
          </a:p>
          <a:p>
            <a:pPr marL="342900" indent="-342900">
              <a:buFont typeface="Arial"/>
              <a:buChar char="•"/>
            </a:pPr>
            <a:r>
              <a:rPr lang="en-GB" b="1" dirty="0">
                <a:solidFill>
                  <a:srgbClr val="000000"/>
                </a:solidFill>
                <a:latin typeface="Raleway" charset="0"/>
              </a:rPr>
              <a:t>Language</a:t>
            </a:r>
            <a:r>
              <a:rPr lang="en-GB" dirty="0">
                <a:solidFill>
                  <a:srgbClr val="000000"/>
                </a:solidFill>
                <a:latin typeface="Raleway" charset="0"/>
              </a:rPr>
              <a:t>: </a:t>
            </a:r>
            <a:r>
              <a:rPr lang="en-GB" dirty="0" smtClean="0">
                <a:solidFill>
                  <a:srgbClr val="000000"/>
                </a:solidFill>
                <a:latin typeface="Raleway" charset="0"/>
              </a:rPr>
              <a:t>data are </a:t>
            </a:r>
            <a:r>
              <a:rPr lang="en-GB" dirty="0">
                <a:solidFill>
                  <a:srgbClr val="000000"/>
                </a:solidFill>
                <a:latin typeface="Raleway" charset="0"/>
              </a:rPr>
              <a:t>potentially in 26 languages (currently in 10</a:t>
            </a:r>
            <a:r>
              <a:rPr lang="en-GB" dirty="0" smtClean="0">
                <a:solidFill>
                  <a:srgbClr val="000000"/>
                </a:solidFill>
                <a:latin typeface="Raleway" charset="0"/>
              </a:rPr>
              <a:t>). Work needs to be done on multilingual thesauri, NLP, etc.</a:t>
            </a:r>
          </a:p>
          <a:p>
            <a:pPr marL="342900" indent="-342900">
              <a:buFont typeface="Arial"/>
              <a:buChar char="•"/>
            </a:pPr>
            <a:r>
              <a:rPr lang="en-GB" b="1" dirty="0" smtClean="0">
                <a:solidFill>
                  <a:srgbClr val="000000"/>
                </a:solidFill>
                <a:latin typeface="Raleway" charset="0"/>
              </a:rPr>
              <a:t>Coverage</a:t>
            </a:r>
            <a:r>
              <a:rPr lang="en-GB" dirty="0" smtClean="0">
                <a:solidFill>
                  <a:srgbClr val="000000"/>
                </a:solidFill>
                <a:latin typeface="Raleway" charset="0"/>
              </a:rPr>
              <a:t>: the portal is based on institutional repositories; not all research data are covered. Many researchers do not deposit their data because they are not interested/they don’t know how to/they have no place where to.</a:t>
            </a:r>
          </a:p>
          <a:p>
            <a:pPr marL="342900" indent="-342900">
              <a:buFont typeface="Arial"/>
              <a:buChar char="•"/>
            </a:pPr>
            <a:r>
              <a:rPr lang="en-GB" b="1" dirty="0" smtClean="0">
                <a:solidFill>
                  <a:srgbClr val="000000"/>
                </a:solidFill>
                <a:latin typeface="Raleway" charset="0"/>
              </a:rPr>
              <a:t>Standardization</a:t>
            </a:r>
            <a:r>
              <a:rPr lang="en-GB" dirty="0" smtClean="0">
                <a:solidFill>
                  <a:srgbClr val="000000"/>
                </a:solidFill>
                <a:latin typeface="Raleway" charset="0"/>
              </a:rPr>
              <a:t>: in a few subdomains, there are no standards for data collection/storage</a:t>
            </a:r>
          </a:p>
          <a:p>
            <a:pPr marL="342900" indent="-342900">
              <a:buFont typeface="Arial"/>
              <a:buChar char="•"/>
            </a:pPr>
            <a:r>
              <a:rPr lang="en-GB" b="1" dirty="0" smtClean="0">
                <a:solidFill>
                  <a:srgbClr val="000000"/>
                </a:solidFill>
                <a:latin typeface="Raleway" charset="0"/>
              </a:rPr>
              <a:t>Virtualization</a:t>
            </a:r>
            <a:r>
              <a:rPr lang="en-GB" dirty="0" smtClean="0">
                <a:solidFill>
                  <a:srgbClr val="000000"/>
                </a:solidFill>
                <a:latin typeface="Raleway" charset="0"/>
              </a:rPr>
              <a:t>: to enable the use of virtual replicas of archaeological finds, they must incorporate different features of the original. Models need to go beyond the shape of objects</a:t>
            </a:r>
            <a:endParaRPr lang="en-GB" dirty="0">
              <a:solidFill>
                <a:srgbClr val="000000"/>
              </a:solidFill>
              <a:latin typeface="Raleway" charset="0"/>
            </a:endParaRPr>
          </a:p>
          <a:p>
            <a:endParaRPr lang="en-US" dirty="0"/>
          </a:p>
        </p:txBody>
      </p:sp>
      <p:sp>
        <p:nvSpPr>
          <p:cNvPr id="4" name="Slide Number Placeholder 3"/>
          <p:cNvSpPr>
            <a:spLocks noGrp="1"/>
          </p:cNvSpPr>
          <p:nvPr>
            <p:ph type="sldNum" sz="quarter" idx="16"/>
          </p:nvPr>
        </p:nvSpPr>
        <p:spPr/>
        <p:txBody>
          <a:bodyPr/>
          <a:lstStyle/>
          <a:p>
            <a:pPr>
              <a:defRPr/>
            </a:pPr>
            <a:fld id="{8B4C4E4A-C9F4-A345-9EF3-5CAEEEA2252A}" type="slidenum">
              <a:rPr lang="en-US" smtClean="0"/>
              <a:pPr>
                <a:defRPr/>
              </a:pPr>
              <a:t>8</a:t>
            </a:fld>
            <a:endParaRPr lang="en-US" dirty="0"/>
          </a:p>
        </p:txBody>
      </p:sp>
    </p:spTree>
    <p:extLst>
      <p:ext uri="{BB962C8B-B14F-4D97-AF65-F5344CB8AC3E}">
        <p14:creationId xmlns:p14="http://schemas.microsoft.com/office/powerpoint/2010/main" val="1237641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an EOSC platform could do for us</a:t>
            </a:r>
            <a:endParaRPr lang="en-US" dirty="0"/>
          </a:p>
        </p:txBody>
      </p:sp>
      <p:sp>
        <p:nvSpPr>
          <p:cNvPr id="4" name="Slide Number Placeholder 3"/>
          <p:cNvSpPr>
            <a:spLocks noGrp="1"/>
          </p:cNvSpPr>
          <p:nvPr>
            <p:ph type="sldNum" sz="quarter" idx="16"/>
          </p:nvPr>
        </p:nvSpPr>
        <p:spPr/>
        <p:txBody>
          <a:bodyPr/>
          <a:lstStyle/>
          <a:p>
            <a:pPr>
              <a:defRPr/>
            </a:pPr>
            <a:fld id="{8B4C4E4A-C9F4-A345-9EF3-5CAEEEA2252A}" type="slidenum">
              <a:rPr lang="en-US" smtClean="0"/>
              <a:pPr>
                <a:defRPr/>
              </a:pPr>
              <a:t>9</a:t>
            </a:fld>
            <a:endParaRPr lang="en-US" dirty="0"/>
          </a:p>
        </p:txBody>
      </p:sp>
      <p:sp>
        <p:nvSpPr>
          <p:cNvPr id="5" name="Rounded Rectangle 4"/>
          <p:cNvSpPr/>
          <p:nvPr/>
        </p:nvSpPr>
        <p:spPr>
          <a:xfrm>
            <a:off x="1079500" y="1689100"/>
            <a:ext cx="1930400" cy="1968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DISCOVER</a:t>
            </a:r>
            <a:endParaRPr lang="en-US" sz="2800" dirty="0">
              <a:solidFill>
                <a:schemeClr val="bg1"/>
              </a:solidFill>
            </a:endParaRPr>
          </a:p>
        </p:txBody>
      </p:sp>
      <p:sp>
        <p:nvSpPr>
          <p:cNvPr id="6" name="Rounded Rectangle 5"/>
          <p:cNvSpPr/>
          <p:nvPr/>
        </p:nvSpPr>
        <p:spPr>
          <a:xfrm>
            <a:off x="3704167" y="1689100"/>
            <a:ext cx="1930400" cy="1968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SELECT</a:t>
            </a:r>
            <a:endParaRPr lang="en-US" sz="2800" dirty="0">
              <a:solidFill>
                <a:schemeClr val="bg1"/>
              </a:solidFill>
            </a:endParaRPr>
          </a:p>
        </p:txBody>
      </p:sp>
      <p:sp>
        <p:nvSpPr>
          <p:cNvPr id="7" name="Rounded Rectangle 6"/>
          <p:cNvSpPr/>
          <p:nvPr/>
        </p:nvSpPr>
        <p:spPr>
          <a:xfrm>
            <a:off x="6328834" y="1689100"/>
            <a:ext cx="1930400" cy="1968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GET</a:t>
            </a:r>
            <a:endParaRPr lang="en-US" sz="2800" dirty="0">
              <a:solidFill>
                <a:schemeClr val="bg1"/>
              </a:solidFill>
            </a:endParaRPr>
          </a:p>
        </p:txBody>
      </p:sp>
      <p:sp>
        <p:nvSpPr>
          <p:cNvPr id="8" name="Rounded Rectangle 7"/>
          <p:cNvSpPr/>
          <p:nvPr/>
        </p:nvSpPr>
        <p:spPr>
          <a:xfrm>
            <a:off x="8953500" y="1689100"/>
            <a:ext cx="1930400" cy="19685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ANALYZE &amp; PROCESS</a:t>
            </a:r>
            <a:endParaRPr lang="en-US" sz="2800" dirty="0">
              <a:solidFill>
                <a:schemeClr val="bg1"/>
              </a:solidFill>
            </a:endParaRPr>
          </a:p>
        </p:txBody>
      </p:sp>
      <p:cxnSp>
        <p:nvCxnSpPr>
          <p:cNvPr id="10" name="Straight Arrow Connector 9"/>
          <p:cNvCxnSpPr>
            <a:stCxn id="5" idx="3"/>
            <a:endCxn id="6" idx="1"/>
          </p:cNvCxnSpPr>
          <p:nvPr/>
        </p:nvCxnSpPr>
        <p:spPr>
          <a:xfrm>
            <a:off x="3009900" y="2673350"/>
            <a:ext cx="69426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3"/>
            <a:endCxn id="7" idx="1"/>
          </p:cNvCxnSpPr>
          <p:nvPr/>
        </p:nvCxnSpPr>
        <p:spPr>
          <a:xfrm>
            <a:off x="5634567" y="2673350"/>
            <a:ext cx="69426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3"/>
            <a:endCxn id="8" idx="1"/>
          </p:cNvCxnSpPr>
          <p:nvPr/>
        </p:nvCxnSpPr>
        <p:spPr>
          <a:xfrm>
            <a:off x="8259234" y="2673350"/>
            <a:ext cx="694266"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8978900" y="4330700"/>
            <a:ext cx="1930400" cy="1968500"/>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USE IN  OWN RESEARCH</a:t>
            </a:r>
            <a:endParaRPr lang="en-US" sz="2800" dirty="0">
              <a:solidFill>
                <a:schemeClr val="bg1"/>
              </a:solidFill>
            </a:endParaRPr>
          </a:p>
        </p:txBody>
      </p:sp>
      <p:cxnSp>
        <p:nvCxnSpPr>
          <p:cNvPr id="17" name="Straight Arrow Connector 16"/>
          <p:cNvCxnSpPr>
            <a:stCxn id="8" idx="2"/>
            <a:endCxn id="15" idx="0"/>
          </p:cNvCxnSpPr>
          <p:nvPr/>
        </p:nvCxnSpPr>
        <p:spPr>
          <a:xfrm>
            <a:off x="9918700" y="3657600"/>
            <a:ext cx="25400" cy="6731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283200" y="4483100"/>
            <a:ext cx="2673328" cy="584776"/>
          </a:xfrm>
          <a:prstGeom prst="rect">
            <a:avLst/>
          </a:prstGeom>
          <a:noFill/>
          <a:ln w="12700" cmpd="sng">
            <a:solidFill>
              <a:srgbClr val="FF0000"/>
            </a:solidFill>
          </a:ln>
        </p:spPr>
        <p:txBody>
          <a:bodyPr wrap="none" rtlCol="0">
            <a:spAutoFit/>
          </a:bodyPr>
          <a:lstStyle/>
          <a:p>
            <a:r>
              <a:rPr lang="en-US" sz="3200" b="1" dirty="0" smtClean="0">
                <a:solidFill>
                  <a:srgbClr val="FF0000"/>
                </a:solidFill>
              </a:rPr>
              <a:t>TOOLS, VRE, </a:t>
            </a:r>
            <a:r>
              <a:rPr lang="is-IS" sz="3200" b="1" dirty="0" smtClean="0">
                <a:solidFill>
                  <a:srgbClr val="FF0000"/>
                </a:solidFill>
              </a:rPr>
              <a:t>…</a:t>
            </a:r>
            <a:endParaRPr lang="en-US" sz="3200" b="1" dirty="0">
              <a:solidFill>
                <a:srgbClr val="FF0000"/>
              </a:solidFill>
            </a:endParaRPr>
          </a:p>
        </p:txBody>
      </p:sp>
      <p:cxnSp>
        <p:nvCxnSpPr>
          <p:cNvPr id="22" name="Curved Connector 21"/>
          <p:cNvCxnSpPr>
            <a:stCxn id="18" idx="3"/>
            <a:endCxn id="8" idx="1"/>
          </p:cNvCxnSpPr>
          <p:nvPr/>
        </p:nvCxnSpPr>
        <p:spPr>
          <a:xfrm flipV="1">
            <a:off x="7956528" y="2673350"/>
            <a:ext cx="996972" cy="2102138"/>
          </a:xfrm>
          <a:prstGeom prst="curvedConnector3">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46829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arthenos_pptx_mode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4968</TotalTime>
  <Words>746</Words>
  <Application>Microsoft Macintosh PowerPoint</Application>
  <PresentationFormat>Custom</PresentationFormat>
  <Paragraphs>69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Parthenos_pptx_model</vt:lpstr>
      <vt:lpstr>PowerPoint Presentation</vt:lpstr>
      <vt:lpstr>PROJECT DESCRIPTION</vt:lpstr>
      <vt:lpstr>Communities and their needs</vt:lpstr>
      <vt:lpstr>Requirements of the different communities</vt:lpstr>
      <vt:lpstr>Considering a (broad) use case as a summary example</vt:lpstr>
      <vt:lpstr>USERS’ NEEDS</vt:lpstr>
      <vt:lpstr>The ARIADNE solution</vt:lpstr>
      <vt:lpstr>Still remaining issues</vt:lpstr>
      <vt:lpstr>What an EOSC platform could do for 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an Idea for a Mobile App?</dc:title>
  <dc:creator>Derek Bess</dc:creator>
  <cp:lastModifiedBy>Franco Niccolucci</cp:lastModifiedBy>
  <cp:revision>234</cp:revision>
  <dcterms:created xsi:type="dcterms:W3CDTF">2015-05-14T00:48:21Z</dcterms:created>
  <dcterms:modified xsi:type="dcterms:W3CDTF">2016-04-07T06:21:13Z</dcterms:modified>
</cp:coreProperties>
</file>