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1"/>
    <p:sldMasterId id="2147483648" r:id="rId2"/>
    <p:sldMasterId id="2147483685" r:id="rId3"/>
  </p:sldMasterIdLst>
  <p:notesMasterIdLst>
    <p:notesMasterId r:id="rId14"/>
  </p:notesMasterIdLst>
  <p:handoutMasterIdLst>
    <p:handoutMasterId r:id="rId15"/>
  </p:handoutMasterIdLst>
  <p:sldIdLst>
    <p:sldId id="338" r:id="rId4"/>
    <p:sldId id="491" r:id="rId5"/>
    <p:sldId id="496" r:id="rId6"/>
    <p:sldId id="497" r:id="rId7"/>
    <p:sldId id="498" r:id="rId8"/>
    <p:sldId id="495" r:id="rId9"/>
    <p:sldId id="492" r:id="rId10"/>
    <p:sldId id="500" r:id="rId11"/>
    <p:sldId id="494" r:id="rId12"/>
    <p:sldId id="499" r:id="rId13"/>
  </p:sldIdLst>
  <p:sldSz cx="9144000" cy="6858000" type="screen4x3"/>
  <p:notesSz cx="6797675" cy="9928225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5C3"/>
    <a:srgbClr val="0066B0"/>
    <a:srgbClr val="6C9F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14" autoAdjust="0"/>
    <p:restoredTop sz="82164" autoAdjust="0"/>
  </p:normalViewPr>
  <p:slideViewPr>
    <p:cSldViewPr showGuides="1">
      <p:cViewPr varScale="1">
        <p:scale>
          <a:sx n="82" d="100"/>
          <a:sy n="82" d="100"/>
        </p:scale>
        <p:origin x="-1936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886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3968" y="-12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D2C70D-DC1A-F54A-A4DE-46E33913B027}" type="doc">
      <dgm:prSet loTypeId="urn:microsoft.com/office/officeart/2005/8/layout/venn3" loCatId="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9DD5EDA7-5357-8B48-A822-D5B162C42736}">
      <dgm:prSet phldrT="[Text]"/>
      <dgm:spPr/>
      <dgm:t>
        <a:bodyPr/>
        <a:lstStyle/>
        <a:p>
          <a:endParaRPr lang="en-US" dirty="0"/>
        </a:p>
      </dgm:t>
    </dgm:pt>
    <dgm:pt modelId="{682D20FF-FDC3-A743-A70C-E8D5A9C4C895}" type="parTrans" cxnId="{5B9ACD9E-8223-8E43-B57C-E5E84115C80A}">
      <dgm:prSet/>
      <dgm:spPr/>
      <dgm:t>
        <a:bodyPr/>
        <a:lstStyle/>
        <a:p>
          <a:endParaRPr lang="en-US"/>
        </a:p>
      </dgm:t>
    </dgm:pt>
    <dgm:pt modelId="{D6AD6723-C9BC-DF4E-B0E7-AA11F02DAC13}" type="sibTrans" cxnId="{5B9ACD9E-8223-8E43-B57C-E5E84115C80A}">
      <dgm:prSet/>
      <dgm:spPr/>
      <dgm:t>
        <a:bodyPr/>
        <a:lstStyle/>
        <a:p>
          <a:endParaRPr lang="en-US"/>
        </a:p>
      </dgm:t>
    </dgm:pt>
    <dgm:pt modelId="{D85037C1-3B71-4C4A-BB3F-C8477188FA26}">
      <dgm:prSet phldrT="[Text]"/>
      <dgm:spPr/>
      <dgm:t>
        <a:bodyPr/>
        <a:lstStyle/>
        <a:p>
          <a:endParaRPr lang="en-US" dirty="0"/>
        </a:p>
      </dgm:t>
    </dgm:pt>
    <dgm:pt modelId="{A5674558-0794-E743-9A40-2BC6B1B105D4}" type="parTrans" cxnId="{1DE83971-DA24-054E-84E5-C6CD51931901}">
      <dgm:prSet/>
      <dgm:spPr/>
      <dgm:t>
        <a:bodyPr/>
        <a:lstStyle/>
        <a:p>
          <a:endParaRPr lang="en-US"/>
        </a:p>
      </dgm:t>
    </dgm:pt>
    <dgm:pt modelId="{5E60E447-A505-3D4E-9594-00B23D42CEC5}" type="sibTrans" cxnId="{1DE83971-DA24-054E-84E5-C6CD51931901}">
      <dgm:prSet/>
      <dgm:spPr/>
      <dgm:t>
        <a:bodyPr/>
        <a:lstStyle/>
        <a:p>
          <a:endParaRPr lang="en-US"/>
        </a:p>
      </dgm:t>
    </dgm:pt>
    <dgm:pt modelId="{BC2C4EA6-FB4C-BB44-98C1-967B3CED5661}">
      <dgm:prSet phldrT="[Text]"/>
      <dgm:spPr/>
      <dgm:t>
        <a:bodyPr/>
        <a:lstStyle/>
        <a:p>
          <a:endParaRPr lang="en-US" dirty="0"/>
        </a:p>
      </dgm:t>
    </dgm:pt>
    <dgm:pt modelId="{25DEE16B-5F3A-5E4A-A943-066BC3B91B3D}" type="parTrans" cxnId="{4A534DA5-6922-6B4D-96B8-CE051C4A66D3}">
      <dgm:prSet/>
      <dgm:spPr/>
      <dgm:t>
        <a:bodyPr/>
        <a:lstStyle/>
        <a:p>
          <a:endParaRPr lang="en-US"/>
        </a:p>
      </dgm:t>
    </dgm:pt>
    <dgm:pt modelId="{BEB33410-22D1-CA46-960D-1B665755EAC4}" type="sibTrans" cxnId="{4A534DA5-6922-6B4D-96B8-CE051C4A66D3}">
      <dgm:prSet/>
      <dgm:spPr/>
      <dgm:t>
        <a:bodyPr/>
        <a:lstStyle/>
        <a:p>
          <a:endParaRPr lang="en-US"/>
        </a:p>
      </dgm:t>
    </dgm:pt>
    <dgm:pt modelId="{E8FD6218-CD90-FC4F-8E27-31DF7C2BC85F}">
      <dgm:prSet phldrT="[Text]"/>
      <dgm:spPr/>
      <dgm:t>
        <a:bodyPr/>
        <a:lstStyle/>
        <a:p>
          <a:endParaRPr lang="en-US" dirty="0"/>
        </a:p>
      </dgm:t>
    </dgm:pt>
    <dgm:pt modelId="{0362C064-A821-404D-8BE5-91A48B54A277}" type="parTrans" cxnId="{3544B76B-17BB-074D-A998-0A45DC6EC2B5}">
      <dgm:prSet/>
      <dgm:spPr/>
      <dgm:t>
        <a:bodyPr/>
        <a:lstStyle/>
        <a:p>
          <a:endParaRPr lang="en-US"/>
        </a:p>
      </dgm:t>
    </dgm:pt>
    <dgm:pt modelId="{8ECA93EF-51CB-5E4E-98A2-D61A55AE5A4C}" type="sibTrans" cxnId="{3544B76B-17BB-074D-A998-0A45DC6EC2B5}">
      <dgm:prSet/>
      <dgm:spPr/>
      <dgm:t>
        <a:bodyPr/>
        <a:lstStyle/>
        <a:p>
          <a:endParaRPr lang="en-US"/>
        </a:p>
      </dgm:t>
    </dgm:pt>
    <dgm:pt modelId="{9CF41761-903D-7D40-9577-257CFA1C4D86}">
      <dgm:prSet phldrT="[Text]"/>
      <dgm:spPr/>
      <dgm:t>
        <a:bodyPr/>
        <a:lstStyle/>
        <a:p>
          <a:endParaRPr lang="en-US" dirty="0"/>
        </a:p>
      </dgm:t>
    </dgm:pt>
    <dgm:pt modelId="{8F4824FD-07D3-2C45-877F-D62F6A7AAC3B}" type="parTrans" cxnId="{25D5B3EF-CF89-124C-96EA-C53EDCCB141E}">
      <dgm:prSet/>
      <dgm:spPr/>
      <dgm:t>
        <a:bodyPr/>
        <a:lstStyle/>
        <a:p>
          <a:endParaRPr lang="en-US"/>
        </a:p>
      </dgm:t>
    </dgm:pt>
    <dgm:pt modelId="{047EDEF1-EDFA-C844-AB53-0D660FAE3EF8}" type="sibTrans" cxnId="{25D5B3EF-CF89-124C-96EA-C53EDCCB141E}">
      <dgm:prSet/>
      <dgm:spPr/>
      <dgm:t>
        <a:bodyPr/>
        <a:lstStyle/>
        <a:p>
          <a:endParaRPr lang="en-US"/>
        </a:p>
      </dgm:t>
    </dgm:pt>
    <dgm:pt modelId="{E79C6363-7A0C-764E-B6A1-7A5FB4953E19}">
      <dgm:prSet phldrT="[Text]"/>
      <dgm:spPr/>
      <dgm:t>
        <a:bodyPr/>
        <a:lstStyle/>
        <a:p>
          <a:endParaRPr lang="en-US" dirty="0"/>
        </a:p>
      </dgm:t>
    </dgm:pt>
    <dgm:pt modelId="{766F1C71-2DF6-3D44-93B5-087C0BD87338}" type="parTrans" cxnId="{29584B6A-F4C0-CE48-8CC4-358F7516FAD6}">
      <dgm:prSet/>
      <dgm:spPr/>
      <dgm:t>
        <a:bodyPr/>
        <a:lstStyle/>
        <a:p>
          <a:endParaRPr lang="en-US"/>
        </a:p>
      </dgm:t>
    </dgm:pt>
    <dgm:pt modelId="{216E8A5E-8B61-DA4E-B71C-DA1958DEA35D}" type="sibTrans" cxnId="{29584B6A-F4C0-CE48-8CC4-358F7516FAD6}">
      <dgm:prSet/>
      <dgm:spPr/>
      <dgm:t>
        <a:bodyPr/>
        <a:lstStyle/>
        <a:p>
          <a:endParaRPr lang="en-US"/>
        </a:p>
      </dgm:t>
    </dgm:pt>
    <dgm:pt modelId="{DAF26427-EEF4-5B47-8CB0-9880A23B0CCE}">
      <dgm:prSet phldrT="[Text]"/>
      <dgm:spPr/>
      <dgm:t>
        <a:bodyPr/>
        <a:lstStyle/>
        <a:p>
          <a:endParaRPr lang="en-US" dirty="0"/>
        </a:p>
      </dgm:t>
    </dgm:pt>
    <dgm:pt modelId="{F0414089-8FDA-D448-BC40-A564D4FF6A25}" type="parTrans" cxnId="{218C1CCE-A110-5646-AAD0-C86AC564DDCE}">
      <dgm:prSet/>
      <dgm:spPr/>
      <dgm:t>
        <a:bodyPr/>
        <a:lstStyle/>
        <a:p>
          <a:endParaRPr lang="en-US"/>
        </a:p>
      </dgm:t>
    </dgm:pt>
    <dgm:pt modelId="{FEBB3AD2-B680-1F43-8FAD-10A2B5A64795}" type="sibTrans" cxnId="{218C1CCE-A110-5646-AAD0-C86AC564DDCE}">
      <dgm:prSet/>
      <dgm:spPr/>
      <dgm:t>
        <a:bodyPr/>
        <a:lstStyle/>
        <a:p>
          <a:endParaRPr lang="en-US"/>
        </a:p>
      </dgm:t>
    </dgm:pt>
    <dgm:pt modelId="{7E89ECF7-0371-8C43-AF9C-18A74B71E2F3}" type="pres">
      <dgm:prSet presAssocID="{A6D2C70D-DC1A-F54A-A4DE-46E33913B02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57EF3AD-C1DA-0A44-9FA3-60B4F8F1F0F8}" type="pres">
      <dgm:prSet presAssocID="{9DD5EDA7-5357-8B48-A822-D5B162C42736}" presName="Name5" presStyleLbl="venn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9537A0-6579-1D46-AEA8-1D877B88F03B}" type="pres">
      <dgm:prSet presAssocID="{D6AD6723-C9BC-DF4E-B0E7-AA11F02DAC13}" presName="space" presStyleCnt="0"/>
      <dgm:spPr/>
    </dgm:pt>
    <dgm:pt modelId="{C4F95CC9-F779-5641-AA76-4BC8D9EFFE15}" type="pres">
      <dgm:prSet presAssocID="{D85037C1-3B71-4C4A-BB3F-C8477188FA26}" presName="Name5" presStyleLbl="venn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A37397-9E5B-7D45-B2B2-26F8DD3D4223}" type="pres">
      <dgm:prSet presAssocID="{5E60E447-A505-3D4E-9594-00B23D42CEC5}" presName="space" presStyleCnt="0"/>
      <dgm:spPr/>
    </dgm:pt>
    <dgm:pt modelId="{34AC6EAF-F695-4747-B01D-5BB0D645049A}" type="pres">
      <dgm:prSet presAssocID="{BC2C4EA6-FB4C-BB44-98C1-967B3CED5661}" presName="Name5" presStyleLbl="vennNode1" presStyleIdx="2" presStyleCnt="7" custLinFactNeighborY="3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0B7888-20E9-7D4B-93A2-0751B261C528}" type="pres">
      <dgm:prSet presAssocID="{BEB33410-22D1-CA46-960D-1B665755EAC4}" presName="space" presStyleCnt="0"/>
      <dgm:spPr/>
    </dgm:pt>
    <dgm:pt modelId="{37E8E445-6177-774C-8932-018B60C0AED4}" type="pres">
      <dgm:prSet presAssocID="{E8FD6218-CD90-FC4F-8E27-31DF7C2BC85F}" presName="Name5" presStyleLbl="venn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4D8BFE-327C-A240-A08B-753399AF31F4}" type="pres">
      <dgm:prSet presAssocID="{8ECA93EF-51CB-5E4E-98A2-D61A55AE5A4C}" presName="space" presStyleCnt="0"/>
      <dgm:spPr/>
    </dgm:pt>
    <dgm:pt modelId="{212FCDFA-01F2-F64C-A673-E0887006648A}" type="pres">
      <dgm:prSet presAssocID="{9CF41761-903D-7D40-9577-257CFA1C4D86}" presName="Name5" presStyleLbl="venn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17A508-3452-6C4E-BB59-F16102A0E606}" type="pres">
      <dgm:prSet presAssocID="{047EDEF1-EDFA-C844-AB53-0D660FAE3EF8}" presName="space" presStyleCnt="0"/>
      <dgm:spPr/>
    </dgm:pt>
    <dgm:pt modelId="{75766E9A-84F2-0741-9ED3-83568E8B7829}" type="pres">
      <dgm:prSet presAssocID="{DAF26427-EEF4-5B47-8CB0-9880A23B0CCE}" presName="Name5" presStyleLbl="venn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161905-B686-A84F-B74C-94233EF4EC54}" type="pres">
      <dgm:prSet presAssocID="{FEBB3AD2-B680-1F43-8FAD-10A2B5A64795}" presName="space" presStyleCnt="0"/>
      <dgm:spPr/>
    </dgm:pt>
    <dgm:pt modelId="{95A1A57D-A270-8441-B21C-58B5835C604D}" type="pres">
      <dgm:prSet presAssocID="{E79C6363-7A0C-764E-B6A1-7A5FB4953E19}" presName="Name5" presStyleLbl="venn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5572292-AD5F-C64E-A405-3D166BFEC753}" type="presOf" srcId="{D85037C1-3B71-4C4A-BB3F-C8477188FA26}" destId="{C4F95CC9-F779-5641-AA76-4BC8D9EFFE15}" srcOrd="0" destOrd="0" presId="urn:microsoft.com/office/officeart/2005/8/layout/venn3"/>
    <dgm:cxn modelId="{1DE83971-DA24-054E-84E5-C6CD51931901}" srcId="{A6D2C70D-DC1A-F54A-A4DE-46E33913B027}" destId="{D85037C1-3B71-4C4A-BB3F-C8477188FA26}" srcOrd="1" destOrd="0" parTransId="{A5674558-0794-E743-9A40-2BC6B1B105D4}" sibTransId="{5E60E447-A505-3D4E-9594-00B23D42CEC5}"/>
    <dgm:cxn modelId="{25D5B3EF-CF89-124C-96EA-C53EDCCB141E}" srcId="{A6D2C70D-DC1A-F54A-A4DE-46E33913B027}" destId="{9CF41761-903D-7D40-9577-257CFA1C4D86}" srcOrd="4" destOrd="0" parTransId="{8F4824FD-07D3-2C45-877F-D62F6A7AAC3B}" sibTransId="{047EDEF1-EDFA-C844-AB53-0D660FAE3EF8}"/>
    <dgm:cxn modelId="{040AEBD3-17CB-7942-B76C-1DFA57B4BE10}" type="presOf" srcId="{BC2C4EA6-FB4C-BB44-98C1-967B3CED5661}" destId="{34AC6EAF-F695-4747-B01D-5BB0D645049A}" srcOrd="0" destOrd="0" presId="urn:microsoft.com/office/officeart/2005/8/layout/venn3"/>
    <dgm:cxn modelId="{4A534DA5-6922-6B4D-96B8-CE051C4A66D3}" srcId="{A6D2C70D-DC1A-F54A-A4DE-46E33913B027}" destId="{BC2C4EA6-FB4C-BB44-98C1-967B3CED5661}" srcOrd="2" destOrd="0" parTransId="{25DEE16B-5F3A-5E4A-A943-066BC3B91B3D}" sibTransId="{BEB33410-22D1-CA46-960D-1B665755EAC4}"/>
    <dgm:cxn modelId="{218C1CCE-A110-5646-AAD0-C86AC564DDCE}" srcId="{A6D2C70D-DC1A-F54A-A4DE-46E33913B027}" destId="{DAF26427-EEF4-5B47-8CB0-9880A23B0CCE}" srcOrd="5" destOrd="0" parTransId="{F0414089-8FDA-D448-BC40-A564D4FF6A25}" sibTransId="{FEBB3AD2-B680-1F43-8FAD-10A2B5A64795}"/>
    <dgm:cxn modelId="{3544B76B-17BB-074D-A998-0A45DC6EC2B5}" srcId="{A6D2C70D-DC1A-F54A-A4DE-46E33913B027}" destId="{E8FD6218-CD90-FC4F-8E27-31DF7C2BC85F}" srcOrd="3" destOrd="0" parTransId="{0362C064-A821-404D-8BE5-91A48B54A277}" sibTransId="{8ECA93EF-51CB-5E4E-98A2-D61A55AE5A4C}"/>
    <dgm:cxn modelId="{DF1B163F-8F23-2346-A438-314A732452DB}" type="presOf" srcId="{A6D2C70D-DC1A-F54A-A4DE-46E33913B027}" destId="{7E89ECF7-0371-8C43-AF9C-18A74B71E2F3}" srcOrd="0" destOrd="0" presId="urn:microsoft.com/office/officeart/2005/8/layout/venn3"/>
    <dgm:cxn modelId="{C8D35A60-BFBE-1045-9F72-50E967136C3B}" type="presOf" srcId="{E8FD6218-CD90-FC4F-8E27-31DF7C2BC85F}" destId="{37E8E445-6177-774C-8932-018B60C0AED4}" srcOrd="0" destOrd="0" presId="urn:microsoft.com/office/officeart/2005/8/layout/venn3"/>
    <dgm:cxn modelId="{5B9ACD9E-8223-8E43-B57C-E5E84115C80A}" srcId="{A6D2C70D-DC1A-F54A-A4DE-46E33913B027}" destId="{9DD5EDA7-5357-8B48-A822-D5B162C42736}" srcOrd="0" destOrd="0" parTransId="{682D20FF-FDC3-A743-A70C-E8D5A9C4C895}" sibTransId="{D6AD6723-C9BC-DF4E-B0E7-AA11F02DAC13}"/>
    <dgm:cxn modelId="{29584B6A-F4C0-CE48-8CC4-358F7516FAD6}" srcId="{A6D2C70D-DC1A-F54A-A4DE-46E33913B027}" destId="{E79C6363-7A0C-764E-B6A1-7A5FB4953E19}" srcOrd="6" destOrd="0" parTransId="{766F1C71-2DF6-3D44-93B5-087C0BD87338}" sibTransId="{216E8A5E-8B61-DA4E-B71C-DA1958DEA35D}"/>
    <dgm:cxn modelId="{BB58ADBC-8E57-A746-8B54-BC8C905B458D}" type="presOf" srcId="{9DD5EDA7-5357-8B48-A822-D5B162C42736}" destId="{957EF3AD-C1DA-0A44-9FA3-60B4F8F1F0F8}" srcOrd="0" destOrd="0" presId="urn:microsoft.com/office/officeart/2005/8/layout/venn3"/>
    <dgm:cxn modelId="{51F82FD4-2FBA-3344-833B-E6189C0CF3EC}" type="presOf" srcId="{DAF26427-EEF4-5B47-8CB0-9880A23B0CCE}" destId="{75766E9A-84F2-0741-9ED3-83568E8B7829}" srcOrd="0" destOrd="0" presId="urn:microsoft.com/office/officeart/2005/8/layout/venn3"/>
    <dgm:cxn modelId="{28B9ADAF-99CA-C346-9394-633CA3D2166A}" type="presOf" srcId="{E79C6363-7A0C-764E-B6A1-7A5FB4953E19}" destId="{95A1A57D-A270-8441-B21C-58B5835C604D}" srcOrd="0" destOrd="0" presId="urn:microsoft.com/office/officeart/2005/8/layout/venn3"/>
    <dgm:cxn modelId="{C43965CB-599B-E848-A214-2F0189176905}" type="presOf" srcId="{9CF41761-903D-7D40-9577-257CFA1C4D86}" destId="{212FCDFA-01F2-F64C-A673-E0887006648A}" srcOrd="0" destOrd="0" presId="urn:microsoft.com/office/officeart/2005/8/layout/venn3"/>
    <dgm:cxn modelId="{A40367BD-252F-9842-9D42-5095EA93FC53}" type="presParOf" srcId="{7E89ECF7-0371-8C43-AF9C-18A74B71E2F3}" destId="{957EF3AD-C1DA-0A44-9FA3-60B4F8F1F0F8}" srcOrd="0" destOrd="0" presId="urn:microsoft.com/office/officeart/2005/8/layout/venn3"/>
    <dgm:cxn modelId="{70BACE74-025F-4840-9D46-1DB97CD0DB46}" type="presParOf" srcId="{7E89ECF7-0371-8C43-AF9C-18A74B71E2F3}" destId="{409537A0-6579-1D46-AEA8-1D877B88F03B}" srcOrd="1" destOrd="0" presId="urn:microsoft.com/office/officeart/2005/8/layout/venn3"/>
    <dgm:cxn modelId="{76A8AEAC-C2D0-3E4F-B0BC-5FEB8C4F66C1}" type="presParOf" srcId="{7E89ECF7-0371-8C43-AF9C-18A74B71E2F3}" destId="{C4F95CC9-F779-5641-AA76-4BC8D9EFFE15}" srcOrd="2" destOrd="0" presId="urn:microsoft.com/office/officeart/2005/8/layout/venn3"/>
    <dgm:cxn modelId="{4FCDF954-014B-AE4D-BACD-89D9A1BAF6A6}" type="presParOf" srcId="{7E89ECF7-0371-8C43-AF9C-18A74B71E2F3}" destId="{96A37397-9E5B-7D45-B2B2-26F8DD3D4223}" srcOrd="3" destOrd="0" presId="urn:microsoft.com/office/officeart/2005/8/layout/venn3"/>
    <dgm:cxn modelId="{67BF6486-4D09-294B-94DA-AEB178817C05}" type="presParOf" srcId="{7E89ECF7-0371-8C43-AF9C-18A74B71E2F3}" destId="{34AC6EAF-F695-4747-B01D-5BB0D645049A}" srcOrd="4" destOrd="0" presId="urn:microsoft.com/office/officeart/2005/8/layout/venn3"/>
    <dgm:cxn modelId="{20F84AE6-C64C-9D41-AFC8-87DBDEF65A8E}" type="presParOf" srcId="{7E89ECF7-0371-8C43-AF9C-18A74B71E2F3}" destId="{680B7888-20E9-7D4B-93A2-0751B261C528}" srcOrd="5" destOrd="0" presId="urn:microsoft.com/office/officeart/2005/8/layout/venn3"/>
    <dgm:cxn modelId="{765F0CB8-D3AD-4948-A490-E62CDF929394}" type="presParOf" srcId="{7E89ECF7-0371-8C43-AF9C-18A74B71E2F3}" destId="{37E8E445-6177-774C-8932-018B60C0AED4}" srcOrd="6" destOrd="0" presId="urn:microsoft.com/office/officeart/2005/8/layout/venn3"/>
    <dgm:cxn modelId="{18AF4F82-DF9A-8345-AC70-B6767C553409}" type="presParOf" srcId="{7E89ECF7-0371-8C43-AF9C-18A74B71E2F3}" destId="{DA4D8BFE-327C-A240-A08B-753399AF31F4}" srcOrd="7" destOrd="0" presId="urn:microsoft.com/office/officeart/2005/8/layout/venn3"/>
    <dgm:cxn modelId="{C5F0C502-C11F-BC45-87BF-BB7E588F4247}" type="presParOf" srcId="{7E89ECF7-0371-8C43-AF9C-18A74B71E2F3}" destId="{212FCDFA-01F2-F64C-A673-E0887006648A}" srcOrd="8" destOrd="0" presId="urn:microsoft.com/office/officeart/2005/8/layout/venn3"/>
    <dgm:cxn modelId="{479CAFA8-F282-5A41-9AEA-FA4F4939AEAA}" type="presParOf" srcId="{7E89ECF7-0371-8C43-AF9C-18A74B71E2F3}" destId="{2C17A508-3452-6C4E-BB59-F16102A0E606}" srcOrd="9" destOrd="0" presId="urn:microsoft.com/office/officeart/2005/8/layout/venn3"/>
    <dgm:cxn modelId="{72C34286-B9C3-4D4C-8A44-944F22254AE8}" type="presParOf" srcId="{7E89ECF7-0371-8C43-AF9C-18A74B71E2F3}" destId="{75766E9A-84F2-0741-9ED3-83568E8B7829}" srcOrd="10" destOrd="0" presId="urn:microsoft.com/office/officeart/2005/8/layout/venn3"/>
    <dgm:cxn modelId="{971F0C1F-6DBD-9548-B394-DA27A8782513}" type="presParOf" srcId="{7E89ECF7-0371-8C43-AF9C-18A74B71E2F3}" destId="{4E161905-B686-A84F-B74C-94233EF4EC54}" srcOrd="11" destOrd="0" presId="urn:microsoft.com/office/officeart/2005/8/layout/venn3"/>
    <dgm:cxn modelId="{6AECBB7D-08B0-D842-83EF-1846DD710BF4}" type="presParOf" srcId="{7E89ECF7-0371-8C43-AF9C-18A74B71E2F3}" destId="{95A1A57D-A270-8441-B21C-58B5835C604D}" srcOrd="12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7EF3AD-C1DA-0A44-9FA3-60B4F8F1F0F8}">
      <dsp:nvSpPr>
        <dsp:cNvPr id="0" name=""/>
        <dsp:cNvSpPr/>
      </dsp:nvSpPr>
      <dsp:spPr>
        <a:xfrm>
          <a:off x="1302" y="1413197"/>
          <a:ext cx="1532309" cy="1532309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4328" tIns="82550" rIns="84328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225703" y="1637598"/>
        <a:ext cx="1083507" cy="1083507"/>
      </dsp:txXfrm>
    </dsp:sp>
    <dsp:sp modelId="{C4F95CC9-F779-5641-AA76-4BC8D9EFFE15}">
      <dsp:nvSpPr>
        <dsp:cNvPr id="0" name=""/>
        <dsp:cNvSpPr/>
      </dsp:nvSpPr>
      <dsp:spPr>
        <a:xfrm>
          <a:off x="1227149" y="1413197"/>
          <a:ext cx="1532309" cy="1532309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1875044"/>
                <a:satOff val="-2813"/>
                <a:lumOff val="-458"/>
                <a:alphaOff val="0"/>
                <a:shade val="51000"/>
                <a:satMod val="130000"/>
              </a:schemeClr>
            </a:gs>
            <a:gs pos="80000">
              <a:schemeClr val="accent3">
                <a:alpha val="50000"/>
                <a:hueOff val="1875044"/>
                <a:satOff val="-2813"/>
                <a:lumOff val="-458"/>
                <a:alphaOff val="0"/>
                <a:shade val="93000"/>
                <a:satMod val="130000"/>
              </a:schemeClr>
            </a:gs>
            <a:gs pos="100000">
              <a:schemeClr val="accent3">
                <a:alpha val="50000"/>
                <a:hueOff val="1875044"/>
                <a:satOff val="-2813"/>
                <a:lumOff val="-45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4328" tIns="82550" rIns="84328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1451550" y="1637598"/>
        <a:ext cx="1083507" cy="1083507"/>
      </dsp:txXfrm>
    </dsp:sp>
    <dsp:sp modelId="{34AC6EAF-F695-4747-B01D-5BB0D645049A}">
      <dsp:nvSpPr>
        <dsp:cNvPr id="0" name=""/>
        <dsp:cNvSpPr/>
      </dsp:nvSpPr>
      <dsp:spPr>
        <a:xfrm>
          <a:off x="2452997" y="1418008"/>
          <a:ext cx="1532309" cy="1532309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3750089"/>
                <a:satOff val="-5627"/>
                <a:lumOff val="-915"/>
                <a:alphaOff val="0"/>
                <a:shade val="51000"/>
                <a:satMod val="130000"/>
              </a:schemeClr>
            </a:gs>
            <a:gs pos="80000">
              <a:schemeClr val="accent3">
                <a:alpha val="50000"/>
                <a:hueOff val="3750089"/>
                <a:satOff val="-5627"/>
                <a:lumOff val="-915"/>
                <a:alphaOff val="0"/>
                <a:shade val="93000"/>
                <a:satMod val="130000"/>
              </a:schemeClr>
            </a:gs>
            <a:gs pos="100000">
              <a:schemeClr val="accent3">
                <a:alpha val="50000"/>
                <a:hueOff val="3750089"/>
                <a:satOff val="-5627"/>
                <a:lumOff val="-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4328" tIns="82550" rIns="84328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2677398" y="1642409"/>
        <a:ext cx="1083507" cy="1083507"/>
      </dsp:txXfrm>
    </dsp:sp>
    <dsp:sp modelId="{37E8E445-6177-774C-8932-018B60C0AED4}">
      <dsp:nvSpPr>
        <dsp:cNvPr id="0" name=""/>
        <dsp:cNvSpPr/>
      </dsp:nvSpPr>
      <dsp:spPr>
        <a:xfrm>
          <a:off x="3678845" y="1413197"/>
          <a:ext cx="1532309" cy="1532309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5625133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alpha val="50000"/>
                <a:hueOff val="5625133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alpha val="50000"/>
                <a:hueOff val="5625133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4328" tIns="82550" rIns="84328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3903246" y="1637598"/>
        <a:ext cx="1083507" cy="1083507"/>
      </dsp:txXfrm>
    </dsp:sp>
    <dsp:sp modelId="{212FCDFA-01F2-F64C-A673-E0887006648A}">
      <dsp:nvSpPr>
        <dsp:cNvPr id="0" name=""/>
        <dsp:cNvSpPr/>
      </dsp:nvSpPr>
      <dsp:spPr>
        <a:xfrm>
          <a:off x="4904692" y="1413197"/>
          <a:ext cx="1532309" cy="1532309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7500177"/>
                <a:satOff val="-11253"/>
                <a:lumOff val="-1830"/>
                <a:alphaOff val="0"/>
                <a:shade val="51000"/>
                <a:satMod val="130000"/>
              </a:schemeClr>
            </a:gs>
            <a:gs pos="80000">
              <a:schemeClr val="accent3">
                <a:alpha val="50000"/>
                <a:hueOff val="7500177"/>
                <a:satOff val="-11253"/>
                <a:lumOff val="-1830"/>
                <a:alphaOff val="0"/>
                <a:shade val="93000"/>
                <a:satMod val="130000"/>
              </a:schemeClr>
            </a:gs>
            <a:gs pos="100000">
              <a:schemeClr val="accent3">
                <a:alpha val="50000"/>
                <a:hueOff val="7500177"/>
                <a:satOff val="-11253"/>
                <a:lumOff val="-18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4328" tIns="82550" rIns="84328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5129093" y="1637598"/>
        <a:ext cx="1083507" cy="1083507"/>
      </dsp:txXfrm>
    </dsp:sp>
    <dsp:sp modelId="{75766E9A-84F2-0741-9ED3-83568E8B7829}">
      <dsp:nvSpPr>
        <dsp:cNvPr id="0" name=""/>
        <dsp:cNvSpPr/>
      </dsp:nvSpPr>
      <dsp:spPr>
        <a:xfrm>
          <a:off x="6130540" y="1413197"/>
          <a:ext cx="1532309" cy="1532309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9375221"/>
                <a:satOff val="-14067"/>
                <a:lumOff val="-2288"/>
                <a:alphaOff val="0"/>
                <a:shade val="51000"/>
                <a:satMod val="130000"/>
              </a:schemeClr>
            </a:gs>
            <a:gs pos="80000">
              <a:schemeClr val="accent3">
                <a:alpha val="50000"/>
                <a:hueOff val="9375221"/>
                <a:satOff val="-14067"/>
                <a:lumOff val="-2288"/>
                <a:alphaOff val="0"/>
                <a:shade val="93000"/>
                <a:satMod val="130000"/>
              </a:schemeClr>
            </a:gs>
            <a:gs pos="100000">
              <a:schemeClr val="accent3">
                <a:alpha val="50000"/>
                <a:hueOff val="9375221"/>
                <a:satOff val="-14067"/>
                <a:lumOff val="-228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4328" tIns="82550" rIns="84328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6354941" y="1637598"/>
        <a:ext cx="1083507" cy="1083507"/>
      </dsp:txXfrm>
    </dsp:sp>
    <dsp:sp modelId="{95A1A57D-A270-8441-B21C-58B5835C604D}">
      <dsp:nvSpPr>
        <dsp:cNvPr id="0" name=""/>
        <dsp:cNvSpPr/>
      </dsp:nvSpPr>
      <dsp:spPr>
        <a:xfrm>
          <a:off x="7356388" y="1413197"/>
          <a:ext cx="1532309" cy="1532309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11250266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alpha val="50000"/>
                <a:hueOff val="11250266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alpha val="50000"/>
                <a:hueOff val="11250266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4328" tIns="82550" rIns="84328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7580789" y="1637598"/>
        <a:ext cx="1083507" cy="10835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98F682-7966-4F36-8C65-12C6AC282E64}" type="datetimeFigureOut">
              <a:rPr lang="en-GB" smtClean="0"/>
              <a:t>07/04/16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7037CF-4AF3-4EA8-B0EF-23260E3D63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82209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A4EA1F-7887-426C-BD0E-29F38E7AB4A2}" type="datetimeFigureOut">
              <a:rPr lang="nl-NL" smtClean="0"/>
              <a:t>07/04/16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F58AE9-46A5-49CB-B815-3CC2120EE87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248877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4040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505597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711584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808862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162509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889023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3758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/>
          <p:cNvSpPr>
            <a:spLocks noGrp="1"/>
          </p:cNvSpPr>
          <p:nvPr>
            <p:ph type="body" sz="quarter" idx="10" hasCustomPrompt="1"/>
          </p:nvPr>
        </p:nvSpPr>
        <p:spPr>
          <a:xfrm>
            <a:off x="1727411" y="3643200"/>
            <a:ext cx="5689178" cy="431477"/>
          </a:xfrm>
        </p:spPr>
        <p:txBody>
          <a:bodyPr/>
          <a:lstStyle>
            <a:lvl1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GB" noProof="0" dirty="0" smtClean="0"/>
              <a:t>function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85800" y="1268761"/>
            <a:ext cx="7772400" cy="1440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 smtClean="0"/>
              <a:t>Title</a:t>
            </a:r>
            <a:endParaRPr lang="en-GB" noProof="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923200"/>
            <a:ext cx="6400800" cy="504056"/>
          </a:xfrm>
        </p:spPr>
        <p:txBody>
          <a:bodyPr>
            <a:noAutofit/>
          </a:bodyPr>
          <a:lstStyle>
            <a:lvl1pPr marL="0" indent="0" algn="ctr">
              <a:buNone/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Author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507503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2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GB" noProof="0" dirty="0" smtClean="0"/>
              <a:t>Click to insert title</a:t>
            </a:r>
            <a:endParaRPr lang="en-GB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467544" y="1340768"/>
            <a:ext cx="3815655" cy="4784725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572000" y="1341438"/>
            <a:ext cx="4320480" cy="47844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862824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GB" noProof="0" dirty="0" smtClean="0"/>
              <a:t>Click to insert title</a:t>
            </a:r>
            <a:endParaRPr lang="en-GB" noProof="0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67544" y="1341438"/>
            <a:ext cx="8424936" cy="47844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184082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457200" y="1341041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94506" y="2378745"/>
            <a:ext cx="4040188" cy="377440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850705" y="1341041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4822601" y="2391445"/>
            <a:ext cx="4041775" cy="377440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to insert title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6986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61913" y="637698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....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9925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E8F825-1F28-5940-9C1C-DA39F8984C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996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/>
          <p:cNvSpPr>
            <a:spLocks noGrp="1"/>
          </p:cNvSpPr>
          <p:nvPr>
            <p:ph type="body" sz="quarter" idx="10" hasCustomPrompt="1"/>
          </p:nvPr>
        </p:nvSpPr>
        <p:spPr>
          <a:xfrm>
            <a:off x="1727411" y="3643200"/>
            <a:ext cx="5689178" cy="431477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GB" noProof="0" dirty="0" smtClean="0"/>
              <a:t>function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85800" y="1268761"/>
            <a:ext cx="7772400" cy="1440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 smtClean="0"/>
              <a:t>Title</a:t>
            </a:r>
            <a:endParaRPr lang="en-GB" noProof="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923200"/>
            <a:ext cx="6400800" cy="5040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Author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507503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6EC0E5B-B6D5-4F11-B9A2-3E85F17883EE}" type="datetimeFigureOut">
              <a:rPr lang="en-GB" smtClean="0"/>
              <a:t>07/04/16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57504E1-1AF2-4D77-B312-87A8A7BD61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9127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5000">
        <p14:reveal/>
      </p:transition>
    </mc:Choice>
    <mc:Fallback xmlns="">
      <p:transition spd="slow" advClick="0" advTm="5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8593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5" Type="http://schemas.openxmlformats.org/officeDocument/2006/relationships/slideLayout" Target="../slideLayouts/slideLayout6.xml"/><Relationship Id="rId6" Type="http://schemas.openxmlformats.org/officeDocument/2006/relationships/slideLayout" Target="../slideLayouts/slideLayout7.xml"/><Relationship Id="rId7" Type="http://schemas.openxmlformats.org/officeDocument/2006/relationships/theme" Target="../theme/theme2.xml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jpeg"/><Relationship Id="rId6" Type="http://schemas.openxmlformats.org/officeDocument/2006/relationships/hyperlink" Target="http://creativecommons.org/licenses/by/4.0/" TargetMode="External"/><Relationship Id="rId1" Type="http://schemas.openxmlformats.org/officeDocument/2006/relationships/slideLayout" Target="../slideLayouts/slideLayout8.xml"/><Relationship Id="rId2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chemeClr val="tx2">
                  <a:lumMod val="20000"/>
                  <a:lumOff val="80000"/>
                </a:schemeClr>
              </a:gs>
            </a:gsLst>
            <a:lin ang="2700000" scaled="1"/>
            <a:tileRect/>
          </a:gradFill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79394" y="14127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GB" noProof="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79394" y="2636912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GB" noProof="0" dirty="0" smtClean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29" y="4581128"/>
            <a:ext cx="1728191" cy="1313426"/>
          </a:xfrm>
          <a:prstGeom prst="rect">
            <a:avLst/>
          </a:prstGeom>
        </p:spPr>
      </p:pic>
      <p:sp>
        <p:nvSpPr>
          <p:cNvPr id="12" name="Rechthoek 11"/>
          <p:cNvSpPr/>
          <p:nvPr/>
        </p:nvSpPr>
        <p:spPr>
          <a:xfrm>
            <a:off x="437129" y="6021288"/>
            <a:ext cx="8465149" cy="45719"/>
          </a:xfrm>
          <a:prstGeom prst="rect">
            <a:avLst/>
          </a:prstGeom>
          <a:solidFill>
            <a:schemeClr val="accent1">
              <a:lumMod val="60000"/>
              <a:lumOff val="4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kstvak 22"/>
          <p:cNvSpPr txBox="1"/>
          <p:nvPr/>
        </p:nvSpPr>
        <p:spPr>
          <a:xfrm>
            <a:off x="752684" y="6153342"/>
            <a:ext cx="10970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 smtClean="0">
                <a:solidFill>
                  <a:srgbClr val="0066B0"/>
                </a:solidFill>
                <a:latin typeface="Segoe UI" pitchFamily="34" charset="0"/>
                <a:cs typeface="Segoe UI" pitchFamily="34" charset="0"/>
              </a:rPr>
              <a:t>www.egi.eu</a:t>
            </a:r>
            <a:endParaRPr lang="nl-NL" sz="1200" b="1" dirty="0">
              <a:solidFill>
                <a:srgbClr val="0066B0"/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11" name="Afbeelding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381328"/>
            <a:ext cx="657870" cy="442623"/>
          </a:xfrm>
          <a:prstGeom prst="rect">
            <a:avLst/>
          </a:prstGeom>
        </p:spPr>
      </p:pic>
      <p:sp>
        <p:nvSpPr>
          <p:cNvPr id="13" name="Tekstvak 10"/>
          <p:cNvSpPr txBox="1"/>
          <p:nvPr/>
        </p:nvSpPr>
        <p:spPr>
          <a:xfrm>
            <a:off x="479394" y="6402584"/>
            <a:ext cx="75574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000" b="0" dirty="0" smtClean="0">
                <a:latin typeface="Segoe UI" pitchFamily="34" charset="0"/>
                <a:cs typeface="Segoe UI" pitchFamily="34" charset="0"/>
              </a:rPr>
              <a:t>EGI-Engage is co-funded by the Horizon 2020 Framework Programme</a:t>
            </a:r>
          </a:p>
          <a:p>
            <a:pPr algn="r"/>
            <a:r>
              <a:rPr lang="nl-NL" sz="1000" b="0" baseline="0" dirty="0" smtClean="0">
                <a:latin typeface="Segoe UI" pitchFamily="34" charset="0"/>
                <a:cs typeface="Segoe UI" pitchFamily="34" charset="0"/>
              </a:rPr>
              <a:t>  </a:t>
            </a:r>
            <a:r>
              <a:rPr lang="nl-NL" sz="1000" b="0" dirty="0" smtClean="0">
                <a:latin typeface="Segoe UI" pitchFamily="34" charset="0"/>
                <a:cs typeface="Segoe UI" pitchFamily="34" charset="0"/>
              </a:rPr>
              <a:t>of the European Union under grant number 654142</a:t>
            </a:r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nl-NL" sz="1000" b="0" dirty="0">
              <a:latin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493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0066B0"/>
          </a:solidFill>
          <a:latin typeface="Segoe UI" pitchFamily="34" charset="0"/>
          <a:ea typeface="Verdana" panose="020B0604030504040204" pitchFamily="34" charset="0"/>
          <a:cs typeface="Segoe UI" pitchFamily="34" charset="0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Tx/>
        <a:buNone/>
        <a:defRPr sz="2800" b="1" kern="1200" baseline="0">
          <a:solidFill>
            <a:schemeClr val="tx1">
              <a:lumMod val="75000"/>
              <a:lumOff val="25000"/>
            </a:schemeClr>
          </a:solidFill>
          <a:latin typeface="Segoe UI" pitchFamily="34" charset="0"/>
          <a:ea typeface="Verdana" panose="020B0604030504040204" pitchFamily="34" charset="0"/>
          <a:cs typeface="Segoe UI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Afbeelding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9" y="0"/>
            <a:ext cx="6534150" cy="4705350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4F85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547664" y="188640"/>
            <a:ext cx="7344816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 dirty="0" smtClean="0"/>
              <a:t>Click to insert title</a:t>
            </a:r>
            <a:endParaRPr lang="en-GB" noProof="0" dirty="0"/>
          </a:p>
        </p:txBody>
      </p:sp>
      <p:sp>
        <p:nvSpPr>
          <p:cNvPr id="22" name="Tekstvak 21"/>
          <p:cNvSpPr txBox="1"/>
          <p:nvPr/>
        </p:nvSpPr>
        <p:spPr>
          <a:xfrm>
            <a:off x="8508016" y="6525344"/>
            <a:ext cx="31290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372553E7-13AD-41CB-B8D3-4C5279D6D1DB}" type="slidenum">
              <a:rPr lang="nl-NL" sz="800" b="1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‹#›</a:t>
            </a:fld>
            <a:endParaRPr lang="nl-NL" sz="1050" b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9" name="Tekstvak 21"/>
          <p:cNvSpPr txBox="1"/>
          <p:nvPr/>
        </p:nvSpPr>
        <p:spPr>
          <a:xfrm>
            <a:off x="179512" y="6525344"/>
            <a:ext cx="59503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83F7A1C-40F7-5F43-85CD-9B50E60F16AA}" type="datetime1">
              <a:rPr lang="en-US" sz="800" b="1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07/04/16</a:t>
            </a:fld>
            <a:endParaRPr lang="nl-NL" sz="1050" b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80" y="188640"/>
            <a:ext cx="1082732" cy="99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275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52" r:id="rId2"/>
    <p:sldLayoutId id="2147483653" r:id="rId3"/>
    <p:sldLayoutId id="2147483688" r:id="rId4"/>
    <p:sldLayoutId id="2147483689" r:id="rId5"/>
    <p:sldLayoutId id="2147483690" r:id="rId6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r" defTabSz="914400" rtl="0" eaLnBrk="1" latinLnBrk="0" hangingPunct="1">
        <a:spcBef>
          <a:spcPct val="0"/>
        </a:spcBef>
        <a:buNone/>
        <a:defRPr sz="3000" b="1" kern="1200">
          <a:solidFill>
            <a:srgbClr val="4F85C3"/>
          </a:solidFill>
          <a:latin typeface="Segoe UI" pitchFamily="34" charset="0"/>
          <a:ea typeface="+mj-ea"/>
          <a:cs typeface="Segoe UI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4pPr>
      <a:lvl5pPr marL="1828800" marR="0" indent="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20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845" userDrawn="1">
          <p15:clr>
            <a:srgbClr val="F26B43"/>
          </p15:clr>
        </p15:guide>
        <p15:guide id="2" pos="295" userDrawn="1">
          <p15:clr>
            <a:srgbClr val="F26B43"/>
          </p15:clr>
        </p15:guide>
        <p15:guide id="3" pos="5602" userDrawn="1">
          <p15:clr>
            <a:srgbClr val="F26B43"/>
          </p15:clr>
        </p15:guide>
        <p15:guide id="4" orient="horz" pos="3884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chemeClr val="tx2">
                  <a:lumMod val="20000"/>
                  <a:lumOff val="80000"/>
                </a:schemeClr>
              </a:gs>
            </a:gsLst>
            <a:lin ang="2700000" scaled="1"/>
            <a:tileRect/>
          </a:gradFill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29" y="4581128"/>
            <a:ext cx="1728191" cy="1313426"/>
          </a:xfrm>
          <a:prstGeom prst="rect">
            <a:avLst/>
          </a:prstGeom>
        </p:spPr>
      </p:pic>
      <p:sp>
        <p:nvSpPr>
          <p:cNvPr id="12" name="Rechthoek 11"/>
          <p:cNvSpPr/>
          <p:nvPr/>
        </p:nvSpPr>
        <p:spPr>
          <a:xfrm>
            <a:off x="437129" y="6021288"/>
            <a:ext cx="8465149" cy="45719"/>
          </a:xfrm>
          <a:prstGeom prst="rect">
            <a:avLst/>
          </a:prstGeom>
          <a:solidFill>
            <a:schemeClr val="accent1">
              <a:lumMod val="60000"/>
              <a:lumOff val="4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kstvak 22"/>
          <p:cNvSpPr txBox="1"/>
          <p:nvPr/>
        </p:nvSpPr>
        <p:spPr>
          <a:xfrm>
            <a:off x="752684" y="6153342"/>
            <a:ext cx="10970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 smtClean="0">
                <a:solidFill>
                  <a:srgbClr val="0066B0"/>
                </a:solidFill>
                <a:latin typeface="Segoe UI" pitchFamily="34" charset="0"/>
                <a:cs typeface="Segoe UI" pitchFamily="34" charset="0"/>
              </a:rPr>
              <a:t>www.egi.eu</a:t>
            </a:r>
            <a:endParaRPr lang="nl-NL" sz="1200" b="1" dirty="0">
              <a:solidFill>
                <a:srgbClr val="0066B0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5659" y="1124744"/>
            <a:ext cx="7578749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600" b="1" kern="1200" noProof="0" dirty="0" smtClean="0">
                <a:solidFill>
                  <a:srgbClr val="0066B0"/>
                </a:solidFill>
                <a:latin typeface="Segoe UI" pitchFamily="34" charset="0"/>
                <a:ea typeface="Verdana" panose="020B0604030504040204" pitchFamily="34" charset="0"/>
                <a:cs typeface="Segoe UI" pitchFamily="34" charset="0"/>
              </a:rPr>
              <a:t>Thank you</a:t>
            </a:r>
            <a:r>
              <a:rPr lang="en-GB" sz="3600" b="1" kern="1200" baseline="0" noProof="0" dirty="0" smtClean="0">
                <a:solidFill>
                  <a:srgbClr val="0066B0"/>
                </a:solidFill>
                <a:latin typeface="Segoe UI" pitchFamily="34" charset="0"/>
                <a:ea typeface="Verdana" panose="020B0604030504040204" pitchFamily="34" charset="0"/>
                <a:cs typeface="Segoe UI" pitchFamily="34" charset="0"/>
              </a:rPr>
              <a:t> for your attention.</a:t>
            </a:r>
          </a:p>
          <a:p>
            <a:pPr algn="ctr"/>
            <a:endParaRPr lang="en-GB" sz="3600" b="1" kern="1200" noProof="0" dirty="0" smtClean="0">
              <a:solidFill>
                <a:srgbClr val="0066B0"/>
              </a:solidFill>
              <a:latin typeface="Segoe UI" pitchFamily="34" charset="0"/>
              <a:ea typeface="Verdana" panose="020B0604030504040204" pitchFamily="34" charset="0"/>
              <a:cs typeface="Segoe UI" pitchFamily="34" charset="0"/>
            </a:endParaRPr>
          </a:p>
          <a:p>
            <a:pPr algn="ctr"/>
            <a:endParaRPr lang="en-GB" sz="2400" b="1" i="1" kern="1200" noProof="0" dirty="0" smtClean="0">
              <a:solidFill>
                <a:srgbClr val="0066B0"/>
              </a:solidFill>
              <a:latin typeface="Segoe UI" pitchFamily="34" charset="0"/>
              <a:ea typeface="Verdana" panose="020B0604030504040204" pitchFamily="34" charset="0"/>
              <a:cs typeface="Segoe UI" pitchFamily="34" charset="0"/>
            </a:endParaRPr>
          </a:p>
          <a:p>
            <a:pPr algn="l"/>
            <a:r>
              <a:rPr lang="en-GB" sz="2800" b="1" i="1" kern="1200" noProof="0" dirty="0" smtClean="0">
                <a:solidFill>
                  <a:srgbClr val="0066B0"/>
                </a:solidFill>
                <a:latin typeface="Segoe UI" pitchFamily="34" charset="0"/>
                <a:ea typeface="Verdana" panose="020B0604030504040204" pitchFamily="34" charset="0"/>
                <a:cs typeface="Segoe UI" pitchFamily="34" charset="0"/>
              </a:rPr>
              <a:t>Questions?</a:t>
            </a:r>
          </a:p>
        </p:txBody>
      </p:sp>
      <p:pic>
        <p:nvPicPr>
          <p:cNvPr id="7" name="Afbeelding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381328"/>
            <a:ext cx="657870" cy="442623"/>
          </a:xfrm>
          <a:prstGeom prst="rect">
            <a:avLst/>
          </a:prstGeom>
        </p:spPr>
      </p:pic>
      <p:sp>
        <p:nvSpPr>
          <p:cNvPr id="10" name="Tekstvak 10"/>
          <p:cNvSpPr txBox="1"/>
          <p:nvPr/>
        </p:nvSpPr>
        <p:spPr>
          <a:xfrm>
            <a:off x="479394" y="6402584"/>
            <a:ext cx="75574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This work by Parties of the EGI-Engage Consortium</a:t>
            </a:r>
            <a:r>
              <a:rPr lang="en-GB" sz="1000" baseline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is licensed under a </a:t>
            </a:r>
          </a:p>
          <a:p>
            <a:pPr algn="r"/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  <a:hlinkClick r:id="rId6"/>
              </a:rPr>
              <a:t>Creative Commons Attribution 4.0 International License</a:t>
            </a:r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endParaRPr lang="nl-NL" sz="1000" b="0" dirty="0">
              <a:latin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638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0066B0"/>
          </a:solidFill>
          <a:latin typeface="Segoe UI" pitchFamily="34" charset="0"/>
          <a:ea typeface="Verdana" panose="020B0604030504040204" pitchFamily="34" charset="0"/>
          <a:cs typeface="Segoe UI" pitchFamily="34" charset="0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Tx/>
        <a:buNone/>
        <a:defRPr sz="2800" b="1" kern="1200" baseline="0">
          <a:solidFill>
            <a:schemeClr val="tx1">
              <a:lumMod val="75000"/>
              <a:lumOff val="25000"/>
            </a:schemeClr>
          </a:solidFill>
          <a:latin typeface="Segoe UI" pitchFamily="34" charset="0"/>
          <a:ea typeface="Verdana" panose="020B0604030504040204" pitchFamily="34" charset="0"/>
          <a:cs typeface="Segoe UI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Layout" Target="../slideLayouts/slideLayout6.xml"/><Relationship Id="rId3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slideLayout" Target="../slideLayouts/slideLayout5.xml"/><Relationship Id="rId3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4.jpg"/><Relationship Id="rId20" Type="http://schemas.openxmlformats.org/officeDocument/2006/relationships/image" Target="../media/image25.jpg"/><Relationship Id="rId21" Type="http://schemas.openxmlformats.org/officeDocument/2006/relationships/image" Target="../media/image26.jpg"/><Relationship Id="rId22" Type="http://schemas.openxmlformats.org/officeDocument/2006/relationships/image" Target="../media/image27.jpeg"/><Relationship Id="rId23" Type="http://schemas.openxmlformats.org/officeDocument/2006/relationships/image" Target="../media/image28.jpg"/><Relationship Id="rId24" Type="http://schemas.openxmlformats.org/officeDocument/2006/relationships/image" Target="../media/image29.jpg"/><Relationship Id="rId25" Type="http://schemas.openxmlformats.org/officeDocument/2006/relationships/image" Target="../media/image30.jpg"/><Relationship Id="rId26" Type="http://schemas.openxmlformats.org/officeDocument/2006/relationships/image" Target="../media/image31.jpg"/><Relationship Id="rId27" Type="http://schemas.openxmlformats.org/officeDocument/2006/relationships/image" Target="../media/image32.jpg"/><Relationship Id="rId10" Type="http://schemas.openxmlformats.org/officeDocument/2006/relationships/image" Target="../media/image15.jpg"/><Relationship Id="rId11" Type="http://schemas.openxmlformats.org/officeDocument/2006/relationships/image" Target="../media/image16.jpg"/><Relationship Id="rId12" Type="http://schemas.openxmlformats.org/officeDocument/2006/relationships/image" Target="../media/image17.jpg"/><Relationship Id="rId13" Type="http://schemas.openxmlformats.org/officeDocument/2006/relationships/image" Target="../media/image18.jpg"/><Relationship Id="rId14" Type="http://schemas.openxmlformats.org/officeDocument/2006/relationships/image" Target="../media/image19.jpg"/><Relationship Id="rId15" Type="http://schemas.openxmlformats.org/officeDocument/2006/relationships/image" Target="../media/image20.jpg"/><Relationship Id="rId16" Type="http://schemas.openxmlformats.org/officeDocument/2006/relationships/image" Target="../media/image21.jpg"/><Relationship Id="rId17" Type="http://schemas.openxmlformats.org/officeDocument/2006/relationships/image" Target="../media/image22.jpg"/><Relationship Id="rId18" Type="http://schemas.openxmlformats.org/officeDocument/2006/relationships/image" Target="../media/image23.jpg"/><Relationship Id="rId19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image" Target="../media/image8.jpg"/><Relationship Id="rId4" Type="http://schemas.openxmlformats.org/officeDocument/2006/relationships/image" Target="../media/image9.jpg"/><Relationship Id="rId5" Type="http://schemas.openxmlformats.org/officeDocument/2006/relationships/image" Target="../media/image10.jpg"/><Relationship Id="rId6" Type="http://schemas.openxmlformats.org/officeDocument/2006/relationships/image" Target="../media/image11.jpg"/><Relationship Id="rId7" Type="http://schemas.openxmlformats.org/officeDocument/2006/relationships/image" Target="../media/image12.jpg"/><Relationship Id="rId8" Type="http://schemas.openxmlformats.org/officeDocument/2006/relationships/image" Target="../media/image1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7.png"/><Relationship Id="rId12" Type="http://schemas.openxmlformats.org/officeDocument/2006/relationships/image" Target="../media/image38.png"/><Relationship Id="rId13" Type="http://schemas.openxmlformats.org/officeDocument/2006/relationships/image" Target="../media/image39.png"/><Relationship Id="rId14" Type="http://schemas.openxmlformats.org/officeDocument/2006/relationships/image" Target="../media/image40.png"/><Relationship Id="rId15" Type="http://schemas.openxmlformats.org/officeDocument/2006/relationships/image" Target="../media/image41.png"/><Relationship Id="rId16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4.png"/><Relationship Id="rId4" Type="http://schemas.openxmlformats.org/officeDocument/2006/relationships/image" Target="../media/image35.gif"/><Relationship Id="rId5" Type="http://schemas.openxmlformats.org/officeDocument/2006/relationships/diagramData" Target="../diagrams/data1.xml"/><Relationship Id="rId6" Type="http://schemas.openxmlformats.org/officeDocument/2006/relationships/diagramLayout" Target="../diagrams/layout1.xml"/><Relationship Id="rId7" Type="http://schemas.openxmlformats.org/officeDocument/2006/relationships/diagramQuickStyle" Target="../diagrams/quickStyle1.xml"/><Relationship Id="rId8" Type="http://schemas.openxmlformats.org/officeDocument/2006/relationships/diagramColors" Target="../diagrams/colors1.xml"/><Relationship Id="rId9" Type="http://schemas.microsoft.com/office/2007/relationships/diagramDrawing" Target="../diagrams/drawing1.xml"/><Relationship Id="rId10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image" Target="../media/image43.png"/><Relationship Id="rId5" Type="http://schemas.openxmlformats.org/officeDocument/2006/relationships/image" Target="../media/image6.png"/><Relationship Id="rId1" Type="http://schemas.openxmlformats.org/officeDocument/2006/relationships/themeOverride" Target="../theme/themeOverride3.xml"/><Relationship Id="rId2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image" Target="../media/image6.png"/><Relationship Id="rId5" Type="http://schemas.openxmlformats.org/officeDocument/2006/relationships/image" Target="../media/image44.png"/><Relationship Id="rId6" Type="http://schemas.openxmlformats.org/officeDocument/2006/relationships/image" Target="../media/image45.gif"/><Relationship Id="rId7" Type="http://schemas.openxmlformats.org/officeDocument/2006/relationships/image" Target="../media/image46.png"/><Relationship Id="rId1" Type="http://schemas.openxmlformats.org/officeDocument/2006/relationships/themeOverride" Target="../theme/themeOverride4.xml"/><Relationship Id="rId2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685800" y="1124744"/>
            <a:ext cx="8206680" cy="1440000"/>
          </a:xfrm>
        </p:spPr>
        <p:txBody>
          <a:bodyPr>
            <a:normAutofit fontScale="90000"/>
          </a:bodyPr>
          <a:lstStyle/>
          <a:p>
            <a:pPr algn="ctr"/>
            <a:r>
              <a:rPr lang="en-GB" sz="3600" dirty="0" smtClean="0"/>
              <a:t>EGI and EUDAT Interoperability – </a:t>
            </a:r>
            <a:br>
              <a:rPr lang="en-GB" sz="3600" dirty="0" smtClean="0"/>
            </a:br>
            <a:r>
              <a:rPr lang="en-GB" sz="3600" dirty="0"/>
              <a:t/>
            </a:r>
            <a:br>
              <a:rPr lang="en-GB" sz="3600" dirty="0"/>
            </a:br>
            <a:r>
              <a:rPr lang="en-GB" sz="3600" i="1" dirty="0" smtClean="0"/>
              <a:t>Introduction and</a:t>
            </a:r>
            <a:br>
              <a:rPr lang="en-GB" sz="3600" i="1" dirty="0" smtClean="0"/>
            </a:br>
            <a:r>
              <a:rPr lang="en-GB" sz="3600" i="1" dirty="0" smtClean="0"/>
              <a:t>Why interoperate?</a:t>
            </a:r>
            <a:r>
              <a:rPr lang="en-GB" dirty="0" smtClean="0"/>
              <a:t>	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3090746" y="3573016"/>
            <a:ext cx="32624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itchFamily="34" charset="0"/>
                <a:cs typeface="Segoe UI" pitchFamily="34" charset="0"/>
              </a:rPr>
              <a:t>Matthew 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" pitchFamily="34" charset="0"/>
                <a:cs typeface="Segoe UI" pitchFamily="34" charset="0"/>
              </a:rPr>
              <a:t>Viljoen, </a:t>
            </a:r>
            <a:r>
              <a:rPr lang="en-US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" pitchFamily="34" charset="0"/>
                <a:cs typeface="Segoe UI" pitchFamily="34" charset="0"/>
              </a:rPr>
              <a:t>EGI.eu</a:t>
            </a:r>
            <a:endParaRPr lang="en-US" sz="2000" dirty="0" smtClean="0">
              <a:solidFill>
                <a:schemeClr val="tx1">
                  <a:lumMod val="50000"/>
                  <a:lumOff val="50000"/>
                </a:schemeClr>
              </a:solidFill>
              <a:latin typeface="Segoe UI" pitchFamily="34" charset="0"/>
              <a:cs typeface="Segoe UI" pitchFamily="34" charset="0"/>
            </a:endParaRPr>
          </a:p>
          <a:p>
            <a:pPr algn="ctr"/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" pitchFamily="34" charset="0"/>
                <a:cs typeface="Segoe UI" pitchFamily="34" charset="0"/>
              </a:rPr>
              <a:t>Giuseppe </a:t>
            </a:r>
            <a:r>
              <a:rPr lang="en-US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" pitchFamily="34" charset="0"/>
                <a:cs typeface="Segoe UI" pitchFamily="34" charset="0"/>
              </a:rPr>
              <a:t>Fiameni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" pitchFamily="34" charset="0"/>
                <a:cs typeface="Segoe UI" pitchFamily="34" charset="0"/>
              </a:rPr>
              <a:t>, EUDAT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5" name="Picture 2" descr="Ho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9719" y="5590387"/>
            <a:ext cx="1060958" cy="64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3862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Next steps</a:t>
            </a:r>
            <a:endParaRPr lang="en-GB" sz="32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39552" y="1556792"/>
            <a:ext cx="8424936" cy="4784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dirty="0" smtClean="0"/>
              <a:t>Communities identified for the next steps:</a:t>
            </a:r>
          </a:p>
          <a:p>
            <a:r>
              <a:rPr lang="en-GB" sz="2400" dirty="0" smtClean="0"/>
              <a:t>ICOS</a:t>
            </a:r>
          </a:p>
          <a:p>
            <a:r>
              <a:rPr lang="en-GB" sz="2400" dirty="0" smtClean="0"/>
              <a:t>EPOS</a:t>
            </a:r>
          </a:p>
          <a:p>
            <a:pPr marL="0" indent="0">
              <a:buNone/>
            </a:pPr>
            <a:r>
              <a:rPr lang="en-GB" sz="2400" dirty="0" smtClean="0"/>
              <a:t>Now implementing prototypes of their usecases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 smtClean="0"/>
              <a:t>Challenges</a:t>
            </a:r>
          </a:p>
          <a:p>
            <a:r>
              <a:rPr lang="en-GB" sz="2400" dirty="0" smtClean="0"/>
              <a:t>Scaling up from </a:t>
            </a:r>
            <a:r>
              <a:rPr lang="en-GB" sz="2400" dirty="0" err="1" smtClean="0"/>
              <a:t>PoC</a:t>
            </a:r>
            <a:r>
              <a:rPr lang="en-GB" sz="2400" dirty="0" smtClean="0"/>
              <a:t> to multiple users (AAI interoperation)</a:t>
            </a:r>
          </a:p>
          <a:p>
            <a:r>
              <a:rPr lang="en-GB" sz="2400" dirty="0" smtClean="0"/>
              <a:t>Managing co-existing support systems</a:t>
            </a:r>
          </a:p>
          <a:p>
            <a:r>
              <a:rPr lang="en-GB" sz="2400" dirty="0" smtClean="0"/>
              <a:t>Lever future </a:t>
            </a:r>
            <a:r>
              <a:rPr lang="en-GB" sz="2400" dirty="0" err="1" smtClean="0"/>
              <a:t>Fedcloud</a:t>
            </a:r>
            <a:r>
              <a:rPr lang="en-GB" sz="2400" dirty="0" smtClean="0"/>
              <a:t> usability improvements </a:t>
            </a:r>
            <a:endParaRPr lang="en-GB" sz="2400" dirty="0"/>
          </a:p>
        </p:txBody>
      </p:sp>
      <p:pic>
        <p:nvPicPr>
          <p:cNvPr id="4" name="Picture 2" descr="Ho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1522" y="5589240"/>
            <a:ext cx="1060958" cy="64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2065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>Content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39552" y="1556792"/>
            <a:ext cx="8424936" cy="4784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EGI introduction</a:t>
            </a:r>
          </a:p>
          <a:p>
            <a:r>
              <a:rPr lang="en-GB" dirty="0"/>
              <a:t>EUDAT introduction</a:t>
            </a:r>
          </a:p>
          <a:p>
            <a:r>
              <a:rPr lang="en-GB" dirty="0" smtClean="0"/>
              <a:t>Benefits of Interoperation</a:t>
            </a:r>
          </a:p>
          <a:p>
            <a:r>
              <a:rPr lang="en-GB" dirty="0"/>
              <a:t>Work</a:t>
            </a:r>
            <a:r>
              <a:rPr lang="en-GB" dirty="0" smtClean="0"/>
              <a:t> done so far</a:t>
            </a:r>
            <a:endParaRPr lang="en-GB" sz="2400" dirty="0"/>
          </a:p>
          <a:p>
            <a:r>
              <a:rPr lang="en-GB" dirty="0"/>
              <a:t>Next steps</a:t>
            </a:r>
          </a:p>
        </p:txBody>
      </p:sp>
      <p:pic>
        <p:nvPicPr>
          <p:cNvPr id="4" name="Picture 2" descr="Ho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9719" y="5590387"/>
            <a:ext cx="1060958" cy="64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88955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5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3645024"/>
            <a:ext cx="4320480" cy="1193434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509134"/>
            <a:ext cx="512064" cy="542544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902694"/>
            <a:ext cx="542544" cy="542544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923" y="2856786"/>
            <a:ext cx="687965" cy="680321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610" y="2950120"/>
            <a:ext cx="1399766" cy="622896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995263"/>
            <a:ext cx="789120" cy="591840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3083510"/>
            <a:ext cx="1243584" cy="377952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833846"/>
            <a:ext cx="1197856" cy="580328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437126"/>
            <a:ext cx="1036320" cy="542544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168" y="2911278"/>
            <a:ext cx="1255776" cy="542544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1176" y="1838798"/>
            <a:ext cx="1091184" cy="542544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718" y="2415547"/>
            <a:ext cx="1269608" cy="599318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1142" y="2911278"/>
            <a:ext cx="658368" cy="542544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668926"/>
            <a:ext cx="810768" cy="579120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416" y="2731561"/>
            <a:ext cx="819645" cy="722261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568" y="925894"/>
            <a:ext cx="502703" cy="667768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114" y="2415547"/>
            <a:ext cx="804672" cy="542544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616" y="1134494"/>
            <a:ext cx="798576" cy="542544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636390"/>
            <a:ext cx="551759" cy="396997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923" y="2016697"/>
            <a:ext cx="944880" cy="542544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936" y="1533022"/>
            <a:ext cx="1224136" cy="163981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5016" y="1155830"/>
            <a:ext cx="896112" cy="521208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679" y="2309334"/>
            <a:ext cx="1027697" cy="525661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128" y="1677038"/>
            <a:ext cx="1091184" cy="432816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990478"/>
            <a:ext cx="719328" cy="542544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497" y="1875066"/>
            <a:ext cx="686560" cy="68656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259632" y="4725144"/>
            <a:ext cx="6998280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600" dirty="0" smtClean="0">
                <a:solidFill>
                  <a:srgbClr val="0045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 countries</a:t>
            </a:r>
          </a:p>
          <a:p>
            <a:pPr algn="ctr"/>
            <a:r>
              <a:rPr lang="en-GB" sz="3600" dirty="0" smtClean="0">
                <a:solidFill>
                  <a:srgbClr val="0045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CERN, EMBL-EBI</a:t>
            </a:r>
          </a:p>
          <a:p>
            <a:pPr algn="ctr"/>
            <a:r>
              <a:rPr lang="en-GB" sz="3600" dirty="0" smtClean="0">
                <a:solidFill>
                  <a:srgbClr val="0045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coordinating organization – EGI.eu</a:t>
            </a:r>
            <a:endParaRPr lang="en-GB" sz="3600" dirty="0">
              <a:solidFill>
                <a:srgbClr val="0045A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73389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5000">
        <p:cut/>
      </p:transition>
    </mc:Choice>
    <mc:Fallback xmlns="">
      <p:transition advClick="0" advTm="5000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24744"/>
            <a:ext cx="8928992" cy="56886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1724" y="-281475"/>
            <a:ext cx="7848872" cy="1334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Open Solutions</a:t>
            </a:r>
            <a:endParaRPr lang="en-GB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70371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5000">
        <p14:reveal/>
      </p:transition>
    </mc:Choice>
    <mc:Fallback xmlns="">
      <p:transition spd="slow" advClick="0" advTm="5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11" y="6488668"/>
            <a:ext cx="2950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www.egi.eu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" y="908720"/>
            <a:ext cx="9084036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556792"/>
            <a:ext cx="1139682" cy="864096"/>
          </a:xfrm>
          <a:prstGeom prst="rect">
            <a:avLst/>
          </a:prstGeom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589406438"/>
              </p:ext>
            </p:extLst>
          </p:nvPr>
        </p:nvGraphicFramePr>
        <p:xfrm>
          <a:off x="254000" y="3390776"/>
          <a:ext cx="8890000" cy="4358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71600" y="160764"/>
            <a:ext cx="78488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>
                <a:solidFill>
                  <a:srgbClr val="0045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Global collaborations</a:t>
            </a:r>
            <a:endParaRPr lang="en-GB" sz="6000" b="1" dirty="0">
              <a:solidFill>
                <a:srgbClr val="0045A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8" descr="Screen Shot 2015-05-18 at 01.59.22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324189"/>
            <a:ext cx="1152128" cy="625091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5373216"/>
            <a:ext cx="1705605" cy="517143"/>
          </a:xfrm>
          <a:prstGeom prst="rect">
            <a:avLst/>
          </a:prstGeom>
        </p:spPr>
      </p:pic>
      <p:pic>
        <p:nvPicPr>
          <p:cNvPr id="11" name="Picture 10" descr="Screen Shot 2015-05-18 at 01.57.28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5373216"/>
            <a:ext cx="918148" cy="448872"/>
          </a:xfrm>
          <a:prstGeom prst="rect">
            <a:avLst/>
          </a:prstGeom>
        </p:spPr>
      </p:pic>
      <p:pic>
        <p:nvPicPr>
          <p:cNvPr id="12" name="Picture 11" descr="Screen Shot 2015-05-18 at 01.56.13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5301208"/>
            <a:ext cx="936104" cy="501326"/>
          </a:xfrm>
          <a:prstGeom prst="rect">
            <a:avLst/>
          </a:prstGeom>
        </p:spPr>
      </p:pic>
      <p:pic>
        <p:nvPicPr>
          <p:cNvPr id="13" name="Picture 12" descr="Screen Shot 2015-05-18 at 01.58.50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5301208"/>
            <a:ext cx="1050032" cy="577518"/>
          </a:xfrm>
          <a:prstGeom prst="rect">
            <a:avLst/>
          </a:prstGeom>
        </p:spPr>
      </p:pic>
      <p:pic>
        <p:nvPicPr>
          <p:cNvPr id="14" name="Picture 13" descr="Screen Shot 2015-05-18 at 02.58.00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5373216"/>
            <a:ext cx="1612280" cy="430703"/>
          </a:xfrm>
          <a:prstGeom prst="rect">
            <a:avLst/>
          </a:prstGeom>
        </p:spPr>
      </p:pic>
      <p:pic>
        <p:nvPicPr>
          <p:cNvPr id="6" name="Picture 5" descr="Screen Shot 2015-10-21 at 12.02.18.pn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499" y="5337599"/>
            <a:ext cx="1224136" cy="53967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971600" y="2217058"/>
            <a:ext cx="2088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rgbClr val="0045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USA</a:t>
            </a:r>
            <a:endParaRPr lang="en-GB" sz="4000" b="1" dirty="0">
              <a:solidFill>
                <a:srgbClr val="0045A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19672" y="1484784"/>
            <a:ext cx="2088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rgbClr val="0045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Canada</a:t>
            </a:r>
            <a:endParaRPr lang="en-GB" sz="4000" b="1" dirty="0">
              <a:solidFill>
                <a:srgbClr val="0045A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5576" y="3329697"/>
            <a:ext cx="20882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rgbClr val="0045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Latin America</a:t>
            </a:r>
            <a:endParaRPr lang="en-GB" sz="4000" b="1" dirty="0">
              <a:solidFill>
                <a:srgbClr val="0045A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995936" y="3473713"/>
            <a:ext cx="20882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rgbClr val="0045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Africa</a:t>
            </a:r>
          </a:p>
          <a:p>
            <a:pPr algn="ctr"/>
            <a:r>
              <a:rPr lang="en-GB" sz="4000" b="1" dirty="0" smtClean="0">
                <a:solidFill>
                  <a:srgbClr val="0045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Arabia</a:t>
            </a:r>
            <a:endParaRPr lang="en-GB" sz="4000" b="1" dirty="0">
              <a:solidFill>
                <a:srgbClr val="0045A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652120" y="1241465"/>
            <a:ext cx="20882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rgbClr val="0045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Russia</a:t>
            </a:r>
          </a:p>
          <a:p>
            <a:pPr algn="ctr"/>
            <a:r>
              <a:rPr lang="en-GB" sz="4000" b="1" dirty="0" smtClean="0">
                <a:solidFill>
                  <a:srgbClr val="0045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Ukraine</a:t>
            </a:r>
            <a:endParaRPr lang="en-GB" sz="4000" b="1" dirty="0">
              <a:solidFill>
                <a:srgbClr val="0045A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055768" y="2996952"/>
            <a:ext cx="20882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rgbClr val="0045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Asia</a:t>
            </a:r>
          </a:p>
          <a:p>
            <a:pPr algn="ctr"/>
            <a:r>
              <a:rPr lang="en-GB" sz="4000" b="1" dirty="0" smtClean="0">
                <a:solidFill>
                  <a:srgbClr val="0045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Pacific</a:t>
            </a:r>
            <a:endParaRPr lang="en-GB" sz="4000" b="1" dirty="0">
              <a:solidFill>
                <a:srgbClr val="0045A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87106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5000">
        <p14:reveal/>
      </p:transition>
    </mc:Choice>
    <mc:Fallback xmlns="">
      <p:transition spd="slow" advClick="0" advTm="5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EUDAT</a:t>
            </a:r>
            <a:endParaRPr lang="en-GB" sz="32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39552" y="1556792"/>
            <a:ext cx="8424936" cy="4784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 smtClean="0"/>
              <a:t>EUDAT – offers a </a:t>
            </a:r>
            <a:r>
              <a:rPr lang="en-GB" b="1" dirty="0" smtClean="0"/>
              <a:t>complete set of research data services, expertise and technology solutions </a:t>
            </a:r>
            <a:r>
              <a:rPr lang="en-GB" dirty="0" smtClean="0"/>
              <a:t>to all European scientists and researchers.  These </a:t>
            </a:r>
            <a:r>
              <a:rPr lang="en-GB" b="1" dirty="0" smtClean="0"/>
              <a:t>shared services and storage resources</a:t>
            </a:r>
            <a:r>
              <a:rPr lang="en-GB" dirty="0" smtClean="0"/>
              <a:t> are </a:t>
            </a:r>
            <a:r>
              <a:rPr lang="en-GB" b="1" dirty="0" smtClean="0"/>
              <a:t>distributed across 15 European nations</a:t>
            </a:r>
            <a:r>
              <a:rPr lang="en-GB" dirty="0" smtClean="0"/>
              <a:t> and data is stored alongside some of </a:t>
            </a:r>
            <a:r>
              <a:rPr lang="en-GB" b="1" dirty="0" smtClean="0"/>
              <a:t>Europe’s most powerful supercomputers.</a:t>
            </a:r>
            <a:r>
              <a:rPr lang="en-GB" dirty="0" smtClean="0"/>
              <a:t> </a:t>
            </a:r>
          </a:p>
          <a:p>
            <a:pPr marL="0" indent="0">
              <a:buNone/>
            </a:pPr>
            <a:endParaRPr lang="en-GB" sz="2400" dirty="0"/>
          </a:p>
        </p:txBody>
      </p:sp>
      <p:pic>
        <p:nvPicPr>
          <p:cNvPr id="5" name="Picture 2" descr="Ho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9719" y="5590387"/>
            <a:ext cx="1060958" cy="64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3624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EUDAT</a:t>
            </a:r>
            <a:endParaRPr lang="en-GB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80728"/>
            <a:ext cx="9144000" cy="5388292"/>
          </a:xfrm>
          <a:prstGeom prst="rect">
            <a:avLst/>
          </a:prstGeom>
        </p:spPr>
      </p:pic>
      <p:pic>
        <p:nvPicPr>
          <p:cNvPr id="5" name="Picture 2" descr="Hom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9719" y="5590387"/>
            <a:ext cx="1060958" cy="64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49425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of interoperation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....</a:t>
            </a:r>
            <a:endParaRPr lang="en-US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07504" y="1556792"/>
            <a:ext cx="8856984" cy="4784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 smtClean="0"/>
              <a:t>Federated services on EGI + common data services of EUDAT brings together:</a:t>
            </a:r>
          </a:p>
          <a:p>
            <a:r>
              <a:rPr lang="en-GB" dirty="0" smtClean="0"/>
              <a:t>Computation on EGI Federated Cloud + HTC</a:t>
            </a:r>
          </a:p>
          <a:p>
            <a:r>
              <a:rPr lang="en-GB" dirty="0" smtClean="0"/>
              <a:t>Existing EUDAT services for:</a:t>
            </a:r>
          </a:p>
          <a:p>
            <a:pPr lvl="1"/>
            <a:r>
              <a:rPr lang="en-GB" dirty="0" smtClean="0"/>
              <a:t>transfer, synching, sharing, preservation of data</a:t>
            </a:r>
          </a:p>
          <a:p>
            <a:r>
              <a:rPr lang="en-GB" dirty="0" smtClean="0"/>
              <a:t>Augmentation of services from existing communities using EGI/EUDAT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 </a:t>
            </a:r>
            <a:endParaRPr lang="en-GB" sz="2400" dirty="0"/>
          </a:p>
        </p:txBody>
      </p:sp>
      <p:pic>
        <p:nvPicPr>
          <p:cNvPr id="5" name="Picture 2" descr="Ho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9719" y="5590387"/>
            <a:ext cx="1060958" cy="64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024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 descr="Hom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9719" y="5590387"/>
            <a:ext cx="1060958" cy="64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49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Work done so far</a:t>
            </a:r>
            <a:endParaRPr lang="en-GB" sz="32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39552" y="764704"/>
            <a:ext cx="8424936" cy="4784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800" dirty="0" smtClean="0"/>
              <a:t>Pilot – the Universal Usecase (demo in Bari by Diego </a:t>
            </a:r>
            <a:r>
              <a:rPr lang="en-GB" sz="2800" dirty="0" err="1" smtClean="0"/>
              <a:t>Scardaci</a:t>
            </a:r>
            <a:r>
              <a:rPr lang="en-GB" sz="2800" dirty="0" smtClean="0"/>
              <a:t>)</a:t>
            </a:r>
          </a:p>
          <a:p>
            <a:pPr marL="0" indent="0">
              <a:buNone/>
            </a:pPr>
            <a:endParaRPr lang="en-GB" sz="2800" dirty="0"/>
          </a:p>
        </p:txBody>
      </p:sp>
      <p:pic>
        <p:nvPicPr>
          <p:cNvPr id="5" name="Picture 4" descr="http://eudat.eu/sites/default/files/logo-b2stag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096" y="3967513"/>
            <a:ext cx="1203831" cy="1396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Cloud graphic illustrati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75" y="2861156"/>
            <a:ext cx="2656074" cy="2728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http://eudat.eu/sites/default/files/logo-b2safe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9414" y="2829001"/>
            <a:ext cx="1243298" cy="1396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bo 8"/>
          <p:cNvSpPr/>
          <p:nvPr/>
        </p:nvSpPr>
        <p:spPr bwMode="auto">
          <a:xfrm>
            <a:off x="2411761" y="4099301"/>
            <a:ext cx="1152728" cy="1057889"/>
          </a:xfrm>
          <a:prstGeom prst="cub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b="1" dirty="0"/>
              <a:t>VM</a:t>
            </a:r>
          </a:p>
        </p:txBody>
      </p:sp>
      <p:sp>
        <p:nvSpPr>
          <p:cNvPr id="10" name="Rettangolo arrotondato 2"/>
          <p:cNvSpPr/>
          <p:nvPr/>
        </p:nvSpPr>
        <p:spPr>
          <a:xfrm>
            <a:off x="179512" y="2636912"/>
            <a:ext cx="3744416" cy="324036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ttangolo arrotondato 10"/>
          <p:cNvSpPr/>
          <p:nvPr/>
        </p:nvSpPr>
        <p:spPr>
          <a:xfrm>
            <a:off x="5148064" y="2636912"/>
            <a:ext cx="3744416" cy="324036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ttangolo arrotondato 3"/>
          <p:cNvSpPr/>
          <p:nvPr/>
        </p:nvSpPr>
        <p:spPr>
          <a:xfrm>
            <a:off x="2051720" y="3436274"/>
            <a:ext cx="1727892" cy="476013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it-IT" b="1" dirty="0" smtClean="0"/>
              <a:t>1. </a:t>
            </a:r>
            <a:r>
              <a:rPr lang="it-IT" b="1" dirty="0" err="1" smtClean="0"/>
              <a:t>Run</a:t>
            </a:r>
            <a:r>
              <a:rPr lang="it-IT" b="1" dirty="0" smtClean="0"/>
              <a:t> </a:t>
            </a:r>
            <a:r>
              <a:rPr lang="it-IT" b="1" dirty="0" err="1" smtClean="0"/>
              <a:t>analysys</a:t>
            </a:r>
            <a:endParaRPr lang="en-GB" b="1" dirty="0"/>
          </a:p>
        </p:txBody>
      </p:sp>
      <p:grpSp>
        <p:nvGrpSpPr>
          <p:cNvPr id="13" name="Gruppo 12"/>
          <p:cNvGrpSpPr/>
          <p:nvPr/>
        </p:nvGrpSpPr>
        <p:grpSpPr>
          <a:xfrm>
            <a:off x="3577741" y="3580028"/>
            <a:ext cx="2038607" cy="1685137"/>
            <a:chOff x="3564489" y="2828318"/>
            <a:chExt cx="2038607" cy="1685137"/>
          </a:xfrm>
        </p:grpSpPr>
        <p:sp>
          <p:nvSpPr>
            <p:cNvPr id="14" name="Rettangolo arrotondato 14"/>
            <p:cNvSpPr/>
            <p:nvPr/>
          </p:nvSpPr>
          <p:spPr>
            <a:xfrm>
              <a:off x="3651166" y="2828318"/>
              <a:ext cx="1865252" cy="703298"/>
            </a:xfrm>
            <a:prstGeom prst="roundRect">
              <a:avLst/>
            </a:prstGeom>
            <a:solidFill>
              <a:srgbClr val="C00000"/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it-IT" b="1" dirty="0"/>
                <a:t>2</a:t>
              </a:r>
              <a:r>
                <a:rPr lang="it-IT" b="1" dirty="0" smtClean="0"/>
                <a:t>. Stage output data in B2STAGE</a:t>
              </a:r>
              <a:endParaRPr lang="en-GB" b="1" dirty="0"/>
            </a:p>
          </p:txBody>
        </p:sp>
        <p:cxnSp>
          <p:nvCxnSpPr>
            <p:cNvPr id="15" name="Connettore 2 7"/>
            <p:cNvCxnSpPr>
              <a:stCxn id="8" idx="5"/>
            </p:cNvCxnSpPr>
            <p:nvPr/>
          </p:nvCxnSpPr>
          <p:spPr>
            <a:xfrm>
              <a:off x="3564489" y="4496009"/>
              <a:ext cx="2038607" cy="17446"/>
            </a:xfrm>
            <a:prstGeom prst="straightConnector1">
              <a:avLst/>
            </a:prstGeom>
            <a:ln w="1270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uppo 18"/>
          <p:cNvGrpSpPr/>
          <p:nvPr/>
        </p:nvGrpSpPr>
        <p:grpSpPr>
          <a:xfrm>
            <a:off x="6806927" y="3455091"/>
            <a:ext cx="2158979" cy="2134148"/>
            <a:chOff x="6806927" y="2772562"/>
            <a:chExt cx="2158979" cy="2134148"/>
          </a:xfrm>
        </p:grpSpPr>
        <p:cxnSp>
          <p:nvCxnSpPr>
            <p:cNvPr id="17" name="Connettore 2 17"/>
            <p:cNvCxnSpPr>
              <a:stCxn id="5" idx="3"/>
              <a:endCxn id="7" idx="1"/>
            </p:cNvCxnSpPr>
            <p:nvPr/>
          </p:nvCxnSpPr>
          <p:spPr>
            <a:xfrm flipV="1">
              <a:off x="6806927" y="2772562"/>
              <a:ext cx="602487" cy="1138512"/>
            </a:xfrm>
            <a:prstGeom prst="straightConnector1">
              <a:avLst/>
            </a:prstGeom>
            <a:ln w="1270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ttangolo arrotondato 24"/>
            <p:cNvSpPr/>
            <p:nvPr/>
          </p:nvSpPr>
          <p:spPr>
            <a:xfrm>
              <a:off x="7100654" y="3614832"/>
              <a:ext cx="1865252" cy="1291878"/>
            </a:xfrm>
            <a:prstGeom prst="roundRect">
              <a:avLst/>
            </a:prstGeom>
            <a:solidFill>
              <a:srgbClr val="C00000"/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it-IT" b="1" dirty="0" smtClean="0"/>
                <a:t>Data </a:t>
              </a:r>
              <a:r>
                <a:rPr lang="it-IT" b="1" dirty="0" err="1" smtClean="0"/>
                <a:t>stored</a:t>
              </a:r>
              <a:r>
                <a:rPr lang="it-IT" b="1" dirty="0" smtClean="0"/>
                <a:t> in B2SAFE for Long </a:t>
              </a:r>
              <a:r>
                <a:rPr lang="it-IT" b="1" dirty="0" err="1" smtClean="0"/>
                <a:t>Term</a:t>
              </a:r>
              <a:r>
                <a:rPr lang="it-IT" b="1" dirty="0" smtClean="0"/>
                <a:t> </a:t>
              </a:r>
              <a:r>
                <a:rPr lang="it-IT" b="1" dirty="0" err="1" smtClean="0"/>
                <a:t>preservation</a:t>
              </a:r>
              <a:endParaRPr lang="en-GB" b="1" dirty="0"/>
            </a:p>
          </p:txBody>
        </p:sp>
      </p:grpSp>
      <p:grpSp>
        <p:nvGrpSpPr>
          <p:cNvPr id="19" name="Gruppo 29"/>
          <p:cNvGrpSpPr/>
          <p:nvPr/>
        </p:nvGrpSpPr>
        <p:grpSpPr>
          <a:xfrm>
            <a:off x="3563888" y="3580028"/>
            <a:ext cx="2038607" cy="1002608"/>
            <a:chOff x="3564489" y="2828318"/>
            <a:chExt cx="2038607" cy="1002608"/>
          </a:xfrm>
        </p:grpSpPr>
        <p:sp>
          <p:nvSpPr>
            <p:cNvPr id="20" name="Rettangolo arrotondato 30"/>
            <p:cNvSpPr/>
            <p:nvPr/>
          </p:nvSpPr>
          <p:spPr>
            <a:xfrm>
              <a:off x="3651166" y="2828318"/>
              <a:ext cx="1865252" cy="703298"/>
            </a:xfrm>
            <a:prstGeom prst="roundRect">
              <a:avLst/>
            </a:prstGeom>
            <a:solidFill>
              <a:srgbClr val="C00000"/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it-IT" b="1" dirty="0" err="1" smtClean="0"/>
                <a:t>Retrieve</a:t>
              </a:r>
              <a:r>
                <a:rPr lang="it-IT" b="1" dirty="0" smtClean="0"/>
                <a:t> Data</a:t>
              </a:r>
              <a:endParaRPr lang="en-GB" b="1" dirty="0"/>
            </a:p>
          </p:txBody>
        </p:sp>
        <p:cxnSp>
          <p:nvCxnSpPr>
            <p:cNvPr id="21" name="Connettore 2 31"/>
            <p:cNvCxnSpPr/>
            <p:nvPr/>
          </p:nvCxnSpPr>
          <p:spPr>
            <a:xfrm>
              <a:off x="3564489" y="3813480"/>
              <a:ext cx="2038607" cy="17446"/>
            </a:xfrm>
            <a:prstGeom prst="straightConnector1">
              <a:avLst/>
            </a:prstGeom>
            <a:ln w="127000"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ttangolo arrotondato 32"/>
          <p:cNvSpPr/>
          <p:nvPr/>
        </p:nvSpPr>
        <p:spPr>
          <a:xfrm>
            <a:off x="2052020" y="3432744"/>
            <a:ext cx="1727892" cy="476013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it-IT" b="1" dirty="0" err="1" smtClean="0"/>
              <a:t>Run</a:t>
            </a:r>
            <a:r>
              <a:rPr lang="it-IT" b="1" dirty="0" smtClean="0"/>
              <a:t> analysis</a:t>
            </a:r>
            <a:endParaRPr lang="en-GB" b="1" dirty="0"/>
          </a:p>
        </p:txBody>
      </p:sp>
      <p:sp>
        <p:nvSpPr>
          <p:cNvPr id="23" name="Segnaposto contenuto 2"/>
          <p:cNvSpPr txBox="1">
            <a:spLocks/>
          </p:cNvSpPr>
          <p:nvPr/>
        </p:nvSpPr>
        <p:spPr>
          <a:xfrm>
            <a:off x="107504" y="1556792"/>
            <a:ext cx="4663432" cy="100165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en-GB" sz="2000" b="1" dirty="0">
                <a:solidFill>
                  <a:srgbClr val="4F85C3"/>
                </a:solidFill>
                <a:ea typeface="+mj-ea"/>
              </a:rPr>
              <a:t>Access to EGI and EUDAT services with a </a:t>
            </a:r>
            <a:r>
              <a:rPr lang="en-GB" sz="2000" b="1" dirty="0" smtClean="0">
                <a:solidFill>
                  <a:srgbClr val="FF0000"/>
                </a:solidFill>
                <a:ea typeface="+mj-ea"/>
              </a:rPr>
              <a:t>single user identity</a:t>
            </a:r>
            <a:endParaRPr lang="en-GB" sz="2000" b="1" dirty="0">
              <a:solidFill>
                <a:srgbClr val="FF0000"/>
              </a:solidFill>
              <a:ea typeface="+mj-ea"/>
            </a:endParaRPr>
          </a:p>
        </p:txBody>
      </p:sp>
      <p:sp>
        <p:nvSpPr>
          <p:cNvPr id="24" name="Segnaposto contenuto 2"/>
          <p:cNvSpPr txBox="1">
            <a:spLocks/>
          </p:cNvSpPr>
          <p:nvPr/>
        </p:nvSpPr>
        <p:spPr>
          <a:xfrm>
            <a:off x="4932040" y="1995296"/>
            <a:ext cx="4349317" cy="100165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en-GB" sz="2000" b="1" dirty="0">
                <a:solidFill>
                  <a:srgbClr val="FF0000"/>
                </a:solidFill>
                <a:ea typeface="+mj-ea"/>
              </a:rPr>
              <a:t>Data Staging </a:t>
            </a:r>
            <a:r>
              <a:rPr lang="en-GB" sz="2000" b="1" dirty="0" smtClean="0">
                <a:solidFill>
                  <a:srgbClr val="4F85C3"/>
                </a:solidFill>
                <a:ea typeface="+mj-ea"/>
              </a:rPr>
              <a:t>between </a:t>
            </a:r>
            <a:br>
              <a:rPr lang="en-GB" sz="2000" b="1" dirty="0" smtClean="0">
                <a:solidFill>
                  <a:srgbClr val="4F85C3"/>
                </a:solidFill>
                <a:ea typeface="+mj-ea"/>
              </a:rPr>
            </a:br>
            <a:r>
              <a:rPr lang="en-GB" sz="2000" b="1" dirty="0" smtClean="0">
                <a:solidFill>
                  <a:srgbClr val="4F85C3"/>
                </a:solidFill>
                <a:ea typeface="+mj-ea"/>
              </a:rPr>
              <a:t>EGI Federated Cloud and </a:t>
            </a:r>
            <a:r>
              <a:rPr lang="en-GB" sz="2000" b="1" dirty="0">
                <a:solidFill>
                  <a:srgbClr val="4F85C3"/>
                </a:solidFill>
                <a:ea typeface="+mj-ea"/>
              </a:rPr>
              <a:t>EUDAT </a:t>
            </a:r>
            <a:r>
              <a:rPr lang="en-GB" sz="2000" b="1" dirty="0" smtClean="0">
                <a:solidFill>
                  <a:srgbClr val="4F85C3"/>
                </a:solidFill>
                <a:ea typeface="+mj-ea"/>
              </a:rPr>
              <a:t>services</a:t>
            </a:r>
          </a:p>
        </p:txBody>
      </p:sp>
    </p:spTree>
    <p:extLst>
      <p:ext uri="{BB962C8B-B14F-4D97-AF65-F5344CB8AC3E}">
        <p14:creationId xmlns:p14="http://schemas.microsoft.com/office/powerpoint/2010/main" val="9646475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22" grpId="0" animBg="1"/>
    </p:bldLst>
  </p:timing>
</p:sld>
</file>

<file path=ppt/theme/theme1.xml><?xml version="1.0" encoding="utf-8"?>
<a:theme xmlns:a="http://schemas.openxmlformats.org/drawingml/2006/main" name="Engage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EGI Powerpoint Presentation (body)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EGI Powerpoint Presentation (closing)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err="1" smtClean="0"/>
        </a:defPPr>
      </a:lstStyle>
    </a:txDef>
  </a:objectDefaults>
  <a:extraClrSchemeLst/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Kantoor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Kantoor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Kantoor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Kantoor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Engage.potx</Template>
  <TotalTime>18395</TotalTime>
  <Words>256</Words>
  <Application>Microsoft Macintosh PowerPoint</Application>
  <PresentationFormat>On-screen Show (4:3)</PresentationFormat>
  <Paragraphs>63</Paragraphs>
  <Slides>10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Engage</vt:lpstr>
      <vt:lpstr>EGI Powerpoint Presentation (body)</vt:lpstr>
      <vt:lpstr>EGI Powerpoint Presentation (closing)</vt:lpstr>
      <vt:lpstr>EGI and EUDAT Interoperability –   Introduction and Why interoperate? </vt:lpstr>
      <vt:lpstr>Content</vt:lpstr>
      <vt:lpstr>PowerPoint Presentation</vt:lpstr>
      <vt:lpstr>PowerPoint Presentation</vt:lpstr>
      <vt:lpstr>PowerPoint Presentation</vt:lpstr>
      <vt:lpstr>EUDAT</vt:lpstr>
      <vt:lpstr>EUDAT</vt:lpstr>
      <vt:lpstr>Benefits of interoperation</vt:lpstr>
      <vt:lpstr>Work done so far</vt:lpstr>
      <vt:lpstr>Next steps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Malgorzata Krakowian</dc:creator>
  <cp:lastModifiedBy>Matthew Viljoen</cp:lastModifiedBy>
  <cp:revision>403</cp:revision>
  <cp:lastPrinted>2016-02-12T08:33:14Z</cp:lastPrinted>
  <dcterms:created xsi:type="dcterms:W3CDTF">2015-05-07T09:24:15Z</dcterms:created>
  <dcterms:modified xsi:type="dcterms:W3CDTF">2016-04-07T06:34:31Z</dcterms:modified>
</cp:coreProperties>
</file>