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6"/>
  </p:notesMasterIdLst>
  <p:handoutMasterIdLst>
    <p:handoutMasterId r:id="rId7"/>
  </p:handoutMasterIdLst>
  <p:sldIdLst>
    <p:sldId id="295" r:id="rId4"/>
    <p:sldId id="296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4707" autoAdjust="0"/>
  </p:normalViewPr>
  <p:slideViewPr>
    <p:cSldViewPr showGuides="1">
      <p:cViewPr varScale="1">
        <p:scale>
          <a:sx n="62" d="100"/>
          <a:sy n="62" d="100"/>
        </p:scale>
        <p:origin x="-17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08/04/16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08/04/16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08/04/16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ec.europa.eu/research/participants/data/ref/h2020/other/wp/2016_2017/main/h2020-wp1617-infrastructures-conditions_en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the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79512" y="1341438"/>
            <a:ext cx="8784976" cy="4784400"/>
          </a:xfrm>
        </p:spPr>
        <p:txBody>
          <a:bodyPr/>
          <a:lstStyle/>
          <a:p>
            <a:r>
              <a:rPr lang="en-US" dirty="0" smtClean="0"/>
              <a:t>Share experience on how NGIs </a:t>
            </a:r>
            <a:r>
              <a:rPr lang="en-US" dirty="0"/>
              <a:t>are currently relying on structural funds for their own national development (or will do so in the future)</a:t>
            </a:r>
          </a:p>
          <a:p>
            <a:r>
              <a:rPr lang="en-US" dirty="0" smtClean="0"/>
              <a:t>Understand how </a:t>
            </a:r>
            <a:r>
              <a:rPr lang="en-US" dirty="0"/>
              <a:t>EGI can benefit from ESIF projects and vice </a:t>
            </a:r>
            <a:r>
              <a:rPr lang="en-US" dirty="0" smtClean="0"/>
              <a:t>versa</a:t>
            </a:r>
          </a:p>
          <a:p>
            <a:pPr lvl="1"/>
            <a:r>
              <a:rPr lang="en-US" dirty="0" smtClean="0"/>
              <a:t>E.g., </a:t>
            </a:r>
            <a:r>
              <a:rPr lang="en-US" dirty="0"/>
              <a:t>how can EGI federate national ESIF infrastructures (or part of them) and provide coordinated access to international research </a:t>
            </a:r>
            <a:r>
              <a:rPr lang="en-US" dirty="0" smtClean="0"/>
              <a:t>collaborations</a:t>
            </a:r>
            <a:endParaRPr lang="en-US" dirty="0"/>
          </a:p>
          <a:p>
            <a:r>
              <a:rPr lang="en-US" dirty="0" smtClean="0"/>
              <a:t>Explore how </a:t>
            </a:r>
            <a:r>
              <a:rPr lang="en-US" dirty="0"/>
              <a:t>to develop </a:t>
            </a:r>
            <a:r>
              <a:rPr lang="en-US" dirty="0">
                <a:hlinkClick r:id="rId2"/>
              </a:rPr>
              <a:t>synergies with ESIF projects and the e-</a:t>
            </a:r>
            <a:r>
              <a:rPr lang="en-US" dirty="0" smtClean="0">
                <a:hlinkClick r:id="rId2"/>
              </a:rPr>
              <a:t>Infrastructure </a:t>
            </a:r>
            <a:r>
              <a:rPr lang="en-US" dirty="0">
                <a:hlinkClick r:id="rId2"/>
              </a:rPr>
              <a:t>H2020 </a:t>
            </a:r>
            <a:r>
              <a:rPr lang="en-US" dirty="0" err="1">
                <a:hlinkClick r:id="rId2"/>
              </a:rPr>
              <a:t>programme</a:t>
            </a:r>
            <a:endParaRPr lang="en-US" dirty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8961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8" name="Picture 7" descr="Screen Shot 2016-04-08 at 10.37.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" y="1196752"/>
            <a:ext cx="9055100" cy="2844800"/>
          </a:xfrm>
          <a:prstGeom prst="rect">
            <a:avLst/>
          </a:prstGeom>
        </p:spPr>
      </p:pic>
      <p:pic>
        <p:nvPicPr>
          <p:cNvPr id="9" name="Picture 8" descr="Screen Shot 2016-04-08 at 10.37.4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04" y="4005064"/>
            <a:ext cx="8991600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567515"/>
      </p:ext>
    </p:extLst>
  </p:cSld>
  <p:clrMapOvr>
    <a:masterClrMapping/>
  </p:clrMapOvr>
</p:sld>
</file>

<file path=ppt/theme/theme1.xml><?xml version="1.0" encoding="utf-8"?>
<a:theme xmlns:a="http://schemas.openxmlformats.org/drawingml/2006/main" name="EGI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EGI.potx</Template>
  <TotalTime>9</TotalTime>
  <Words>80</Words>
  <Application>Microsoft Macintosh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EGI</vt:lpstr>
      <vt:lpstr>EGI Powerpoint Presentation (body)</vt:lpstr>
      <vt:lpstr>EGI Powerpoint Presentation (closing)</vt:lpstr>
      <vt:lpstr>Purpose of the session</vt:lpstr>
      <vt:lpstr>Agenda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Sergio Andreozzi</cp:lastModifiedBy>
  <cp:revision>2</cp:revision>
  <dcterms:created xsi:type="dcterms:W3CDTF">2015-06-16T10:08:46Z</dcterms:created>
  <dcterms:modified xsi:type="dcterms:W3CDTF">2016-04-08T08:38:58Z</dcterms:modified>
</cp:coreProperties>
</file>