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67" r:id="rId2"/>
    <p:sldId id="268" r:id="rId3"/>
    <p:sldId id="325" r:id="rId4"/>
    <p:sldId id="329" r:id="rId5"/>
    <p:sldId id="326" r:id="rId6"/>
    <p:sldId id="327" r:id="rId7"/>
    <p:sldId id="321" r:id="rId8"/>
    <p:sldId id="330" r:id="rId9"/>
    <p:sldId id="334" r:id="rId10"/>
    <p:sldId id="335" r:id="rId11"/>
    <p:sldId id="332" r:id="rId12"/>
    <p:sldId id="331" r:id="rId13"/>
    <p:sldId id="328" r:id="rId14"/>
    <p:sldId id="324" r:id="rId15"/>
    <p:sldId id="338" r:id="rId16"/>
    <p:sldId id="336" r:id="rId17"/>
    <p:sldId id="337" r:id="rId18"/>
    <p:sldId id="339" r:id="rId19"/>
    <p:sldId id="317" r:id="rId20"/>
    <p:sldId id="273" r:id="rId21"/>
    <p:sldId id="340" r:id="rId22"/>
    <p:sldId id="341" r:id="rId23"/>
    <p:sldId id="342" r:id="rId24"/>
    <p:sldId id="343" r:id="rId25"/>
    <p:sldId id="344" r:id="rId26"/>
    <p:sldId id="345" r:id="rId27"/>
    <p:sldId id="346" r:id="rId28"/>
    <p:sldId id="347" r:id="rId29"/>
    <p:sldId id="348" r:id="rId30"/>
    <p:sldId id="349" r:id="rId31"/>
    <p:sldId id="350" r:id="rId32"/>
    <p:sldId id="351" r:id="rId33"/>
    <p:sldId id="352" r:id="rId34"/>
    <p:sldId id="353" r:id="rId35"/>
    <p:sldId id="354" r:id="rId36"/>
    <p:sldId id="355" r:id="rId37"/>
    <p:sldId id="356" r:id="rId38"/>
    <p:sldId id="357" r:id="rId39"/>
    <p:sldId id="358" r:id="rId40"/>
    <p:sldId id="359" r:id="rId41"/>
    <p:sldId id="360" r:id="rId42"/>
    <p:sldId id="361" r:id="rId43"/>
    <p:sldId id="362" r:id="rId44"/>
    <p:sldId id="363" r:id="rId45"/>
    <p:sldId id="364" r:id="rId46"/>
    <p:sldId id="365" r:id="rId47"/>
    <p:sldId id="366" r:id="rId48"/>
  </p:sldIdLst>
  <p:sldSz cx="9144000" cy="6858000" type="screen4x3"/>
  <p:notesSz cx="6858000" cy="9144000"/>
  <p:custDataLst>
    <p:tags r:id="rId50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233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51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ACA1FD-4153-4471-96D8-4E767DFCEE19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2D564118-203B-446F-BB6C-59EE77584B60}">
      <dgm:prSet/>
      <dgm:spPr/>
      <dgm:t>
        <a:bodyPr/>
        <a:lstStyle/>
        <a:p>
          <a:pPr rtl="0"/>
          <a:r>
            <a:rPr lang="fr-FR" dirty="0" smtClean="0"/>
            <a:t>Physico-</a:t>
          </a:r>
          <a:r>
            <a:rPr lang="fr-FR" dirty="0" err="1" smtClean="0"/>
            <a:t>chimical</a:t>
          </a:r>
          <a:r>
            <a:rPr lang="fr-FR" dirty="0" smtClean="0"/>
            <a:t> </a:t>
          </a:r>
          <a:r>
            <a:rPr lang="fr-FR" dirty="0" err="1" smtClean="0"/>
            <a:t>level</a:t>
          </a:r>
          <a:endParaRPr lang="fr-FR" dirty="0"/>
        </a:p>
      </dgm:t>
    </dgm:pt>
    <dgm:pt modelId="{7833D77B-BAF9-4C68-8F87-0F77E395AF95}" type="parTrans" cxnId="{2F810438-B024-4B74-8C83-A6761C2090AE}">
      <dgm:prSet/>
      <dgm:spPr/>
      <dgm:t>
        <a:bodyPr/>
        <a:lstStyle/>
        <a:p>
          <a:endParaRPr lang="fr-FR"/>
        </a:p>
      </dgm:t>
    </dgm:pt>
    <dgm:pt modelId="{E8AA43BB-3620-4EC2-91A2-BDDD0EA4372D}" type="sibTrans" cxnId="{2F810438-B024-4B74-8C83-A6761C2090AE}">
      <dgm:prSet/>
      <dgm:spPr/>
      <dgm:t>
        <a:bodyPr/>
        <a:lstStyle/>
        <a:p>
          <a:endParaRPr lang="fr-FR"/>
        </a:p>
      </dgm:t>
    </dgm:pt>
    <dgm:pt modelId="{45231356-51D7-4297-9FFB-ED99C43AA0A0}">
      <dgm:prSet/>
      <dgm:spPr/>
      <dgm:t>
        <a:bodyPr/>
        <a:lstStyle/>
        <a:p>
          <a:pPr rtl="0"/>
          <a:r>
            <a:rPr lang="fr-FR" dirty="0" err="1" smtClean="0"/>
            <a:t>Molecular</a:t>
          </a:r>
          <a:r>
            <a:rPr lang="fr-FR" dirty="0" smtClean="0"/>
            <a:t> </a:t>
          </a:r>
          <a:r>
            <a:rPr lang="fr-FR" dirty="0" err="1" smtClean="0"/>
            <a:t>level</a:t>
          </a:r>
          <a:endParaRPr lang="fr-FR" dirty="0"/>
        </a:p>
      </dgm:t>
    </dgm:pt>
    <dgm:pt modelId="{A64B996D-A62A-449C-ABB5-1EBD574697EE}" type="parTrans" cxnId="{3D9FA962-0096-4791-B690-766F8081F34F}">
      <dgm:prSet/>
      <dgm:spPr/>
      <dgm:t>
        <a:bodyPr/>
        <a:lstStyle/>
        <a:p>
          <a:endParaRPr lang="fr-FR"/>
        </a:p>
      </dgm:t>
    </dgm:pt>
    <dgm:pt modelId="{A0AF4111-FA5D-478F-9AAD-3D1150384615}" type="sibTrans" cxnId="{3D9FA962-0096-4791-B690-766F8081F34F}">
      <dgm:prSet/>
      <dgm:spPr/>
      <dgm:t>
        <a:bodyPr/>
        <a:lstStyle/>
        <a:p>
          <a:endParaRPr lang="fr-FR"/>
        </a:p>
      </dgm:t>
    </dgm:pt>
    <dgm:pt modelId="{6137A157-F5B5-4066-8F98-49D16A2B7E28}">
      <dgm:prSet/>
      <dgm:spPr/>
      <dgm:t>
        <a:bodyPr/>
        <a:lstStyle/>
        <a:p>
          <a:pPr rtl="0"/>
          <a:r>
            <a:rPr lang="fr-FR" dirty="0" err="1" smtClean="0"/>
            <a:t>Organism</a:t>
          </a:r>
          <a:r>
            <a:rPr lang="fr-FR" dirty="0" smtClean="0"/>
            <a:t> </a:t>
          </a:r>
          <a:r>
            <a:rPr lang="fr-FR" dirty="0" err="1" smtClean="0"/>
            <a:t>level</a:t>
          </a:r>
          <a:endParaRPr lang="fr-FR" dirty="0"/>
        </a:p>
      </dgm:t>
    </dgm:pt>
    <dgm:pt modelId="{EC50443C-EC72-4C89-9DB2-FE5E86392D0E}" type="parTrans" cxnId="{B4CD5545-CE56-4341-BC45-82AB3D2E50F3}">
      <dgm:prSet/>
      <dgm:spPr/>
      <dgm:t>
        <a:bodyPr/>
        <a:lstStyle/>
        <a:p>
          <a:endParaRPr lang="fr-FR"/>
        </a:p>
      </dgm:t>
    </dgm:pt>
    <dgm:pt modelId="{25B723C7-BA62-41ED-B746-914D4F27D235}" type="sibTrans" cxnId="{B4CD5545-CE56-4341-BC45-82AB3D2E50F3}">
      <dgm:prSet/>
      <dgm:spPr/>
      <dgm:t>
        <a:bodyPr/>
        <a:lstStyle/>
        <a:p>
          <a:endParaRPr lang="fr-FR"/>
        </a:p>
      </dgm:t>
    </dgm:pt>
    <dgm:pt modelId="{E1AE64DC-2917-4B55-8C15-C85CB77E95CE}">
      <dgm:prSet/>
      <dgm:spPr/>
      <dgm:t>
        <a:bodyPr/>
        <a:lstStyle/>
        <a:p>
          <a:pPr rtl="0"/>
          <a:r>
            <a:rPr lang="fr-FR" smtClean="0"/>
            <a:t>Habitat and community levels</a:t>
          </a:r>
          <a:endParaRPr lang="fr-FR"/>
        </a:p>
      </dgm:t>
    </dgm:pt>
    <dgm:pt modelId="{7B792C24-12DE-4AB8-986F-140F7099AE5C}" type="parTrans" cxnId="{032B66FA-4DCF-4D77-BD81-612A71703AD2}">
      <dgm:prSet/>
      <dgm:spPr/>
      <dgm:t>
        <a:bodyPr/>
        <a:lstStyle/>
        <a:p>
          <a:endParaRPr lang="fr-FR"/>
        </a:p>
      </dgm:t>
    </dgm:pt>
    <dgm:pt modelId="{9EA650AE-2340-4B26-BE14-8E277ED56CB5}" type="sibTrans" cxnId="{032B66FA-4DCF-4D77-BD81-612A71703AD2}">
      <dgm:prSet/>
      <dgm:spPr/>
      <dgm:t>
        <a:bodyPr/>
        <a:lstStyle/>
        <a:p>
          <a:endParaRPr lang="fr-FR"/>
        </a:p>
      </dgm:t>
    </dgm:pt>
    <dgm:pt modelId="{CE0B4595-1471-4378-952A-40025EC60A88}">
      <dgm:prSet/>
      <dgm:spPr/>
      <dgm:t>
        <a:bodyPr/>
        <a:lstStyle/>
        <a:p>
          <a:pPr rtl="0"/>
          <a:r>
            <a:rPr lang="fr-FR" dirty="0" err="1" smtClean="0"/>
            <a:t>Human</a:t>
          </a:r>
          <a:r>
            <a:rPr lang="fr-FR" dirty="0" smtClean="0"/>
            <a:t> </a:t>
          </a:r>
          <a:r>
            <a:rPr lang="fr-FR" dirty="0" err="1" smtClean="0"/>
            <a:t>level</a:t>
          </a:r>
          <a:r>
            <a:rPr lang="fr-FR" dirty="0" smtClean="0"/>
            <a:t> (</a:t>
          </a:r>
          <a:r>
            <a:rPr lang="fr-FR" dirty="0" err="1" smtClean="0"/>
            <a:t>Sociology</a:t>
          </a:r>
          <a:r>
            <a:rPr lang="fr-FR" dirty="0" smtClean="0"/>
            <a:t>, </a:t>
          </a:r>
          <a:r>
            <a:rPr lang="fr-FR" dirty="0" err="1" smtClean="0"/>
            <a:t>Economy</a:t>
          </a:r>
          <a:r>
            <a:rPr lang="fr-FR" dirty="0" smtClean="0"/>
            <a:t>, Law, </a:t>
          </a:r>
          <a:r>
            <a:rPr lang="fr-FR" dirty="0" err="1" smtClean="0"/>
            <a:t>Well</a:t>
          </a:r>
          <a:r>
            <a:rPr lang="fr-FR" dirty="0" smtClean="0"/>
            <a:t> </a:t>
          </a:r>
          <a:r>
            <a:rPr lang="fr-FR" dirty="0" err="1" smtClean="0"/>
            <a:t>being</a:t>
          </a:r>
          <a:r>
            <a:rPr lang="fr-FR" dirty="0" smtClean="0"/>
            <a:t>…</a:t>
          </a:r>
          <a:endParaRPr lang="fr-FR" dirty="0"/>
        </a:p>
      </dgm:t>
    </dgm:pt>
    <dgm:pt modelId="{D187ECED-6364-44A7-BDAA-0B08FA8AE2B2}" type="parTrans" cxnId="{AB66409F-808D-4EE0-B6BA-00A23C7EE92B}">
      <dgm:prSet/>
      <dgm:spPr/>
      <dgm:t>
        <a:bodyPr/>
        <a:lstStyle/>
        <a:p>
          <a:endParaRPr lang="fr-FR"/>
        </a:p>
      </dgm:t>
    </dgm:pt>
    <dgm:pt modelId="{3B2612A8-8414-4320-A0CE-31CC18745295}" type="sibTrans" cxnId="{AB66409F-808D-4EE0-B6BA-00A23C7EE92B}">
      <dgm:prSet/>
      <dgm:spPr/>
      <dgm:t>
        <a:bodyPr/>
        <a:lstStyle/>
        <a:p>
          <a:endParaRPr lang="fr-FR"/>
        </a:p>
      </dgm:t>
    </dgm:pt>
    <dgm:pt modelId="{1BC27E15-D989-4378-A0C2-DD87CAE2662D}">
      <dgm:prSet/>
      <dgm:spPr/>
      <dgm:t>
        <a:bodyPr/>
        <a:lstStyle/>
        <a:p>
          <a:pPr rtl="0"/>
          <a:r>
            <a:rPr lang="fr-FR" dirty="0" err="1" smtClean="0"/>
            <a:t>Landscape</a:t>
          </a:r>
          <a:r>
            <a:rPr lang="fr-FR" dirty="0" smtClean="0"/>
            <a:t> and </a:t>
          </a:r>
          <a:r>
            <a:rPr lang="fr-FR" dirty="0" err="1" smtClean="0"/>
            <a:t>regional</a:t>
          </a:r>
          <a:r>
            <a:rPr lang="fr-FR" dirty="0" smtClean="0"/>
            <a:t> </a:t>
          </a:r>
          <a:r>
            <a:rPr lang="fr-FR" dirty="0" err="1" smtClean="0"/>
            <a:t>levels</a:t>
          </a:r>
          <a:endParaRPr lang="fr-FR" dirty="0"/>
        </a:p>
      </dgm:t>
    </dgm:pt>
    <dgm:pt modelId="{BED4E38A-711D-47A6-A4AF-7AE6A9B08A97}" type="parTrans" cxnId="{1614B6ED-A790-4CAF-BE99-8DBAA99213C0}">
      <dgm:prSet/>
      <dgm:spPr/>
      <dgm:t>
        <a:bodyPr/>
        <a:lstStyle/>
        <a:p>
          <a:endParaRPr lang="fr-FR"/>
        </a:p>
      </dgm:t>
    </dgm:pt>
    <dgm:pt modelId="{29823EB6-8CFE-464C-8234-7EB1611D1ABB}" type="sibTrans" cxnId="{1614B6ED-A790-4CAF-BE99-8DBAA99213C0}">
      <dgm:prSet/>
      <dgm:spPr/>
      <dgm:t>
        <a:bodyPr/>
        <a:lstStyle/>
        <a:p>
          <a:endParaRPr lang="fr-FR"/>
        </a:p>
      </dgm:t>
    </dgm:pt>
    <dgm:pt modelId="{A1FB3CE8-1499-472E-AF47-7AA0927DD4BC}" type="pres">
      <dgm:prSet presAssocID="{83ACA1FD-4153-4471-96D8-4E767DFCEE1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D45EAA8-F331-4143-A1A9-68887188D5CB}" type="pres">
      <dgm:prSet presAssocID="{2D564118-203B-446F-BB6C-59EE77584B60}" presName="circ1" presStyleLbl="vennNode1" presStyleIdx="0" presStyleCnt="6" custScaleX="137719" custScaleY="133907"/>
      <dgm:spPr/>
    </dgm:pt>
    <dgm:pt modelId="{6F8148E6-0E5C-4025-8AC4-A9E92FBF3BD9}" type="pres">
      <dgm:prSet presAssocID="{2D564118-203B-446F-BB6C-59EE77584B60}" presName="circ1Tx" presStyleLbl="revTx" presStyleIdx="0" presStyleCnt="0" custScaleX="1549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6C340A5-015D-4D0B-9931-86F18558CFB9}" type="pres">
      <dgm:prSet presAssocID="{45231356-51D7-4297-9FFB-ED99C43AA0A0}" presName="circ2" presStyleLbl="vennNode1" presStyleIdx="1" presStyleCnt="6" custScaleX="137719" custScaleY="133907"/>
      <dgm:spPr/>
    </dgm:pt>
    <dgm:pt modelId="{EAE4056F-A36D-4F3F-A8F6-53143578E7A7}" type="pres">
      <dgm:prSet presAssocID="{45231356-51D7-4297-9FFB-ED99C43AA0A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F3D3589-2284-4F55-B062-88B52B153C45}" type="pres">
      <dgm:prSet presAssocID="{6137A157-F5B5-4066-8F98-49D16A2B7E28}" presName="circ3" presStyleLbl="vennNode1" presStyleIdx="2" presStyleCnt="6" custScaleX="137719" custScaleY="133907"/>
      <dgm:spPr/>
    </dgm:pt>
    <dgm:pt modelId="{A7D54CE7-451B-4CE6-A489-B944EB29D0AA}" type="pres">
      <dgm:prSet presAssocID="{6137A157-F5B5-4066-8F98-49D16A2B7E2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39CC30-C0A2-4A75-9C7D-F50075E04C74}" type="pres">
      <dgm:prSet presAssocID="{E1AE64DC-2917-4B55-8C15-C85CB77E95CE}" presName="circ4" presStyleLbl="vennNode1" presStyleIdx="3" presStyleCnt="6" custScaleX="137719" custScaleY="133907"/>
      <dgm:spPr/>
    </dgm:pt>
    <dgm:pt modelId="{EBC41E82-CBF1-4A30-8B68-4203E71FF32A}" type="pres">
      <dgm:prSet presAssocID="{E1AE64DC-2917-4B55-8C15-C85CB77E95CE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D32E929-7C3E-4D58-A996-2EE042E0A5B1}" type="pres">
      <dgm:prSet presAssocID="{CE0B4595-1471-4378-952A-40025EC60A88}" presName="circ5" presStyleLbl="vennNode1" presStyleIdx="4" presStyleCnt="6" custScaleX="137719" custScaleY="133907"/>
      <dgm:spPr/>
    </dgm:pt>
    <dgm:pt modelId="{09EDC4B1-7C39-4B7F-BF9E-9C2228190E18}" type="pres">
      <dgm:prSet presAssocID="{CE0B4595-1471-4378-952A-40025EC60A88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7A7DDEB-AAF0-4A19-82D9-405EE9B4987B}" type="pres">
      <dgm:prSet presAssocID="{1BC27E15-D989-4378-A0C2-DD87CAE2662D}" presName="circ6" presStyleLbl="vennNode1" presStyleIdx="5" presStyleCnt="6" custScaleX="137719" custScaleY="133907" custLinFactNeighborX="2933" custLinFactNeighborY="3140"/>
      <dgm:spPr/>
    </dgm:pt>
    <dgm:pt modelId="{9F137C73-6328-4B1F-B5BB-259419AB06D3}" type="pres">
      <dgm:prSet presAssocID="{1BC27E15-D989-4378-A0C2-DD87CAE2662D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CE03E65-7272-4350-BD3E-0A80F5192C98}" type="presOf" srcId="{1BC27E15-D989-4378-A0C2-DD87CAE2662D}" destId="{9F137C73-6328-4B1F-B5BB-259419AB06D3}" srcOrd="0" destOrd="0" presId="urn:microsoft.com/office/officeart/2005/8/layout/venn1"/>
    <dgm:cxn modelId="{4BBD91B6-F5C0-4A38-B186-AAF83F0BD464}" type="presOf" srcId="{E1AE64DC-2917-4B55-8C15-C85CB77E95CE}" destId="{EBC41E82-CBF1-4A30-8B68-4203E71FF32A}" srcOrd="0" destOrd="0" presId="urn:microsoft.com/office/officeart/2005/8/layout/venn1"/>
    <dgm:cxn modelId="{B4CD5545-CE56-4341-BC45-82AB3D2E50F3}" srcId="{83ACA1FD-4153-4471-96D8-4E767DFCEE19}" destId="{6137A157-F5B5-4066-8F98-49D16A2B7E28}" srcOrd="2" destOrd="0" parTransId="{EC50443C-EC72-4C89-9DB2-FE5E86392D0E}" sibTransId="{25B723C7-BA62-41ED-B746-914D4F27D235}"/>
    <dgm:cxn modelId="{2F810438-B024-4B74-8C83-A6761C2090AE}" srcId="{83ACA1FD-4153-4471-96D8-4E767DFCEE19}" destId="{2D564118-203B-446F-BB6C-59EE77584B60}" srcOrd="0" destOrd="0" parTransId="{7833D77B-BAF9-4C68-8F87-0F77E395AF95}" sibTransId="{E8AA43BB-3620-4EC2-91A2-BDDD0EA4372D}"/>
    <dgm:cxn modelId="{0F5D4C83-3222-497D-A260-AE92BD4FECB8}" type="presOf" srcId="{2D564118-203B-446F-BB6C-59EE77584B60}" destId="{6F8148E6-0E5C-4025-8AC4-A9E92FBF3BD9}" srcOrd="0" destOrd="0" presId="urn:microsoft.com/office/officeart/2005/8/layout/venn1"/>
    <dgm:cxn modelId="{AB66409F-808D-4EE0-B6BA-00A23C7EE92B}" srcId="{83ACA1FD-4153-4471-96D8-4E767DFCEE19}" destId="{CE0B4595-1471-4378-952A-40025EC60A88}" srcOrd="4" destOrd="0" parTransId="{D187ECED-6364-44A7-BDAA-0B08FA8AE2B2}" sibTransId="{3B2612A8-8414-4320-A0CE-31CC18745295}"/>
    <dgm:cxn modelId="{032B66FA-4DCF-4D77-BD81-612A71703AD2}" srcId="{83ACA1FD-4153-4471-96D8-4E767DFCEE19}" destId="{E1AE64DC-2917-4B55-8C15-C85CB77E95CE}" srcOrd="3" destOrd="0" parTransId="{7B792C24-12DE-4AB8-986F-140F7099AE5C}" sibTransId="{9EA650AE-2340-4B26-BE14-8E277ED56CB5}"/>
    <dgm:cxn modelId="{41CEC0BF-8FB2-439B-A315-82E5F6CC6754}" type="presOf" srcId="{CE0B4595-1471-4378-952A-40025EC60A88}" destId="{09EDC4B1-7C39-4B7F-BF9E-9C2228190E18}" srcOrd="0" destOrd="0" presId="urn:microsoft.com/office/officeart/2005/8/layout/venn1"/>
    <dgm:cxn modelId="{17C33E4D-57F1-4EAB-8713-F3D9411E5610}" type="presOf" srcId="{6137A157-F5B5-4066-8F98-49D16A2B7E28}" destId="{A7D54CE7-451B-4CE6-A489-B944EB29D0AA}" srcOrd="0" destOrd="0" presId="urn:microsoft.com/office/officeart/2005/8/layout/venn1"/>
    <dgm:cxn modelId="{1614B6ED-A790-4CAF-BE99-8DBAA99213C0}" srcId="{83ACA1FD-4153-4471-96D8-4E767DFCEE19}" destId="{1BC27E15-D989-4378-A0C2-DD87CAE2662D}" srcOrd="5" destOrd="0" parTransId="{BED4E38A-711D-47A6-A4AF-7AE6A9B08A97}" sibTransId="{29823EB6-8CFE-464C-8234-7EB1611D1ABB}"/>
    <dgm:cxn modelId="{3D9FA962-0096-4791-B690-766F8081F34F}" srcId="{83ACA1FD-4153-4471-96D8-4E767DFCEE19}" destId="{45231356-51D7-4297-9FFB-ED99C43AA0A0}" srcOrd="1" destOrd="0" parTransId="{A64B996D-A62A-449C-ABB5-1EBD574697EE}" sibTransId="{A0AF4111-FA5D-478F-9AAD-3D1150384615}"/>
    <dgm:cxn modelId="{9AA10420-771A-42BD-8969-914ECBE50668}" type="presOf" srcId="{45231356-51D7-4297-9FFB-ED99C43AA0A0}" destId="{EAE4056F-A36D-4F3F-A8F6-53143578E7A7}" srcOrd="0" destOrd="0" presId="urn:microsoft.com/office/officeart/2005/8/layout/venn1"/>
    <dgm:cxn modelId="{326A66B1-B774-4816-8A0C-FA64708CF660}" type="presOf" srcId="{83ACA1FD-4153-4471-96D8-4E767DFCEE19}" destId="{A1FB3CE8-1499-472E-AF47-7AA0927DD4BC}" srcOrd="0" destOrd="0" presId="urn:microsoft.com/office/officeart/2005/8/layout/venn1"/>
    <dgm:cxn modelId="{52AE545A-8DB3-406C-9D70-EBE3DD677E73}" type="presParOf" srcId="{A1FB3CE8-1499-472E-AF47-7AA0927DD4BC}" destId="{ED45EAA8-F331-4143-A1A9-68887188D5CB}" srcOrd="0" destOrd="0" presId="urn:microsoft.com/office/officeart/2005/8/layout/venn1"/>
    <dgm:cxn modelId="{44ECAD72-C030-48FC-80FE-961DC439184B}" type="presParOf" srcId="{A1FB3CE8-1499-472E-AF47-7AA0927DD4BC}" destId="{6F8148E6-0E5C-4025-8AC4-A9E92FBF3BD9}" srcOrd="1" destOrd="0" presId="urn:microsoft.com/office/officeart/2005/8/layout/venn1"/>
    <dgm:cxn modelId="{438F5E1D-E43F-466F-A002-E29EB0E28480}" type="presParOf" srcId="{A1FB3CE8-1499-472E-AF47-7AA0927DD4BC}" destId="{C6C340A5-015D-4D0B-9931-86F18558CFB9}" srcOrd="2" destOrd="0" presId="urn:microsoft.com/office/officeart/2005/8/layout/venn1"/>
    <dgm:cxn modelId="{9D91DDAF-1B6B-4AA4-9357-AE2F3E8F3B55}" type="presParOf" srcId="{A1FB3CE8-1499-472E-AF47-7AA0927DD4BC}" destId="{EAE4056F-A36D-4F3F-A8F6-53143578E7A7}" srcOrd="3" destOrd="0" presId="urn:microsoft.com/office/officeart/2005/8/layout/venn1"/>
    <dgm:cxn modelId="{3078840D-6F2D-4BCA-BDD4-E82B13600B2F}" type="presParOf" srcId="{A1FB3CE8-1499-472E-AF47-7AA0927DD4BC}" destId="{BF3D3589-2284-4F55-B062-88B52B153C45}" srcOrd="4" destOrd="0" presId="urn:microsoft.com/office/officeart/2005/8/layout/venn1"/>
    <dgm:cxn modelId="{4CADD665-1F93-4475-8AA4-6140FFB8B4C7}" type="presParOf" srcId="{A1FB3CE8-1499-472E-AF47-7AA0927DD4BC}" destId="{A7D54CE7-451B-4CE6-A489-B944EB29D0AA}" srcOrd="5" destOrd="0" presId="urn:microsoft.com/office/officeart/2005/8/layout/venn1"/>
    <dgm:cxn modelId="{495A885D-65F7-4BDE-B993-C5998B111B6B}" type="presParOf" srcId="{A1FB3CE8-1499-472E-AF47-7AA0927DD4BC}" destId="{2639CC30-C0A2-4A75-9C7D-F50075E04C74}" srcOrd="6" destOrd="0" presId="urn:microsoft.com/office/officeart/2005/8/layout/venn1"/>
    <dgm:cxn modelId="{1E5DA779-E601-4C83-90CC-0D63C6ABE1C6}" type="presParOf" srcId="{A1FB3CE8-1499-472E-AF47-7AA0927DD4BC}" destId="{EBC41E82-CBF1-4A30-8B68-4203E71FF32A}" srcOrd="7" destOrd="0" presId="urn:microsoft.com/office/officeart/2005/8/layout/venn1"/>
    <dgm:cxn modelId="{1F9F8ABA-01DF-45D5-B60C-372455AC0ABC}" type="presParOf" srcId="{A1FB3CE8-1499-472E-AF47-7AA0927DD4BC}" destId="{3D32E929-7C3E-4D58-A996-2EE042E0A5B1}" srcOrd="8" destOrd="0" presId="urn:microsoft.com/office/officeart/2005/8/layout/venn1"/>
    <dgm:cxn modelId="{FD9BA038-3F42-4DF9-81CC-05283BC69FED}" type="presParOf" srcId="{A1FB3CE8-1499-472E-AF47-7AA0927DD4BC}" destId="{09EDC4B1-7C39-4B7F-BF9E-9C2228190E18}" srcOrd="9" destOrd="0" presId="urn:microsoft.com/office/officeart/2005/8/layout/venn1"/>
    <dgm:cxn modelId="{F25E5C41-F5BA-4060-BC43-E3021A4B48F3}" type="presParOf" srcId="{A1FB3CE8-1499-472E-AF47-7AA0927DD4BC}" destId="{C7A7DDEB-AAF0-4A19-82D9-405EE9B4987B}" srcOrd="10" destOrd="0" presId="urn:microsoft.com/office/officeart/2005/8/layout/venn1"/>
    <dgm:cxn modelId="{1311C91B-5187-4173-BF2F-44099F715DF7}" type="presParOf" srcId="{A1FB3CE8-1499-472E-AF47-7AA0927DD4BC}" destId="{9F137C73-6328-4B1F-B5BB-259419AB06D3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710CF8-3373-4C83-AAE9-343843E7CFC4}" type="doc">
      <dgm:prSet loTypeId="urn:microsoft.com/office/officeart/2005/8/layout/matrix1" loCatId="matrix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A51BD605-18A8-46C8-98BE-971DB6616E4B}">
      <dgm:prSet custT="1"/>
      <dgm:spPr/>
      <dgm:t>
        <a:bodyPr/>
        <a:lstStyle/>
        <a:p>
          <a:pPr rtl="0"/>
          <a:r>
            <a:rPr lang="fr-FR" sz="1800" b="1" dirty="0" smtClean="0"/>
            <a:t>and </a:t>
          </a:r>
          <a:r>
            <a:rPr lang="fr-FR" sz="1800" b="1" dirty="0" err="1" smtClean="0"/>
            <a:t>moreover</a:t>
          </a:r>
          <a:r>
            <a:rPr lang="fr-FR" sz="1800" b="1" dirty="0" smtClean="0"/>
            <a:t>, </a:t>
          </a:r>
          <a:r>
            <a:rPr lang="fr-FR" sz="1800" b="1" dirty="0" err="1" smtClean="0"/>
            <a:t>they</a:t>
          </a:r>
          <a:r>
            <a:rPr lang="fr-FR" sz="1800" b="1" dirty="0" smtClean="0"/>
            <a:t> </a:t>
          </a:r>
          <a:r>
            <a:rPr lang="fr-FR" sz="1800" b="1" u="sng" dirty="0" err="1" smtClean="0"/>
            <a:t>interact</a:t>
          </a:r>
          <a:endParaRPr lang="fr-FR" sz="1800" b="1" u="sng" dirty="0" smtClean="0"/>
        </a:p>
        <a:p>
          <a:pPr rtl="0"/>
          <a:r>
            <a:rPr lang="fr-FR" sz="1800" b="1" dirty="0" smtClean="0"/>
            <a:t> </a:t>
          </a:r>
          <a:br>
            <a:rPr lang="fr-FR" sz="1800" b="1" dirty="0" smtClean="0"/>
          </a:br>
          <a:r>
            <a:rPr lang="fr-FR" sz="1800" b="1" dirty="0" smtClean="0"/>
            <a:t>(</a:t>
          </a:r>
          <a:r>
            <a:rPr lang="fr-FR" sz="1800" b="1" dirty="0" err="1" smtClean="0"/>
            <a:t>potentialization</a:t>
          </a:r>
          <a:r>
            <a:rPr lang="fr-FR" sz="1800" b="1" dirty="0" smtClean="0"/>
            <a:t>, </a:t>
          </a:r>
          <a:r>
            <a:rPr lang="fr-FR" sz="1800" b="1" dirty="0" err="1" smtClean="0"/>
            <a:t>antagonists</a:t>
          </a:r>
          <a:r>
            <a:rPr lang="fr-FR" sz="1800" b="1" dirty="0" smtClean="0"/>
            <a:t>, </a:t>
          </a:r>
        </a:p>
        <a:p>
          <a:pPr rtl="0"/>
          <a:r>
            <a:rPr lang="fr-FR" sz="1800" b="1" dirty="0" smtClean="0"/>
            <a:t>cascade </a:t>
          </a:r>
          <a:r>
            <a:rPr lang="fr-FR" sz="1800" b="1" dirty="0" err="1" smtClean="0"/>
            <a:t>effects</a:t>
          </a:r>
          <a:r>
            <a:rPr lang="fr-FR" sz="1800" b="1" dirty="0" smtClean="0"/>
            <a:t>, etc.)</a:t>
          </a:r>
          <a:endParaRPr lang="fr-FR" sz="1800" dirty="0"/>
        </a:p>
      </dgm:t>
    </dgm:pt>
    <dgm:pt modelId="{B2D1D9AD-8148-4F64-A43D-35F444AA5105}" type="parTrans" cxnId="{61F0E325-18EA-46CB-B3A3-447B8EF3A6AD}">
      <dgm:prSet/>
      <dgm:spPr/>
      <dgm:t>
        <a:bodyPr/>
        <a:lstStyle/>
        <a:p>
          <a:endParaRPr lang="fr-FR" sz="1800"/>
        </a:p>
      </dgm:t>
    </dgm:pt>
    <dgm:pt modelId="{D6F59154-91B1-4980-9951-E3D10B13A73A}" type="sibTrans" cxnId="{61F0E325-18EA-46CB-B3A3-447B8EF3A6AD}">
      <dgm:prSet/>
      <dgm:spPr/>
      <dgm:t>
        <a:bodyPr/>
        <a:lstStyle/>
        <a:p>
          <a:endParaRPr lang="fr-FR" sz="1800"/>
        </a:p>
      </dgm:t>
    </dgm:pt>
    <dgm:pt modelId="{A126C1FB-E0A1-4E08-9832-E1E793D687A7}">
      <dgm:prSet custT="1"/>
      <dgm:spPr/>
      <dgm:t>
        <a:bodyPr/>
        <a:lstStyle/>
        <a:p>
          <a:pPr rtl="0"/>
          <a:r>
            <a:rPr lang="fr-FR" sz="2400" b="1" dirty="0" err="1" smtClean="0"/>
            <a:t>with</a:t>
          </a:r>
          <a:r>
            <a:rPr lang="fr-FR" sz="2400" b="1" dirty="0" smtClean="0"/>
            <a:t> a </a:t>
          </a:r>
          <a:r>
            <a:rPr lang="fr-FR" sz="2400" b="1" dirty="0" err="1" smtClean="0"/>
            <a:t>huge</a:t>
          </a:r>
          <a:r>
            <a:rPr lang="fr-FR" sz="2400" b="1" dirty="0" smtClean="0"/>
            <a:t> local </a:t>
          </a:r>
          <a:r>
            <a:rPr lang="fr-FR" sz="2400" b="1" dirty="0" err="1" smtClean="0"/>
            <a:t>variability</a:t>
          </a:r>
          <a:endParaRPr lang="fr-FR" sz="2400" dirty="0"/>
        </a:p>
      </dgm:t>
    </dgm:pt>
    <dgm:pt modelId="{72BBC277-B5B2-4EFC-959B-F44A23701DD7}" type="parTrans" cxnId="{01DA3A8D-1B17-40C5-9517-C2F4A8CB1377}">
      <dgm:prSet/>
      <dgm:spPr/>
      <dgm:t>
        <a:bodyPr/>
        <a:lstStyle/>
        <a:p>
          <a:endParaRPr lang="fr-FR" sz="1800"/>
        </a:p>
      </dgm:t>
    </dgm:pt>
    <dgm:pt modelId="{9C603A60-6274-405C-B364-EB55F3345935}" type="sibTrans" cxnId="{01DA3A8D-1B17-40C5-9517-C2F4A8CB1377}">
      <dgm:prSet/>
      <dgm:spPr/>
      <dgm:t>
        <a:bodyPr/>
        <a:lstStyle/>
        <a:p>
          <a:endParaRPr lang="fr-FR" sz="1800"/>
        </a:p>
      </dgm:t>
    </dgm:pt>
    <dgm:pt modelId="{897CD0FD-F9DD-41B8-AC54-980CF5F87C4D}">
      <dgm:prSet custT="1"/>
      <dgm:spPr/>
      <dgm:t>
        <a:bodyPr/>
        <a:lstStyle/>
        <a:p>
          <a:pPr rtl="0"/>
          <a:r>
            <a:rPr lang="fr-FR" sz="2800" b="1" dirty="0" smtClean="0"/>
            <a:t>mixed, </a:t>
          </a:r>
          <a:endParaRPr lang="fr-FR" sz="2800" dirty="0"/>
        </a:p>
      </dgm:t>
    </dgm:pt>
    <dgm:pt modelId="{EECBE0BB-1305-4880-9823-91C1951105BC}" type="parTrans" cxnId="{0505D5D1-CAF2-41D1-ABCA-879B5B20B4AC}">
      <dgm:prSet/>
      <dgm:spPr/>
      <dgm:t>
        <a:bodyPr/>
        <a:lstStyle/>
        <a:p>
          <a:endParaRPr lang="fr-FR" sz="1800"/>
        </a:p>
      </dgm:t>
    </dgm:pt>
    <dgm:pt modelId="{F68B6F14-339A-4A5D-8105-A9AA8F3D647E}" type="sibTrans" cxnId="{0505D5D1-CAF2-41D1-ABCA-879B5B20B4AC}">
      <dgm:prSet/>
      <dgm:spPr/>
      <dgm:t>
        <a:bodyPr/>
        <a:lstStyle/>
        <a:p>
          <a:endParaRPr lang="fr-FR" sz="1800"/>
        </a:p>
      </dgm:t>
    </dgm:pt>
    <dgm:pt modelId="{CA7E18B5-3C67-4B4D-A228-7F1373F6EBA0}">
      <dgm:prSet custT="1"/>
      <dgm:spPr/>
      <dgm:t>
        <a:bodyPr/>
        <a:lstStyle/>
        <a:p>
          <a:pPr rtl="0"/>
          <a:r>
            <a:rPr lang="fr-FR" sz="1800" b="1" dirty="0" smtClean="0"/>
            <a:t>not </a:t>
          </a:r>
          <a:r>
            <a:rPr lang="fr-FR" sz="1800" b="1" dirty="0" err="1" smtClean="0"/>
            <a:t>easy</a:t>
          </a:r>
          <a:r>
            <a:rPr lang="fr-FR" sz="1800" b="1" dirty="0" smtClean="0"/>
            <a:t> (or </a:t>
          </a:r>
          <a:r>
            <a:rPr lang="fr-FR" sz="1800" b="1" dirty="0" err="1" smtClean="0"/>
            <a:t>presently</a:t>
          </a:r>
          <a:r>
            <a:rPr lang="fr-FR" sz="1800" b="1" dirty="0" smtClean="0"/>
            <a:t> impossible) to </a:t>
          </a:r>
          <a:r>
            <a:rPr lang="fr-FR" sz="1800" b="1" dirty="0" err="1" smtClean="0"/>
            <a:t>measure</a:t>
          </a:r>
          <a:r>
            <a:rPr lang="fr-FR" sz="1800" b="1" dirty="0" smtClean="0"/>
            <a:t> … </a:t>
          </a:r>
          <a:endParaRPr lang="fr-FR" sz="1800" dirty="0"/>
        </a:p>
      </dgm:t>
    </dgm:pt>
    <dgm:pt modelId="{E8F20FD8-0115-46D6-BE4B-E8AAC5130808}" type="parTrans" cxnId="{E32C270A-3DD9-4C63-8C83-1847E1D6B768}">
      <dgm:prSet/>
      <dgm:spPr/>
      <dgm:t>
        <a:bodyPr/>
        <a:lstStyle/>
        <a:p>
          <a:endParaRPr lang="fr-FR" sz="1800"/>
        </a:p>
      </dgm:t>
    </dgm:pt>
    <dgm:pt modelId="{F68037F8-F6E2-4B62-AAF8-566AD6A764F6}" type="sibTrans" cxnId="{E32C270A-3DD9-4C63-8C83-1847E1D6B768}">
      <dgm:prSet/>
      <dgm:spPr/>
      <dgm:t>
        <a:bodyPr/>
        <a:lstStyle/>
        <a:p>
          <a:endParaRPr lang="fr-FR" sz="1800"/>
        </a:p>
      </dgm:t>
    </dgm:pt>
    <dgm:pt modelId="{CF1801A2-0FAE-4E62-90B7-E87BE8C6513A}">
      <dgm:prSet custT="1"/>
      <dgm:spPr/>
      <dgm:t>
        <a:bodyPr/>
        <a:lstStyle/>
        <a:p>
          <a:pPr rtl="0"/>
          <a:r>
            <a:rPr lang="fr-FR" sz="2800" b="1" dirty="0" err="1" smtClean="0"/>
            <a:t>numerous</a:t>
          </a:r>
          <a:r>
            <a:rPr lang="fr-FR" sz="2800" b="1" dirty="0" smtClean="0"/>
            <a:t>, </a:t>
          </a:r>
          <a:endParaRPr lang="fr-FR" sz="2800" dirty="0"/>
        </a:p>
      </dgm:t>
    </dgm:pt>
    <dgm:pt modelId="{6526F5AC-630F-4A5F-8075-1D117A8FDF85}" type="parTrans" cxnId="{EF3561C2-1C32-418C-B351-938BA91D9DD7}">
      <dgm:prSet/>
      <dgm:spPr/>
      <dgm:t>
        <a:bodyPr/>
        <a:lstStyle/>
        <a:p>
          <a:endParaRPr lang="fr-FR" sz="1800"/>
        </a:p>
      </dgm:t>
    </dgm:pt>
    <dgm:pt modelId="{F101D612-25F1-4CA1-9D76-5857B4324C8B}" type="sibTrans" cxnId="{EF3561C2-1C32-418C-B351-938BA91D9DD7}">
      <dgm:prSet/>
      <dgm:spPr/>
      <dgm:t>
        <a:bodyPr/>
        <a:lstStyle/>
        <a:p>
          <a:endParaRPr lang="fr-FR" sz="1800"/>
        </a:p>
      </dgm:t>
    </dgm:pt>
    <dgm:pt modelId="{5429849A-9BB2-4B65-9899-22614774984C}" type="pres">
      <dgm:prSet presAssocID="{91710CF8-3373-4C83-AAE9-343843E7CFC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7EE8D03-74CE-404A-BAD8-7F96208B6789}" type="pres">
      <dgm:prSet presAssocID="{91710CF8-3373-4C83-AAE9-343843E7CFC4}" presName="matrix" presStyleCnt="0"/>
      <dgm:spPr/>
    </dgm:pt>
    <dgm:pt modelId="{90A072F5-72DF-48D5-9A51-198648D074F4}" type="pres">
      <dgm:prSet presAssocID="{91710CF8-3373-4C83-AAE9-343843E7CFC4}" presName="tile1" presStyleLbl="node1" presStyleIdx="0" presStyleCnt="4" custScaleY="110692" custLinFactNeighborX="-7047" custLinFactNeighborY="2673"/>
      <dgm:spPr/>
      <dgm:t>
        <a:bodyPr/>
        <a:lstStyle/>
        <a:p>
          <a:endParaRPr lang="fr-FR"/>
        </a:p>
      </dgm:t>
    </dgm:pt>
    <dgm:pt modelId="{079C6306-971A-48C2-ADE2-5B47029F30A2}" type="pres">
      <dgm:prSet presAssocID="{91710CF8-3373-4C83-AAE9-343843E7CFC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A054ADF-14A2-4D75-8963-E75C6F1C1E6B}" type="pres">
      <dgm:prSet presAssocID="{91710CF8-3373-4C83-AAE9-343843E7CFC4}" presName="tile2" presStyleLbl="node1" presStyleIdx="1" presStyleCnt="4" custLinFactY="-22739" custLinFactNeighborX="10702" custLinFactNeighborY="-100000"/>
      <dgm:spPr/>
      <dgm:t>
        <a:bodyPr/>
        <a:lstStyle/>
        <a:p>
          <a:endParaRPr lang="fr-FR"/>
        </a:p>
      </dgm:t>
    </dgm:pt>
    <dgm:pt modelId="{E98BE48C-7B85-4DD2-AEF3-F5C6B5D19438}" type="pres">
      <dgm:prSet presAssocID="{91710CF8-3373-4C83-AAE9-343843E7CFC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3420126-1F6A-4FF9-9DAD-BCEE36D8DB13}" type="pres">
      <dgm:prSet presAssocID="{91710CF8-3373-4C83-AAE9-343843E7CFC4}" presName="tile3" presStyleLbl="node1" presStyleIdx="2" presStyleCnt="4" custLinFactY="77987" custLinFactNeighborX="-70713" custLinFactNeighborY="100000"/>
      <dgm:spPr/>
      <dgm:t>
        <a:bodyPr/>
        <a:lstStyle/>
        <a:p>
          <a:endParaRPr lang="fr-FR"/>
        </a:p>
      </dgm:t>
    </dgm:pt>
    <dgm:pt modelId="{EE534D20-A457-4B36-8846-52037A9549AA}" type="pres">
      <dgm:prSet presAssocID="{91710CF8-3373-4C83-AAE9-343843E7CFC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37B6BA-357F-472A-A615-2FA3CD845236}" type="pres">
      <dgm:prSet presAssocID="{91710CF8-3373-4C83-AAE9-343843E7CFC4}" presName="tile4" presStyleLbl="node1" presStyleIdx="3" presStyleCnt="4" custLinFactY="24528" custLinFactNeighborX="45925" custLinFactNeighborY="100000"/>
      <dgm:spPr/>
      <dgm:t>
        <a:bodyPr/>
        <a:lstStyle/>
        <a:p>
          <a:endParaRPr lang="fr-FR"/>
        </a:p>
      </dgm:t>
    </dgm:pt>
    <dgm:pt modelId="{1A2238F3-5E5E-4C2F-AECE-540D438F2F88}" type="pres">
      <dgm:prSet presAssocID="{91710CF8-3373-4C83-AAE9-343843E7CFC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1E53C4A-B9FC-494F-897A-3A2E138F792F}" type="pres">
      <dgm:prSet presAssocID="{91710CF8-3373-4C83-AAE9-343843E7CFC4}" presName="centerTile" presStyleLbl="fgShp" presStyleIdx="0" presStyleCnt="1" custScaleX="231806" custScaleY="164780" custLinFactNeighborX="58496" custLinFactNeighborY="18975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</dgm:ptLst>
  <dgm:cxnLst>
    <dgm:cxn modelId="{EEF3D97B-1394-41E3-97EC-1681BF8C5B21}" type="presOf" srcId="{CF1801A2-0FAE-4E62-90B7-E87BE8C6513A}" destId="{90A072F5-72DF-48D5-9A51-198648D074F4}" srcOrd="0" destOrd="0" presId="urn:microsoft.com/office/officeart/2005/8/layout/matrix1"/>
    <dgm:cxn modelId="{13B493F7-970B-4F94-A56D-916AD1BDA000}" type="presOf" srcId="{A126C1FB-E0A1-4E08-9832-E1E793D687A7}" destId="{E98BE48C-7B85-4DD2-AEF3-F5C6B5D19438}" srcOrd="1" destOrd="0" presId="urn:microsoft.com/office/officeart/2005/8/layout/matrix1"/>
    <dgm:cxn modelId="{854D1521-43AE-492E-ACB1-25FB45BDE24E}" type="presOf" srcId="{897CD0FD-F9DD-41B8-AC54-980CF5F87C4D}" destId="{EE534D20-A457-4B36-8846-52037A9549AA}" srcOrd="1" destOrd="0" presId="urn:microsoft.com/office/officeart/2005/8/layout/matrix1"/>
    <dgm:cxn modelId="{E32C270A-3DD9-4C63-8C83-1847E1D6B768}" srcId="{A51BD605-18A8-46C8-98BE-971DB6616E4B}" destId="{CA7E18B5-3C67-4B4D-A228-7F1373F6EBA0}" srcOrd="3" destOrd="0" parTransId="{E8F20FD8-0115-46D6-BE4B-E8AAC5130808}" sibTransId="{F68037F8-F6E2-4B62-AAF8-566AD6A764F6}"/>
    <dgm:cxn modelId="{B19F5394-5B0C-4DA2-ABCF-7E01CC729DE3}" type="presOf" srcId="{91710CF8-3373-4C83-AAE9-343843E7CFC4}" destId="{5429849A-9BB2-4B65-9899-22614774984C}" srcOrd="0" destOrd="0" presId="urn:microsoft.com/office/officeart/2005/8/layout/matrix1"/>
    <dgm:cxn modelId="{EF3561C2-1C32-418C-B351-938BA91D9DD7}" srcId="{A51BD605-18A8-46C8-98BE-971DB6616E4B}" destId="{CF1801A2-0FAE-4E62-90B7-E87BE8C6513A}" srcOrd="0" destOrd="0" parTransId="{6526F5AC-630F-4A5F-8075-1D117A8FDF85}" sibTransId="{F101D612-25F1-4CA1-9D76-5857B4324C8B}"/>
    <dgm:cxn modelId="{0505D5D1-CAF2-41D1-ABCA-879B5B20B4AC}" srcId="{A51BD605-18A8-46C8-98BE-971DB6616E4B}" destId="{897CD0FD-F9DD-41B8-AC54-980CF5F87C4D}" srcOrd="2" destOrd="0" parTransId="{EECBE0BB-1305-4880-9823-91C1951105BC}" sibTransId="{F68B6F14-339A-4A5D-8105-A9AA8F3D647E}"/>
    <dgm:cxn modelId="{D0FCCAE0-258C-4EFD-B54C-CA322B8C53EA}" type="presOf" srcId="{CA7E18B5-3C67-4B4D-A228-7F1373F6EBA0}" destId="{1A2238F3-5E5E-4C2F-AECE-540D438F2F88}" srcOrd="1" destOrd="0" presId="urn:microsoft.com/office/officeart/2005/8/layout/matrix1"/>
    <dgm:cxn modelId="{61F0E325-18EA-46CB-B3A3-447B8EF3A6AD}" srcId="{91710CF8-3373-4C83-AAE9-343843E7CFC4}" destId="{A51BD605-18A8-46C8-98BE-971DB6616E4B}" srcOrd="0" destOrd="0" parTransId="{B2D1D9AD-8148-4F64-A43D-35F444AA5105}" sibTransId="{D6F59154-91B1-4980-9951-E3D10B13A73A}"/>
    <dgm:cxn modelId="{0C2598EB-9DB4-4071-AA9A-8743D1E637A6}" type="presOf" srcId="{CA7E18B5-3C67-4B4D-A228-7F1373F6EBA0}" destId="{E637B6BA-357F-472A-A615-2FA3CD845236}" srcOrd="0" destOrd="0" presId="urn:microsoft.com/office/officeart/2005/8/layout/matrix1"/>
    <dgm:cxn modelId="{BED6C25B-A753-4762-A9DE-6E4259A03B1D}" type="presOf" srcId="{CF1801A2-0FAE-4E62-90B7-E87BE8C6513A}" destId="{079C6306-971A-48C2-ADE2-5B47029F30A2}" srcOrd="1" destOrd="0" presId="urn:microsoft.com/office/officeart/2005/8/layout/matrix1"/>
    <dgm:cxn modelId="{0A2813F4-BCB6-40B0-92D7-1890FA1646E6}" type="presOf" srcId="{897CD0FD-F9DD-41B8-AC54-980CF5F87C4D}" destId="{83420126-1F6A-4FF9-9DAD-BCEE36D8DB13}" srcOrd="0" destOrd="0" presId="urn:microsoft.com/office/officeart/2005/8/layout/matrix1"/>
    <dgm:cxn modelId="{01DA3A8D-1B17-40C5-9517-C2F4A8CB1377}" srcId="{A51BD605-18A8-46C8-98BE-971DB6616E4B}" destId="{A126C1FB-E0A1-4E08-9832-E1E793D687A7}" srcOrd="1" destOrd="0" parTransId="{72BBC277-B5B2-4EFC-959B-F44A23701DD7}" sibTransId="{9C603A60-6274-405C-B364-EB55F3345935}"/>
    <dgm:cxn modelId="{DE1225B0-DEE3-40C8-82B8-ACCD21920235}" type="presOf" srcId="{A126C1FB-E0A1-4E08-9832-E1E793D687A7}" destId="{BA054ADF-14A2-4D75-8963-E75C6F1C1E6B}" srcOrd="0" destOrd="0" presId="urn:microsoft.com/office/officeart/2005/8/layout/matrix1"/>
    <dgm:cxn modelId="{1D2B3141-5DC1-4B72-BAAE-714964621DCE}" type="presOf" srcId="{A51BD605-18A8-46C8-98BE-971DB6616E4B}" destId="{11E53C4A-B9FC-494F-897A-3A2E138F792F}" srcOrd="0" destOrd="0" presId="urn:microsoft.com/office/officeart/2005/8/layout/matrix1"/>
    <dgm:cxn modelId="{E37F6D68-B71B-4F13-88C9-8439E5006BFA}" type="presParOf" srcId="{5429849A-9BB2-4B65-9899-22614774984C}" destId="{E7EE8D03-74CE-404A-BAD8-7F96208B6789}" srcOrd="0" destOrd="0" presId="urn:microsoft.com/office/officeart/2005/8/layout/matrix1"/>
    <dgm:cxn modelId="{A4B6892B-6242-4E52-B907-BE33EE32EF85}" type="presParOf" srcId="{E7EE8D03-74CE-404A-BAD8-7F96208B6789}" destId="{90A072F5-72DF-48D5-9A51-198648D074F4}" srcOrd="0" destOrd="0" presId="urn:microsoft.com/office/officeart/2005/8/layout/matrix1"/>
    <dgm:cxn modelId="{45FE9683-2B71-49F4-9202-A100DAAC4491}" type="presParOf" srcId="{E7EE8D03-74CE-404A-BAD8-7F96208B6789}" destId="{079C6306-971A-48C2-ADE2-5B47029F30A2}" srcOrd="1" destOrd="0" presId="urn:microsoft.com/office/officeart/2005/8/layout/matrix1"/>
    <dgm:cxn modelId="{4859DBD8-2E8F-4893-A01B-60DEC3B3056A}" type="presParOf" srcId="{E7EE8D03-74CE-404A-BAD8-7F96208B6789}" destId="{BA054ADF-14A2-4D75-8963-E75C6F1C1E6B}" srcOrd="2" destOrd="0" presId="urn:microsoft.com/office/officeart/2005/8/layout/matrix1"/>
    <dgm:cxn modelId="{7EFDC9D1-4BE2-4E30-9645-E38A6CDE532F}" type="presParOf" srcId="{E7EE8D03-74CE-404A-BAD8-7F96208B6789}" destId="{E98BE48C-7B85-4DD2-AEF3-F5C6B5D19438}" srcOrd="3" destOrd="0" presId="urn:microsoft.com/office/officeart/2005/8/layout/matrix1"/>
    <dgm:cxn modelId="{4122809D-C64E-4FCD-B7BA-E1229286E7EF}" type="presParOf" srcId="{E7EE8D03-74CE-404A-BAD8-7F96208B6789}" destId="{83420126-1F6A-4FF9-9DAD-BCEE36D8DB13}" srcOrd="4" destOrd="0" presId="urn:microsoft.com/office/officeart/2005/8/layout/matrix1"/>
    <dgm:cxn modelId="{A5A9B551-F820-4FAC-A681-1162D3DF6840}" type="presParOf" srcId="{E7EE8D03-74CE-404A-BAD8-7F96208B6789}" destId="{EE534D20-A457-4B36-8846-52037A9549AA}" srcOrd="5" destOrd="0" presId="urn:microsoft.com/office/officeart/2005/8/layout/matrix1"/>
    <dgm:cxn modelId="{BB7F9F39-1AEE-4B30-99C7-1BB8D3F590CE}" type="presParOf" srcId="{E7EE8D03-74CE-404A-BAD8-7F96208B6789}" destId="{E637B6BA-357F-472A-A615-2FA3CD845236}" srcOrd="6" destOrd="0" presId="urn:microsoft.com/office/officeart/2005/8/layout/matrix1"/>
    <dgm:cxn modelId="{7CA538B6-52BF-4380-B638-F10E91F1B32D}" type="presParOf" srcId="{E7EE8D03-74CE-404A-BAD8-7F96208B6789}" destId="{1A2238F3-5E5E-4C2F-AECE-540D438F2F88}" srcOrd="7" destOrd="0" presId="urn:microsoft.com/office/officeart/2005/8/layout/matrix1"/>
    <dgm:cxn modelId="{0C5FB25E-F44C-47CF-9D06-82B4F3793EF2}" type="presParOf" srcId="{5429849A-9BB2-4B65-9899-22614774984C}" destId="{11E53C4A-B9FC-494F-897A-3A2E138F792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C88439-E40D-4AB1-B901-CA58B2104A84}" type="doc">
      <dgm:prSet loTypeId="urn:microsoft.com/office/officeart/2005/8/layout/hierarchy3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9A35A78-A09B-4767-8A9C-BF688FF3BFCA}">
      <dgm:prSet custT="1"/>
      <dgm:spPr/>
      <dgm:t>
        <a:bodyPr/>
        <a:lstStyle/>
        <a:p>
          <a:pPr rtl="0"/>
          <a:r>
            <a:rPr lang="fr-FR" sz="1200" dirty="0" err="1" smtClean="0"/>
            <a:t>Human</a:t>
          </a:r>
          <a:r>
            <a:rPr lang="fr-FR" sz="1200" dirty="0" smtClean="0"/>
            <a:t> sciences</a:t>
          </a:r>
          <a:endParaRPr lang="fr-FR" sz="1200" dirty="0"/>
        </a:p>
      </dgm:t>
    </dgm:pt>
    <dgm:pt modelId="{4A2DD150-9E4F-4A9F-BB71-C2906738F48A}" type="parTrans" cxnId="{FB782DEC-3536-4294-BAFE-C5D582D88DEC}">
      <dgm:prSet/>
      <dgm:spPr/>
      <dgm:t>
        <a:bodyPr/>
        <a:lstStyle/>
        <a:p>
          <a:endParaRPr lang="fr-FR" sz="1200"/>
        </a:p>
      </dgm:t>
    </dgm:pt>
    <dgm:pt modelId="{B777FB39-0A7D-433C-9C7F-25A244487212}" type="sibTrans" cxnId="{FB782DEC-3536-4294-BAFE-C5D582D88DEC}">
      <dgm:prSet/>
      <dgm:spPr/>
      <dgm:t>
        <a:bodyPr/>
        <a:lstStyle/>
        <a:p>
          <a:endParaRPr lang="fr-FR" sz="1200"/>
        </a:p>
      </dgm:t>
    </dgm:pt>
    <dgm:pt modelId="{61B77B6E-8D6B-4173-8F6B-DF0E2A670353}">
      <dgm:prSet custT="1"/>
      <dgm:spPr/>
      <dgm:t>
        <a:bodyPr/>
        <a:lstStyle/>
        <a:p>
          <a:pPr rtl="0"/>
          <a:r>
            <a:rPr lang="fr-FR" sz="1200" smtClean="0"/>
            <a:t>History</a:t>
          </a:r>
          <a:endParaRPr lang="fr-FR" sz="1200"/>
        </a:p>
      </dgm:t>
    </dgm:pt>
    <dgm:pt modelId="{27529462-FCFA-4B2A-BCC0-A4D4137D6407}" type="parTrans" cxnId="{640D0C60-284F-47B5-8C60-D3E62B2B821D}">
      <dgm:prSet/>
      <dgm:spPr/>
      <dgm:t>
        <a:bodyPr/>
        <a:lstStyle/>
        <a:p>
          <a:endParaRPr lang="fr-FR" sz="1200"/>
        </a:p>
      </dgm:t>
    </dgm:pt>
    <dgm:pt modelId="{46D6A550-4CD3-4BE8-857C-7A24032F6EDC}" type="sibTrans" cxnId="{640D0C60-284F-47B5-8C60-D3E62B2B821D}">
      <dgm:prSet/>
      <dgm:spPr/>
      <dgm:t>
        <a:bodyPr/>
        <a:lstStyle/>
        <a:p>
          <a:endParaRPr lang="fr-FR" sz="1200"/>
        </a:p>
      </dgm:t>
    </dgm:pt>
    <dgm:pt modelId="{5A42AF73-64A3-426F-AE98-EE37C1B99F33}">
      <dgm:prSet custT="1"/>
      <dgm:spPr/>
      <dgm:t>
        <a:bodyPr/>
        <a:lstStyle/>
        <a:p>
          <a:pPr rtl="0"/>
          <a:r>
            <a:rPr lang="fr-FR" sz="1200" dirty="0" err="1" smtClean="0"/>
            <a:t>Archeology</a:t>
          </a:r>
          <a:endParaRPr lang="fr-FR" sz="1200" dirty="0"/>
        </a:p>
      </dgm:t>
    </dgm:pt>
    <dgm:pt modelId="{8206B8C3-6586-4C15-909F-60B97DA5DD14}" type="parTrans" cxnId="{28598B95-B7F2-4BC7-8AC4-A4E4976B6363}">
      <dgm:prSet/>
      <dgm:spPr/>
      <dgm:t>
        <a:bodyPr/>
        <a:lstStyle/>
        <a:p>
          <a:endParaRPr lang="fr-FR" sz="1200"/>
        </a:p>
      </dgm:t>
    </dgm:pt>
    <dgm:pt modelId="{0B8885DD-148A-4910-A89B-3821D6810534}" type="sibTrans" cxnId="{28598B95-B7F2-4BC7-8AC4-A4E4976B6363}">
      <dgm:prSet/>
      <dgm:spPr/>
      <dgm:t>
        <a:bodyPr/>
        <a:lstStyle/>
        <a:p>
          <a:endParaRPr lang="fr-FR" sz="1200"/>
        </a:p>
      </dgm:t>
    </dgm:pt>
    <dgm:pt modelId="{5B110320-840E-42AB-8290-2709B5C41588}">
      <dgm:prSet custT="1"/>
      <dgm:spPr/>
      <dgm:t>
        <a:bodyPr/>
        <a:lstStyle/>
        <a:p>
          <a:pPr rtl="0"/>
          <a:r>
            <a:rPr lang="fr-FR" sz="1200" smtClean="0"/>
            <a:t>Law</a:t>
          </a:r>
          <a:endParaRPr lang="fr-FR" sz="1200"/>
        </a:p>
      </dgm:t>
    </dgm:pt>
    <dgm:pt modelId="{AFD8C8BA-C9B3-4802-AE6A-42DFC6FA9A41}" type="parTrans" cxnId="{6716D08F-5AA8-415F-ACA2-5F5375DB3851}">
      <dgm:prSet/>
      <dgm:spPr/>
      <dgm:t>
        <a:bodyPr/>
        <a:lstStyle/>
        <a:p>
          <a:endParaRPr lang="fr-FR" sz="1200"/>
        </a:p>
      </dgm:t>
    </dgm:pt>
    <dgm:pt modelId="{7BDF4BE7-0251-46FD-90F1-36D2388BB05C}" type="sibTrans" cxnId="{6716D08F-5AA8-415F-ACA2-5F5375DB3851}">
      <dgm:prSet/>
      <dgm:spPr/>
      <dgm:t>
        <a:bodyPr/>
        <a:lstStyle/>
        <a:p>
          <a:endParaRPr lang="fr-FR" sz="1200"/>
        </a:p>
      </dgm:t>
    </dgm:pt>
    <dgm:pt modelId="{42872B6B-3A12-49C8-BBAB-6E3C3F725792}">
      <dgm:prSet custT="1"/>
      <dgm:spPr/>
      <dgm:t>
        <a:bodyPr/>
        <a:lstStyle/>
        <a:p>
          <a:pPr rtl="0"/>
          <a:r>
            <a:rPr lang="fr-FR" sz="1200" smtClean="0"/>
            <a:t>Economy</a:t>
          </a:r>
          <a:endParaRPr lang="fr-FR" sz="1200"/>
        </a:p>
      </dgm:t>
    </dgm:pt>
    <dgm:pt modelId="{53302FAB-5196-4776-A88E-A213F2CCFB3D}" type="parTrans" cxnId="{A11431E6-FEC9-40C3-8911-1C23EA903A38}">
      <dgm:prSet/>
      <dgm:spPr/>
      <dgm:t>
        <a:bodyPr/>
        <a:lstStyle/>
        <a:p>
          <a:endParaRPr lang="fr-FR" sz="1200"/>
        </a:p>
      </dgm:t>
    </dgm:pt>
    <dgm:pt modelId="{EC5FB089-D64F-4228-89E3-6A968E532D54}" type="sibTrans" cxnId="{A11431E6-FEC9-40C3-8911-1C23EA903A38}">
      <dgm:prSet/>
      <dgm:spPr/>
      <dgm:t>
        <a:bodyPr/>
        <a:lstStyle/>
        <a:p>
          <a:endParaRPr lang="fr-FR" sz="1200"/>
        </a:p>
      </dgm:t>
    </dgm:pt>
    <dgm:pt modelId="{C0633470-5D99-4408-8991-2DD15C6711A2}">
      <dgm:prSet custT="1"/>
      <dgm:spPr/>
      <dgm:t>
        <a:bodyPr/>
        <a:lstStyle/>
        <a:p>
          <a:pPr rtl="0"/>
          <a:r>
            <a:rPr lang="fr-FR" sz="1200" dirty="0" err="1" smtClean="0"/>
            <a:t>Sociology</a:t>
          </a:r>
          <a:endParaRPr lang="fr-FR" sz="1200" dirty="0"/>
        </a:p>
      </dgm:t>
    </dgm:pt>
    <dgm:pt modelId="{5A465C73-5812-49F4-9151-9BA63ECBFF7E}" type="parTrans" cxnId="{76CAEF9B-FEF4-4D1D-AFB6-A63648B786DA}">
      <dgm:prSet/>
      <dgm:spPr/>
      <dgm:t>
        <a:bodyPr/>
        <a:lstStyle/>
        <a:p>
          <a:endParaRPr lang="fr-FR" sz="1200"/>
        </a:p>
      </dgm:t>
    </dgm:pt>
    <dgm:pt modelId="{1DEA5767-C9F4-4543-BA19-09814CF7C4AB}" type="sibTrans" cxnId="{76CAEF9B-FEF4-4D1D-AFB6-A63648B786DA}">
      <dgm:prSet/>
      <dgm:spPr/>
      <dgm:t>
        <a:bodyPr/>
        <a:lstStyle/>
        <a:p>
          <a:endParaRPr lang="fr-FR" sz="1200"/>
        </a:p>
      </dgm:t>
    </dgm:pt>
    <dgm:pt modelId="{5231B2CB-DD86-40BE-9DBF-CCCAAF917928}">
      <dgm:prSet custT="1"/>
      <dgm:spPr/>
      <dgm:t>
        <a:bodyPr/>
        <a:lstStyle/>
        <a:p>
          <a:pPr rtl="0"/>
          <a:r>
            <a:rPr lang="fr-FR" sz="1200" smtClean="0"/>
            <a:t>…</a:t>
          </a:r>
          <a:endParaRPr lang="fr-FR" sz="1200"/>
        </a:p>
      </dgm:t>
    </dgm:pt>
    <dgm:pt modelId="{1C8799BB-DF8A-409E-9EBF-50B68055AAB1}" type="parTrans" cxnId="{0D98A2EC-B100-404C-8970-047AAD33D755}">
      <dgm:prSet/>
      <dgm:spPr/>
      <dgm:t>
        <a:bodyPr/>
        <a:lstStyle/>
        <a:p>
          <a:endParaRPr lang="fr-FR" sz="1200"/>
        </a:p>
      </dgm:t>
    </dgm:pt>
    <dgm:pt modelId="{180BC1F4-AD9A-4848-98DD-582FA16327E0}" type="sibTrans" cxnId="{0D98A2EC-B100-404C-8970-047AAD33D755}">
      <dgm:prSet/>
      <dgm:spPr/>
      <dgm:t>
        <a:bodyPr/>
        <a:lstStyle/>
        <a:p>
          <a:endParaRPr lang="fr-FR" sz="1200"/>
        </a:p>
      </dgm:t>
    </dgm:pt>
    <dgm:pt modelId="{0FA85548-84A3-4C6E-8FD9-0A3CA4CAFDC5}">
      <dgm:prSet custT="1"/>
      <dgm:spPr/>
      <dgm:t>
        <a:bodyPr/>
        <a:lstStyle/>
        <a:p>
          <a:pPr rtl="0"/>
          <a:r>
            <a:rPr lang="fr-FR" sz="1200" dirty="0" err="1" smtClean="0"/>
            <a:t>Vegetal</a:t>
          </a:r>
          <a:r>
            <a:rPr lang="fr-FR" sz="1200" dirty="0" smtClean="0"/>
            <a:t> </a:t>
          </a:r>
          <a:r>
            <a:rPr lang="fr-FR" sz="1200" dirty="0" err="1" smtClean="0"/>
            <a:t>biology</a:t>
          </a:r>
          <a:endParaRPr lang="fr-FR" sz="1200" dirty="0"/>
        </a:p>
      </dgm:t>
    </dgm:pt>
    <dgm:pt modelId="{68922C77-B5EF-4BB2-95D3-8CB7D4C1D967}" type="parTrans" cxnId="{A90ADC4D-009A-42CB-B861-9939E1A5E053}">
      <dgm:prSet/>
      <dgm:spPr/>
      <dgm:t>
        <a:bodyPr/>
        <a:lstStyle/>
        <a:p>
          <a:endParaRPr lang="fr-FR" sz="1200"/>
        </a:p>
      </dgm:t>
    </dgm:pt>
    <dgm:pt modelId="{F786456B-521F-4C68-B730-0F1B6B279E56}" type="sibTrans" cxnId="{A90ADC4D-009A-42CB-B861-9939E1A5E053}">
      <dgm:prSet/>
      <dgm:spPr/>
      <dgm:t>
        <a:bodyPr/>
        <a:lstStyle/>
        <a:p>
          <a:endParaRPr lang="fr-FR" sz="1200"/>
        </a:p>
      </dgm:t>
    </dgm:pt>
    <dgm:pt modelId="{7253D863-E819-4C4A-BB32-A98C2DAB38C7}">
      <dgm:prSet custT="1"/>
      <dgm:spPr/>
      <dgm:t>
        <a:bodyPr/>
        <a:lstStyle/>
        <a:p>
          <a:pPr rtl="0"/>
          <a:r>
            <a:rPr lang="fr-FR" sz="1200" dirty="0" err="1" smtClean="0"/>
            <a:t>Botany</a:t>
          </a:r>
          <a:endParaRPr lang="fr-FR" sz="1200" dirty="0"/>
        </a:p>
      </dgm:t>
    </dgm:pt>
    <dgm:pt modelId="{BDB983AB-9FD6-4586-8C8D-451F2997B924}" type="parTrans" cxnId="{4C1B0A58-C443-4026-8677-49749597B39F}">
      <dgm:prSet/>
      <dgm:spPr/>
      <dgm:t>
        <a:bodyPr/>
        <a:lstStyle/>
        <a:p>
          <a:endParaRPr lang="fr-FR" sz="1200"/>
        </a:p>
      </dgm:t>
    </dgm:pt>
    <dgm:pt modelId="{CB66C80F-5816-48A9-A60C-A65CE68B59BB}" type="sibTrans" cxnId="{4C1B0A58-C443-4026-8677-49749597B39F}">
      <dgm:prSet/>
      <dgm:spPr/>
      <dgm:t>
        <a:bodyPr/>
        <a:lstStyle/>
        <a:p>
          <a:endParaRPr lang="fr-FR" sz="1200"/>
        </a:p>
      </dgm:t>
    </dgm:pt>
    <dgm:pt modelId="{81B8EE07-AFAE-4C81-AE86-383A87783642}">
      <dgm:prSet custT="1"/>
      <dgm:spPr/>
      <dgm:t>
        <a:bodyPr/>
        <a:lstStyle/>
        <a:p>
          <a:pPr rtl="0"/>
          <a:r>
            <a:rPr lang="fr-FR" sz="1200" dirty="0" err="1" smtClean="0"/>
            <a:t>Palinology</a:t>
          </a:r>
          <a:endParaRPr lang="fr-FR" sz="1200" dirty="0"/>
        </a:p>
      </dgm:t>
    </dgm:pt>
    <dgm:pt modelId="{DC41C4FA-CB91-4BE0-8EB8-AC4B9068E3AF}" type="parTrans" cxnId="{009A91FE-89C9-474E-A4E5-4C65A341EB57}">
      <dgm:prSet/>
      <dgm:spPr/>
      <dgm:t>
        <a:bodyPr/>
        <a:lstStyle/>
        <a:p>
          <a:endParaRPr lang="fr-FR" sz="1200"/>
        </a:p>
      </dgm:t>
    </dgm:pt>
    <dgm:pt modelId="{C961D45E-EF38-4782-9876-678EEB7A1C31}" type="sibTrans" cxnId="{009A91FE-89C9-474E-A4E5-4C65A341EB57}">
      <dgm:prSet/>
      <dgm:spPr/>
      <dgm:t>
        <a:bodyPr/>
        <a:lstStyle/>
        <a:p>
          <a:endParaRPr lang="fr-FR" sz="1200"/>
        </a:p>
      </dgm:t>
    </dgm:pt>
    <dgm:pt modelId="{7883474A-3A89-4EE9-B114-AB7928DF8182}">
      <dgm:prSet custT="1"/>
      <dgm:spPr/>
      <dgm:t>
        <a:bodyPr/>
        <a:lstStyle/>
        <a:p>
          <a:pPr rtl="0"/>
          <a:r>
            <a:rPr lang="fr-FR" sz="1200" dirty="0" err="1" smtClean="0"/>
            <a:t>Dendrology</a:t>
          </a:r>
          <a:endParaRPr lang="fr-FR" sz="1200" dirty="0"/>
        </a:p>
      </dgm:t>
    </dgm:pt>
    <dgm:pt modelId="{F13D6E0F-65F2-42EA-BFA5-36EAB7233757}" type="parTrans" cxnId="{7B4FA4A3-A198-403F-84A0-2123D52040D5}">
      <dgm:prSet/>
      <dgm:spPr/>
      <dgm:t>
        <a:bodyPr/>
        <a:lstStyle/>
        <a:p>
          <a:endParaRPr lang="fr-FR" sz="1200"/>
        </a:p>
      </dgm:t>
    </dgm:pt>
    <dgm:pt modelId="{91F65B4F-F4BC-4EA4-9578-F0DD321781B1}" type="sibTrans" cxnId="{7B4FA4A3-A198-403F-84A0-2123D52040D5}">
      <dgm:prSet/>
      <dgm:spPr/>
      <dgm:t>
        <a:bodyPr/>
        <a:lstStyle/>
        <a:p>
          <a:endParaRPr lang="fr-FR" sz="1200"/>
        </a:p>
      </dgm:t>
    </dgm:pt>
    <dgm:pt modelId="{7B502772-04D2-4674-A4BB-5C4896531E94}">
      <dgm:prSet custT="1"/>
      <dgm:spPr/>
      <dgm:t>
        <a:bodyPr/>
        <a:lstStyle/>
        <a:p>
          <a:pPr rtl="0"/>
          <a:r>
            <a:rPr lang="fr-FR" sz="1200" dirty="0" err="1" smtClean="0"/>
            <a:t>Molecular</a:t>
          </a:r>
          <a:r>
            <a:rPr lang="fr-FR" sz="1200" dirty="0" smtClean="0"/>
            <a:t> Sciences</a:t>
          </a:r>
          <a:endParaRPr lang="fr-FR" sz="1200" dirty="0"/>
        </a:p>
      </dgm:t>
    </dgm:pt>
    <dgm:pt modelId="{55BBCC29-0226-41E1-A593-5A215C05FC9A}" type="parTrans" cxnId="{3C1917A7-2992-4383-BDD2-943C198ACB68}">
      <dgm:prSet/>
      <dgm:spPr/>
      <dgm:t>
        <a:bodyPr/>
        <a:lstStyle/>
        <a:p>
          <a:endParaRPr lang="fr-FR" sz="1200"/>
        </a:p>
      </dgm:t>
    </dgm:pt>
    <dgm:pt modelId="{A59A4CB1-05C9-4C37-A458-05D0FA90239C}" type="sibTrans" cxnId="{3C1917A7-2992-4383-BDD2-943C198ACB68}">
      <dgm:prSet/>
      <dgm:spPr/>
      <dgm:t>
        <a:bodyPr/>
        <a:lstStyle/>
        <a:p>
          <a:endParaRPr lang="fr-FR" sz="1200"/>
        </a:p>
      </dgm:t>
    </dgm:pt>
    <dgm:pt modelId="{4F691E0C-D005-4A5C-B67E-AABD0629D24F}">
      <dgm:prSet custT="1"/>
      <dgm:spPr/>
      <dgm:t>
        <a:bodyPr/>
        <a:lstStyle/>
        <a:p>
          <a:pPr rtl="0"/>
          <a:r>
            <a:rPr lang="fr-FR" sz="1200" dirty="0" err="1" smtClean="0"/>
            <a:t>Phylogenetic</a:t>
          </a:r>
          <a:endParaRPr lang="fr-FR" sz="1200" dirty="0"/>
        </a:p>
      </dgm:t>
    </dgm:pt>
    <dgm:pt modelId="{5565EC88-2B9D-4EE1-9EBD-F260114C65A3}" type="parTrans" cxnId="{A2228766-B844-411C-B4ED-E24FFB13803A}">
      <dgm:prSet/>
      <dgm:spPr/>
      <dgm:t>
        <a:bodyPr/>
        <a:lstStyle/>
        <a:p>
          <a:endParaRPr lang="fr-FR" sz="1200"/>
        </a:p>
      </dgm:t>
    </dgm:pt>
    <dgm:pt modelId="{9E34D9EB-6BEF-44B2-9783-0257A670E00C}" type="sibTrans" cxnId="{A2228766-B844-411C-B4ED-E24FFB13803A}">
      <dgm:prSet/>
      <dgm:spPr/>
      <dgm:t>
        <a:bodyPr/>
        <a:lstStyle/>
        <a:p>
          <a:endParaRPr lang="fr-FR" sz="1200"/>
        </a:p>
      </dgm:t>
    </dgm:pt>
    <dgm:pt modelId="{B6897112-B6CF-4CBD-ADE3-2247602BFB70}">
      <dgm:prSet custT="1"/>
      <dgm:spPr/>
      <dgm:t>
        <a:bodyPr/>
        <a:lstStyle/>
        <a:p>
          <a:pPr rtl="0"/>
          <a:r>
            <a:rPr lang="fr-FR" sz="1200" smtClean="0"/>
            <a:t>Phylogeography</a:t>
          </a:r>
          <a:endParaRPr lang="fr-FR" sz="1200"/>
        </a:p>
      </dgm:t>
    </dgm:pt>
    <dgm:pt modelId="{CE490F94-2EB0-4336-8BFB-0ECC01EB4803}" type="parTrans" cxnId="{66256C58-EBEF-440F-B5F5-862114AE86F9}">
      <dgm:prSet/>
      <dgm:spPr/>
      <dgm:t>
        <a:bodyPr/>
        <a:lstStyle/>
        <a:p>
          <a:endParaRPr lang="fr-FR" sz="1200"/>
        </a:p>
      </dgm:t>
    </dgm:pt>
    <dgm:pt modelId="{432BC883-C2CC-44AC-BAB0-B1ABC5448494}" type="sibTrans" cxnId="{66256C58-EBEF-440F-B5F5-862114AE86F9}">
      <dgm:prSet/>
      <dgm:spPr/>
      <dgm:t>
        <a:bodyPr/>
        <a:lstStyle/>
        <a:p>
          <a:endParaRPr lang="fr-FR" sz="1200"/>
        </a:p>
      </dgm:t>
    </dgm:pt>
    <dgm:pt modelId="{CF537D8E-2D74-4209-BF81-36A0B0BA6480}">
      <dgm:prSet custT="1"/>
      <dgm:spPr/>
      <dgm:t>
        <a:bodyPr/>
        <a:lstStyle/>
        <a:p>
          <a:pPr rtl="0"/>
          <a:r>
            <a:rPr lang="fr-FR" sz="1200" dirty="0" err="1" smtClean="0"/>
            <a:t>Polulation</a:t>
          </a:r>
          <a:r>
            <a:rPr lang="fr-FR" sz="1200" dirty="0" smtClean="0"/>
            <a:t> </a:t>
          </a:r>
          <a:r>
            <a:rPr lang="fr-FR" sz="1200" dirty="0" err="1" smtClean="0"/>
            <a:t>genetic</a:t>
          </a:r>
          <a:endParaRPr lang="fr-FR" sz="1200" dirty="0"/>
        </a:p>
      </dgm:t>
    </dgm:pt>
    <dgm:pt modelId="{2F19AF3E-E690-498B-A6D3-0601E1D66721}" type="parTrans" cxnId="{7567724B-8940-4960-938E-B9871BCEF088}">
      <dgm:prSet/>
      <dgm:spPr/>
      <dgm:t>
        <a:bodyPr/>
        <a:lstStyle/>
        <a:p>
          <a:endParaRPr lang="fr-FR" sz="1200"/>
        </a:p>
      </dgm:t>
    </dgm:pt>
    <dgm:pt modelId="{85D1E749-100D-48EB-AE7C-C6EE7F6768E3}" type="sibTrans" cxnId="{7567724B-8940-4960-938E-B9871BCEF088}">
      <dgm:prSet/>
      <dgm:spPr/>
      <dgm:t>
        <a:bodyPr/>
        <a:lstStyle/>
        <a:p>
          <a:endParaRPr lang="fr-FR" sz="1200"/>
        </a:p>
      </dgm:t>
    </dgm:pt>
    <dgm:pt modelId="{A5424C56-FC54-4E1C-A065-E9162781143B}">
      <dgm:prSet custT="1"/>
      <dgm:spPr/>
      <dgm:t>
        <a:bodyPr/>
        <a:lstStyle/>
        <a:p>
          <a:pPr rtl="0"/>
          <a:r>
            <a:rPr lang="fr-FR" sz="1200" dirty="0" smtClean="0"/>
            <a:t>…</a:t>
          </a:r>
          <a:endParaRPr lang="fr-FR" sz="1200" dirty="0"/>
        </a:p>
      </dgm:t>
    </dgm:pt>
    <dgm:pt modelId="{D56A3F91-26D4-465F-8DD3-4E3CDA0DB332}" type="parTrans" cxnId="{CFAEE6C4-6DBE-4008-9CDA-6AD4009B30B2}">
      <dgm:prSet/>
      <dgm:spPr/>
      <dgm:t>
        <a:bodyPr/>
        <a:lstStyle/>
        <a:p>
          <a:endParaRPr lang="fr-FR" sz="1200"/>
        </a:p>
      </dgm:t>
    </dgm:pt>
    <dgm:pt modelId="{8CA326B0-2079-47A9-ABD8-EA70F49E4EA2}" type="sibTrans" cxnId="{CFAEE6C4-6DBE-4008-9CDA-6AD4009B30B2}">
      <dgm:prSet/>
      <dgm:spPr/>
      <dgm:t>
        <a:bodyPr/>
        <a:lstStyle/>
        <a:p>
          <a:endParaRPr lang="fr-FR" sz="1200"/>
        </a:p>
      </dgm:t>
    </dgm:pt>
    <dgm:pt modelId="{D55F7E48-8089-45D2-A052-BDBDE6A2D2A2}">
      <dgm:prSet custT="1"/>
      <dgm:spPr/>
      <dgm:t>
        <a:bodyPr/>
        <a:lstStyle/>
        <a:p>
          <a:pPr rtl="0"/>
          <a:r>
            <a:rPr lang="fr-FR" sz="1200" dirty="0" smtClean="0"/>
            <a:t>Animal </a:t>
          </a:r>
          <a:r>
            <a:rPr lang="fr-FR" sz="1200" dirty="0" err="1" smtClean="0"/>
            <a:t>biology</a:t>
          </a:r>
          <a:endParaRPr lang="fr-FR" sz="1200" dirty="0"/>
        </a:p>
      </dgm:t>
    </dgm:pt>
    <dgm:pt modelId="{B494F1AE-1278-4ECD-A393-48FF3363ABE0}" type="parTrans" cxnId="{9EA8FDA2-5C3C-4652-B3DD-213D288BE4B9}">
      <dgm:prSet/>
      <dgm:spPr/>
      <dgm:t>
        <a:bodyPr/>
        <a:lstStyle/>
        <a:p>
          <a:endParaRPr lang="fr-FR" sz="1200"/>
        </a:p>
      </dgm:t>
    </dgm:pt>
    <dgm:pt modelId="{08C8BC60-298D-4E38-B32E-DD6CDC9FCC1B}" type="sibTrans" cxnId="{9EA8FDA2-5C3C-4652-B3DD-213D288BE4B9}">
      <dgm:prSet/>
      <dgm:spPr/>
      <dgm:t>
        <a:bodyPr/>
        <a:lstStyle/>
        <a:p>
          <a:endParaRPr lang="fr-FR" sz="1200"/>
        </a:p>
      </dgm:t>
    </dgm:pt>
    <dgm:pt modelId="{63705D54-7503-413A-A041-2B2CEF063A6E}">
      <dgm:prSet custT="1"/>
      <dgm:spPr/>
      <dgm:t>
        <a:bodyPr/>
        <a:lstStyle/>
        <a:p>
          <a:pPr rtl="0"/>
          <a:r>
            <a:rPr lang="fr-FR" sz="900" dirty="0" smtClean="0"/>
            <a:t>Comportemental </a:t>
          </a:r>
          <a:r>
            <a:rPr lang="fr-FR" sz="900" dirty="0" err="1" smtClean="0"/>
            <a:t>biology</a:t>
          </a:r>
          <a:endParaRPr lang="fr-FR" sz="900" dirty="0"/>
        </a:p>
      </dgm:t>
    </dgm:pt>
    <dgm:pt modelId="{022622C4-E34D-4252-B3C1-E7D3D8A78362}" type="parTrans" cxnId="{098DC53A-60CE-4193-929C-5F377B66748E}">
      <dgm:prSet/>
      <dgm:spPr/>
      <dgm:t>
        <a:bodyPr/>
        <a:lstStyle/>
        <a:p>
          <a:endParaRPr lang="fr-FR" sz="1200"/>
        </a:p>
      </dgm:t>
    </dgm:pt>
    <dgm:pt modelId="{89504179-0E8B-46EE-8EC3-94D8BF7915FE}" type="sibTrans" cxnId="{098DC53A-60CE-4193-929C-5F377B66748E}">
      <dgm:prSet/>
      <dgm:spPr/>
      <dgm:t>
        <a:bodyPr/>
        <a:lstStyle/>
        <a:p>
          <a:endParaRPr lang="fr-FR" sz="1200"/>
        </a:p>
      </dgm:t>
    </dgm:pt>
    <dgm:pt modelId="{CD12B974-2247-404D-B290-D9174F5C1155}">
      <dgm:prSet custT="1"/>
      <dgm:spPr/>
      <dgm:t>
        <a:bodyPr/>
        <a:lstStyle/>
        <a:p>
          <a:pPr rtl="0"/>
          <a:r>
            <a:rPr lang="fr-FR" sz="1200" dirty="0" err="1" smtClean="0"/>
            <a:t>Anatomy</a:t>
          </a:r>
          <a:endParaRPr lang="fr-FR" sz="1200" dirty="0"/>
        </a:p>
      </dgm:t>
    </dgm:pt>
    <dgm:pt modelId="{B04CE2E7-5AFD-4936-85C4-592950AF607A}" type="parTrans" cxnId="{B5F43AED-1084-4BEF-87EC-55190B38C998}">
      <dgm:prSet/>
      <dgm:spPr/>
      <dgm:t>
        <a:bodyPr/>
        <a:lstStyle/>
        <a:p>
          <a:endParaRPr lang="fr-FR" sz="1200"/>
        </a:p>
      </dgm:t>
    </dgm:pt>
    <dgm:pt modelId="{D2CB2F53-E2FF-412E-876F-5DFA007F05BF}" type="sibTrans" cxnId="{B5F43AED-1084-4BEF-87EC-55190B38C998}">
      <dgm:prSet/>
      <dgm:spPr/>
      <dgm:t>
        <a:bodyPr/>
        <a:lstStyle/>
        <a:p>
          <a:endParaRPr lang="fr-FR" sz="1200"/>
        </a:p>
      </dgm:t>
    </dgm:pt>
    <dgm:pt modelId="{9C8A5A42-7534-45C6-9FEC-601D48D254DD}">
      <dgm:prSet custT="1"/>
      <dgm:spPr/>
      <dgm:t>
        <a:bodyPr/>
        <a:lstStyle/>
        <a:p>
          <a:pPr rtl="0"/>
          <a:r>
            <a:rPr lang="fr-FR" sz="1200" dirty="0" smtClean="0"/>
            <a:t>Phyto-</a:t>
          </a:r>
          <a:r>
            <a:rPr lang="fr-FR" sz="1200" dirty="0" err="1" smtClean="0"/>
            <a:t>sociology</a:t>
          </a:r>
          <a:endParaRPr lang="fr-FR" sz="1200" dirty="0"/>
        </a:p>
      </dgm:t>
    </dgm:pt>
    <dgm:pt modelId="{56AF18CF-59E0-4962-A856-FD2006646366}" type="parTrans" cxnId="{16CA12E2-205E-4F0F-808F-4EFD0EF196E2}">
      <dgm:prSet/>
      <dgm:spPr/>
      <dgm:t>
        <a:bodyPr/>
        <a:lstStyle/>
        <a:p>
          <a:endParaRPr lang="fr-FR" sz="1200"/>
        </a:p>
      </dgm:t>
    </dgm:pt>
    <dgm:pt modelId="{1346AE3A-DC0D-4A8A-8DD8-E04C7BC99E9B}" type="sibTrans" cxnId="{16CA12E2-205E-4F0F-808F-4EFD0EF196E2}">
      <dgm:prSet/>
      <dgm:spPr/>
      <dgm:t>
        <a:bodyPr/>
        <a:lstStyle/>
        <a:p>
          <a:endParaRPr lang="fr-FR" sz="1200"/>
        </a:p>
      </dgm:t>
    </dgm:pt>
    <dgm:pt modelId="{B7C1B4D0-8678-42B3-9C0C-D2B097407D33}">
      <dgm:prSet custT="1"/>
      <dgm:spPr/>
      <dgm:t>
        <a:bodyPr/>
        <a:lstStyle/>
        <a:p>
          <a:pPr rtl="0"/>
          <a:r>
            <a:rPr lang="fr-FR" sz="1200" dirty="0" err="1" smtClean="0"/>
            <a:t>Taxonomy</a:t>
          </a:r>
          <a:endParaRPr lang="fr-FR" sz="1200" dirty="0"/>
        </a:p>
      </dgm:t>
    </dgm:pt>
    <dgm:pt modelId="{0F1927F7-C410-4A1A-BC50-D1A3044FB9AF}" type="parTrans" cxnId="{A67FEF87-89CC-4B25-9730-4E5B7C0E641A}">
      <dgm:prSet/>
      <dgm:spPr/>
      <dgm:t>
        <a:bodyPr/>
        <a:lstStyle/>
        <a:p>
          <a:endParaRPr lang="fr-FR" sz="1200"/>
        </a:p>
      </dgm:t>
    </dgm:pt>
    <dgm:pt modelId="{27110906-8C70-4B73-8D1D-94086AC76F09}" type="sibTrans" cxnId="{A67FEF87-89CC-4B25-9730-4E5B7C0E641A}">
      <dgm:prSet/>
      <dgm:spPr/>
      <dgm:t>
        <a:bodyPr/>
        <a:lstStyle/>
        <a:p>
          <a:endParaRPr lang="fr-FR" sz="1200"/>
        </a:p>
      </dgm:t>
    </dgm:pt>
    <dgm:pt modelId="{06B4CF07-BC55-40DF-B9BD-BCD3AFD3FD68}">
      <dgm:prSet custT="1"/>
      <dgm:spPr/>
      <dgm:t>
        <a:bodyPr/>
        <a:lstStyle/>
        <a:p>
          <a:pPr rtl="0"/>
          <a:r>
            <a:rPr lang="fr-FR" sz="1200" dirty="0" err="1" smtClean="0"/>
            <a:t>Taxonomy</a:t>
          </a:r>
          <a:endParaRPr lang="fr-FR" sz="1200" dirty="0"/>
        </a:p>
      </dgm:t>
    </dgm:pt>
    <dgm:pt modelId="{C441D653-68BB-4479-A2F8-5AB141E48162}" type="parTrans" cxnId="{8E98545A-7C0C-472C-9DCC-2E716313AB61}">
      <dgm:prSet/>
      <dgm:spPr/>
      <dgm:t>
        <a:bodyPr/>
        <a:lstStyle/>
        <a:p>
          <a:endParaRPr lang="fr-FR" sz="1200"/>
        </a:p>
      </dgm:t>
    </dgm:pt>
    <dgm:pt modelId="{75D6491C-0FDB-477C-9288-2A5AF0B852DF}" type="sibTrans" cxnId="{8E98545A-7C0C-472C-9DCC-2E716313AB61}">
      <dgm:prSet/>
      <dgm:spPr/>
      <dgm:t>
        <a:bodyPr/>
        <a:lstStyle/>
        <a:p>
          <a:endParaRPr lang="fr-FR" sz="1200"/>
        </a:p>
      </dgm:t>
    </dgm:pt>
    <dgm:pt modelId="{E06EB27D-34D4-4655-8EE8-D0D0BC6D05D7}">
      <dgm:prSet custT="1"/>
      <dgm:spPr/>
      <dgm:t>
        <a:bodyPr/>
        <a:lstStyle/>
        <a:p>
          <a:pPr rtl="0"/>
          <a:r>
            <a:rPr lang="fr-FR" sz="1200" dirty="0" err="1" smtClean="0"/>
            <a:t>Ecology</a:t>
          </a:r>
          <a:endParaRPr lang="fr-FR" sz="1200" dirty="0"/>
        </a:p>
      </dgm:t>
    </dgm:pt>
    <dgm:pt modelId="{7CBE4FB9-11F0-495D-8ECC-3DF86F4DEE48}" type="parTrans" cxnId="{65C7919D-4534-494C-B54B-F19332E5B2D2}">
      <dgm:prSet/>
      <dgm:spPr/>
      <dgm:t>
        <a:bodyPr/>
        <a:lstStyle/>
        <a:p>
          <a:endParaRPr lang="fr-FR" sz="1200"/>
        </a:p>
      </dgm:t>
    </dgm:pt>
    <dgm:pt modelId="{97E75841-397A-4ED9-8FAD-F0A6160B0E3D}" type="sibTrans" cxnId="{65C7919D-4534-494C-B54B-F19332E5B2D2}">
      <dgm:prSet/>
      <dgm:spPr/>
      <dgm:t>
        <a:bodyPr/>
        <a:lstStyle/>
        <a:p>
          <a:endParaRPr lang="fr-FR" sz="1200"/>
        </a:p>
      </dgm:t>
    </dgm:pt>
    <dgm:pt modelId="{F65E0D19-0F41-474E-B878-4437C87874F8}">
      <dgm:prSet custT="1"/>
      <dgm:spPr/>
      <dgm:t>
        <a:bodyPr/>
        <a:lstStyle/>
        <a:p>
          <a:pPr rtl="0"/>
          <a:r>
            <a:rPr lang="fr-FR" sz="1200" dirty="0" err="1" smtClean="0"/>
            <a:t>Functionning</a:t>
          </a:r>
          <a:endParaRPr lang="fr-FR" sz="1200" dirty="0"/>
        </a:p>
      </dgm:t>
    </dgm:pt>
    <dgm:pt modelId="{51F00882-DA46-49B5-B7FF-A3D9C390EC4A}" type="parTrans" cxnId="{BEE6698A-07B6-4AEB-A704-872652336EF6}">
      <dgm:prSet/>
      <dgm:spPr/>
      <dgm:t>
        <a:bodyPr/>
        <a:lstStyle/>
        <a:p>
          <a:endParaRPr lang="fr-FR" sz="1200"/>
        </a:p>
      </dgm:t>
    </dgm:pt>
    <dgm:pt modelId="{9C8BD039-BA4A-4C0F-ABD9-0DF61863AB46}" type="sibTrans" cxnId="{BEE6698A-07B6-4AEB-A704-872652336EF6}">
      <dgm:prSet/>
      <dgm:spPr/>
      <dgm:t>
        <a:bodyPr/>
        <a:lstStyle/>
        <a:p>
          <a:endParaRPr lang="fr-FR" sz="1200"/>
        </a:p>
      </dgm:t>
    </dgm:pt>
    <dgm:pt modelId="{A3FA4051-55D7-40D3-95F2-50CFBA312B6C}">
      <dgm:prSet custT="1"/>
      <dgm:spPr/>
      <dgm:t>
        <a:bodyPr/>
        <a:lstStyle/>
        <a:p>
          <a:pPr rtl="0"/>
          <a:r>
            <a:rPr lang="fr-FR" sz="1200" dirty="0" smtClean="0"/>
            <a:t>Structure </a:t>
          </a:r>
          <a:r>
            <a:rPr lang="fr-FR" sz="1200" dirty="0" err="1" smtClean="0"/>
            <a:t>study</a:t>
          </a:r>
          <a:endParaRPr lang="fr-FR" sz="1200" dirty="0"/>
        </a:p>
      </dgm:t>
    </dgm:pt>
    <dgm:pt modelId="{13505B54-6F4B-40DE-9167-E4C9D297D166}" type="parTrans" cxnId="{9A538533-5F47-40A8-B8FA-E9906DC0A586}">
      <dgm:prSet/>
      <dgm:spPr/>
      <dgm:t>
        <a:bodyPr/>
        <a:lstStyle/>
        <a:p>
          <a:endParaRPr lang="fr-FR" sz="1200"/>
        </a:p>
      </dgm:t>
    </dgm:pt>
    <dgm:pt modelId="{3B627509-24E6-4DDC-8188-30AB931E217C}" type="sibTrans" cxnId="{9A538533-5F47-40A8-B8FA-E9906DC0A586}">
      <dgm:prSet/>
      <dgm:spPr/>
      <dgm:t>
        <a:bodyPr/>
        <a:lstStyle/>
        <a:p>
          <a:endParaRPr lang="fr-FR" sz="1200"/>
        </a:p>
      </dgm:t>
    </dgm:pt>
    <dgm:pt modelId="{B5F45A8B-3B5D-4743-83FF-C008383E1EAE}">
      <dgm:prSet custT="1"/>
      <dgm:spPr/>
      <dgm:t>
        <a:bodyPr/>
        <a:lstStyle/>
        <a:p>
          <a:pPr rtl="0"/>
          <a:r>
            <a:rPr lang="fr-FR" sz="1200" dirty="0" smtClean="0"/>
            <a:t>GES </a:t>
          </a:r>
          <a:r>
            <a:rPr lang="fr-FR" sz="1200" dirty="0" err="1" smtClean="0"/>
            <a:t>approaches</a:t>
          </a:r>
          <a:endParaRPr lang="fr-FR" sz="1200" dirty="0"/>
        </a:p>
      </dgm:t>
    </dgm:pt>
    <dgm:pt modelId="{B056EBA5-5978-4459-8544-AD8588388A9A}" type="parTrans" cxnId="{6423ED85-3829-481F-A189-3722FD59E097}">
      <dgm:prSet/>
      <dgm:spPr/>
      <dgm:t>
        <a:bodyPr/>
        <a:lstStyle/>
        <a:p>
          <a:endParaRPr lang="fr-FR" sz="1200"/>
        </a:p>
      </dgm:t>
    </dgm:pt>
    <dgm:pt modelId="{578A4776-622A-48EC-8914-9A158ADDA292}" type="sibTrans" cxnId="{6423ED85-3829-481F-A189-3722FD59E097}">
      <dgm:prSet/>
      <dgm:spPr/>
      <dgm:t>
        <a:bodyPr/>
        <a:lstStyle/>
        <a:p>
          <a:endParaRPr lang="fr-FR" sz="1200"/>
        </a:p>
      </dgm:t>
    </dgm:pt>
    <dgm:pt modelId="{5A6CDC50-60ED-43DC-9096-519399D16B6D}">
      <dgm:prSet custT="1"/>
      <dgm:spPr/>
      <dgm:t>
        <a:bodyPr/>
        <a:lstStyle/>
        <a:p>
          <a:pPr rtl="0"/>
          <a:r>
            <a:rPr lang="fr-FR" sz="1200" dirty="0" err="1" smtClean="0"/>
            <a:t>Metagenomic</a:t>
          </a:r>
          <a:endParaRPr lang="fr-FR" sz="1200" dirty="0"/>
        </a:p>
      </dgm:t>
    </dgm:pt>
    <dgm:pt modelId="{93A7F1A5-B794-4ED0-9BEC-326F90C1CC85}" type="parTrans" cxnId="{78EC7C8E-26EF-483E-81FA-F694D4AC1405}">
      <dgm:prSet/>
      <dgm:spPr/>
      <dgm:t>
        <a:bodyPr/>
        <a:lstStyle/>
        <a:p>
          <a:endParaRPr lang="fr-FR" sz="1200"/>
        </a:p>
      </dgm:t>
    </dgm:pt>
    <dgm:pt modelId="{8D3F8A6A-3C0D-415B-8D74-390732FB28D5}" type="sibTrans" cxnId="{78EC7C8E-26EF-483E-81FA-F694D4AC1405}">
      <dgm:prSet/>
      <dgm:spPr/>
      <dgm:t>
        <a:bodyPr/>
        <a:lstStyle/>
        <a:p>
          <a:endParaRPr lang="fr-FR" sz="1200"/>
        </a:p>
      </dgm:t>
    </dgm:pt>
    <dgm:pt modelId="{73FFBC85-D243-44D3-8942-4EF766B6741D}">
      <dgm:prSet custT="1"/>
      <dgm:spPr/>
      <dgm:t>
        <a:bodyPr/>
        <a:lstStyle/>
        <a:p>
          <a:pPr rtl="0"/>
          <a:r>
            <a:rPr lang="fr-FR" sz="1200" dirty="0" err="1" smtClean="0"/>
            <a:t>Indicators</a:t>
          </a:r>
          <a:endParaRPr lang="fr-FR" sz="1200" dirty="0"/>
        </a:p>
      </dgm:t>
    </dgm:pt>
    <dgm:pt modelId="{F7CA45F9-83B7-4674-A752-9D37B41D1ACB}" type="parTrans" cxnId="{17CCC79D-F5B8-4715-B4B9-1FA4FE0806F1}">
      <dgm:prSet/>
      <dgm:spPr/>
      <dgm:t>
        <a:bodyPr/>
        <a:lstStyle/>
        <a:p>
          <a:endParaRPr lang="fr-FR" sz="1200"/>
        </a:p>
      </dgm:t>
    </dgm:pt>
    <dgm:pt modelId="{90FE4D38-3B2F-4318-AE86-75A56AB052C5}" type="sibTrans" cxnId="{17CCC79D-F5B8-4715-B4B9-1FA4FE0806F1}">
      <dgm:prSet/>
      <dgm:spPr/>
      <dgm:t>
        <a:bodyPr/>
        <a:lstStyle/>
        <a:p>
          <a:endParaRPr lang="fr-FR" sz="1200"/>
        </a:p>
      </dgm:t>
    </dgm:pt>
    <dgm:pt modelId="{0C7E0BAD-C6BF-457B-A29E-3B0668EACCE7}">
      <dgm:prSet custT="1"/>
      <dgm:spPr/>
      <dgm:t>
        <a:bodyPr/>
        <a:lstStyle/>
        <a:p>
          <a:pPr rtl="0"/>
          <a:r>
            <a:rPr lang="fr-FR" sz="1200" dirty="0" smtClean="0"/>
            <a:t>…</a:t>
          </a:r>
          <a:endParaRPr lang="fr-FR" sz="1200" dirty="0"/>
        </a:p>
      </dgm:t>
    </dgm:pt>
    <dgm:pt modelId="{90481D27-2E3E-4FC8-A8C6-AAF8CA8EABDF}" type="parTrans" cxnId="{9961BA2F-F03B-4380-BA14-0F6196ACC0E6}">
      <dgm:prSet/>
      <dgm:spPr/>
      <dgm:t>
        <a:bodyPr/>
        <a:lstStyle/>
        <a:p>
          <a:endParaRPr lang="fr-FR" sz="1200"/>
        </a:p>
      </dgm:t>
    </dgm:pt>
    <dgm:pt modelId="{8C856DCC-0F01-43F3-9AFA-2602505BF7F8}" type="sibTrans" cxnId="{9961BA2F-F03B-4380-BA14-0F6196ACC0E6}">
      <dgm:prSet/>
      <dgm:spPr/>
      <dgm:t>
        <a:bodyPr/>
        <a:lstStyle/>
        <a:p>
          <a:endParaRPr lang="fr-FR" sz="1200"/>
        </a:p>
      </dgm:t>
    </dgm:pt>
    <dgm:pt modelId="{BE9C2584-6B02-423D-9B81-EEAF0288CA67}">
      <dgm:prSet custT="1"/>
      <dgm:spPr/>
      <dgm:t>
        <a:bodyPr/>
        <a:lstStyle/>
        <a:p>
          <a:pPr rtl="0"/>
          <a:r>
            <a:rPr lang="fr-FR" sz="1200" dirty="0" err="1" smtClean="0"/>
            <a:t>Trophic</a:t>
          </a:r>
          <a:r>
            <a:rPr lang="fr-FR" sz="1200" dirty="0" smtClean="0"/>
            <a:t> </a:t>
          </a:r>
          <a:r>
            <a:rPr lang="fr-FR" sz="1200" dirty="0" err="1" smtClean="0"/>
            <a:t>studies</a:t>
          </a:r>
          <a:endParaRPr lang="fr-FR" sz="1200" dirty="0"/>
        </a:p>
      </dgm:t>
    </dgm:pt>
    <dgm:pt modelId="{41D6803B-F027-4570-9183-4E7FA3D52EAC}" type="parTrans" cxnId="{D7F589C9-9308-4A5D-B926-B2E2CC65DC56}">
      <dgm:prSet/>
      <dgm:spPr/>
      <dgm:t>
        <a:bodyPr/>
        <a:lstStyle/>
        <a:p>
          <a:endParaRPr lang="fr-FR" sz="1200"/>
        </a:p>
      </dgm:t>
    </dgm:pt>
    <dgm:pt modelId="{070F4588-32B5-436A-9DBD-1468E32EB672}" type="sibTrans" cxnId="{D7F589C9-9308-4A5D-B926-B2E2CC65DC56}">
      <dgm:prSet/>
      <dgm:spPr/>
      <dgm:t>
        <a:bodyPr/>
        <a:lstStyle/>
        <a:p>
          <a:endParaRPr lang="fr-FR" sz="1200"/>
        </a:p>
      </dgm:t>
    </dgm:pt>
    <dgm:pt modelId="{AB87ECFB-F412-4E2C-A422-48E5EF3CD05A}">
      <dgm:prSet custT="1"/>
      <dgm:spPr/>
      <dgm:t>
        <a:bodyPr/>
        <a:lstStyle/>
        <a:p>
          <a:pPr rtl="0"/>
          <a:r>
            <a:rPr lang="fr-FR" sz="1200" smtClean="0"/>
            <a:t>…</a:t>
          </a:r>
          <a:endParaRPr lang="fr-FR" sz="1200" dirty="0"/>
        </a:p>
      </dgm:t>
    </dgm:pt>
    <dgm:pt modelId="{27E6F632-DDC2-48EB-BAF5-F6518A90EB0B}" type="parTrans" cxnId="{33714AB2-8D49-4044-9AAC-EF73D23688ED}">
      <dgm:prSet/>
      <dgm:spPr/>
      <dgm:t>
        <a:bodyPr/>
        <a:lstStyle/>
        <a:p>
          <a:endParaRPr lang="fr-FR" sz="1200"/>
        </a:p>
      </dgm:t>
    </dgm:pt>
    <dgm:pt modelId="{A5DB4A11-AC09-4626-B907-0507591AF753}" type="sibTrans" cxnId="{33714AB2-8D49-4044-9AAC-EF73D23688ED}">
      <dgm:prSet/>
      <dgm:spPr/>
      <dgm:t>
        <a:bodyPr/>
        <a:lstStyle/>
        <a:p>
          <a:endParaRPr lang="fr-FR" sz="1200"/>
        </a:p>
      </dgm:t>
    </dgm:pt>
    <dgm:pt modelId="{3ECB82C9-1828-4EA7-955D-EE1E7857D615}">
      <dgm:prSet custT="1"/>
      <dgm:spPr/>
      <dgm:t>
        <a:bodyPr/>
        <a:lstStyle/>
        <a:p>
          <a:pPr rtl="0"/>
          <a:r>
            <a:rPr lang="fr-FR" sz="1200" dirty="0" smtClean="0"/>
            <a:t>…</a:t>
          </a:r>
          <a:endParaRPr lang="fr-FR" sz="1200" dirty="0"/>
        </a:p>
      </dgm:t>
    </dgm:pt>
    <dgm:pt modelId="{CDF5333F-1E89-4CEC-B7E7-57EF86273E54}" type="parTrans" cxnId="{0D97D46F-1989-4B27-96F2-9E42AD770F0A}">
      <dgm:prSet/>
      <dgm:spPr/>
      <dgm:t>
        <a:bodyPr/>
        <a:lstStyle/>
        <a:p>
          <a:endParaRPr lang="fr-FR" sz="1200"/>
        </a:p>
      </dgm:t>
    </dgm:pt>
    <dgm:pt modelId="{C9E3D379-72F6-4993-933F-EE23785F7C3F}" type="sibTrans" cxnId="{0D97D46F-1989-4B27-96F2-9E42AD770F0A}">
      <dgm:prSet/>
      <dgm:spPr/>
      <dgm:t>
        <a:bodyPr/>
        <a:lstStyle/>
        <a:p>
          <a:endParaRPr lang="fr-FR" sz="1200"/>
        </a:p>
      </dgm:t>
    </dgm:pt>
    <dgm:pt modelId="{E9E621F5-B211-450B-970D-7EBD5B55D539}">
      <dgm:prSet custT="1"/>
      <dgm:spPr/>
      <dgm:t>
        <a:bodyPr/>
        <a:lstStyle/>
        <a:p>
          <a:pPr rtl="0"/>
          <a:r>
            <a:rPr lang="fr-FR" sz="1200" dirty="0" smtClean="0"/>
            <a:t>…</a:t>
          </a:r>
          <a:endParaRPr lang="fr-FR" sz="1200" dirty="0"/>
        </a:p>
      </dgm:t>
    </dgm:pt>
    <dgm:pt modelId="{56BE9AAE-C70E-4D97-9086-8A76A53DD67A}" type="parTrans" cxnId="{204B4F74-779B-400A-9805-02FD928857E8}">
      <dgm:prSet/>
      <dgm:spPr/>
      <dgm:t>
        <a:bodyPr/>
        <a:lstStyle/>
        <a:p>
          <a:endParaRPr lang="fr-FR"/>
        </a:p>
      </dgm:t>
    </dgm:pt>
    <dgm:pt modelId="{ADF864D9-1FF7-4234-9232-EDD0B31BDFAF}" type="sibTrans" cxnId="{204B4F74-779B-400A-9805-02FD928857E8}">
      <dgm:prSet/>
      <dgm:spPr/>
      <dgm:t>
        <a:bodyPr/>
        <a:lstStyle/>
        <a:p>
          <a:endParaRPr lang="fr-FR"/>
        </a:p>
      </dgm:t>
    </dgm:pt>
    <dgm:pt modelId="{CD3173BE-E4B1-45C9-997A-B81617EB75BC}">
      <dgm:prSet custT="1"/>
      <dgm:spPr/>
      <dgm:t>
        <a:bodyPr/>
        <a:lstStyle/>
        <a:p>
          <a:pPr rtl="0"/>
          <a:r>
            <a:rPr lang="fr-FR" sz="1200" dirty="0" err="1" smtClean="0"/>
            <a:t>Species</a:t>
          </a:r>
          <a:r>
            <a:rPr lang="fr-FR" sz="1200" dirty="0" smtClean="0"/>
            <a:t> interactions</a:t>
          </a:r>
          <a:endParaRPr lang="fr-FR" sz="1200" dirty="0"/>
        </a:p>
      </dgm:t>
    </dgm:pt>
    <dgm:pt modelId="{88A11B67-B2EC-4E4B-AEE5-FAB1903216F7}" type="parTrans" cxnId="{5ACFBC28-677F-4A78-8F21-142C92D9A675}">
      <dgm:prSet/>
      <dgm:spPr/>
      <dgm:t>
        <a:bodyPr/>
        <a:lstStyle/>
        <a:p>
          <a:endParaRPr lang="fr-FR"/>
        </a:p>
      </dgm:t>
    </dgm:pt>
    <dgm:pt modelId="{6242A1AD-BB3A-4FF2-B346-0614237F71F3}" type="sibTrans" cxnId="{5ACFBC28-677F-4A78-8F21-142C92D9A675}">
      <dgm:prSet/>
      <dgm:spPr/>
      <dgm:t>
        <a:bodyPr/>
        <a:lstStyle/>
        <a:p>
          <a:endParaRPr lang="fr-FR"/>
        </a:p>
      </dgm:t>
    </dgm:pt>
    <dgm:pt modelId="{69553AD7-AB01-4528-8EDC-3486059D2B0B}" type="pres">
      <dgm:prSet presAssocID="{16C88439-E40D-4AB1-B901-CA58B2104A8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0FE63605-62A5-4B4B-A3CC-29DCC7FA168F}" type="pres">
      <dgm:prSet presAssocID="{C9A35A78-A09B-4767-8A9C-BF688FF3BFCA}" presName="root" presStyleCnt="0"/>
      <dgm:spPr/>
    </dgm:pt>
    <dgm:pt modelId="{C0E14460-14DB-4EE7-8DEF-C95A8B5A9D14}" type="pres">
      <dgm:prSet presAssocID="{C9A35A78-A09B-4767-8A9C-BF688FF3BFCA}" presName="rootComposite" presStyleCnt="0"/>
      <dgm:spPr/>
    </dgm:pt>
    <dgm:pt modelId="{1966AAFC-8263-4BFC-90DC-353ECDF6439B}" type="pres">
      <dgm:prSet presAssocID="{C9A35A78-A09B-4767-8A9C-BF688FF3BFCA}" presName="rootText" presStyleLbl="node1" presStyleIdx="0" presStyleCnt="6"/>
      <dgm:spPr/>
      <dgm:t>
        <a:bodyPr/>
        <a:lstStyle/>
        <a:p>
          <a:endParaRPr lang="fr-FR"/>
        </a:p>
      </dgm:t>
    </dgm:pt>
    <dgm:pt modelId="{5C05A299-2732-4E77-9679-AF731C0B2FBD}" type="pres">
      <dgm:prSet presAssocID="{C9A35A78-A09B-4767-8A9C-BF688FF3BFCA}" presName="rootConnector" presStyleLbl="node1" presStyleIdx="0" presStyleCnt="6"/>
      <dgm:spPr/>
      <dgm:t>
        <a:bodyPr/>
        <a:lstStyle/>
        <a:p>
          <a:endParaRPr lang="fr-FR"/>
        </a:p>
      </dgm:t>
    </dgm:pt>
    <dgm:pt modelId="{1E924CCA-E801-4EAF-A4D2-F816A440A6BE}" type="pres">
      <dgm:prSet presAssocID="{C9A35A78-A09B-4767-8A9C-BF688FF3BFCA}" presName="childShape" presStyleCnt="0"/>
      <dgm:spPr/>
    </dgm:pt>
    <dgm:pt modelId="{7992F8FF-5420-4C65-81DD-368B954297EA}" type="pres">
      <dgm:prSet presAssocID="{27529462-FCFA-4B2A-BCC0-A4D4137D6407}" presName="Name13" presStyleLbl="parChTrans1D2" presStyleIdx="0" presStyleCnt="28"/>
      <dgm:spPr/>
      <dgm:t>
        <a:bodyPr/>
        <a:lstStyle/>
        <a:p>
          <a:endParaRPr lang="fr-FR"/>
        </a:p>
      </dgm:t>
    </dgm:pt>
    <dgm:pt modelId="{0E227232-558E-4DD4-B773-5DB3ED3D0CB7}" type="pres">
      <dgm:prSet presAssocID="{61B77B6E-8D6B-4173-8F6B-DF0E2A670353}" presName="childText" presStyleLbl="bgAcc1" presStyleIdx="0" presStyleCnt="2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D16F885-0239-4796-868E-4D0E7704A776}" type="pres">
      <dgm:prSet presAssocID="{8206B8C3-6586-4C15-909F-60B97DA5DD14}" presName="Name13" presStyleLbl="parChTrans1D2" presStyleIdx="1" presStyleCnt="28"/>
      <dgm:spPr/>
      <dgm:t>
        <a:bodyPr/>
        <a:lstStyle/>
        <a:p>
          <a:endParaRPr lang="fr-FR"/>
        </a:p>
      </dgm:t>
    </dgm:pt>
    <dgm:pt modelId="{3CD685AA-CF60-4593-9204-3428158283C3}" type="pres">
      <dgm:prSet presAssocID="{5A42AF73-64A3-426F-AE98-EE37C1B99F33}" presName="childText" presStyleLbl="bgAcc1" presStyleIdx="1" presStyleCnt="28" custScaleX="13611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EE6C34F-E826-491F-9888-08C4702EF567}" type="pres">
      <dgm:prSet presAssocID="{AFD8C8BA-C9B3-4802-AE6A-42DFC6FA9A41}" presName="Name13" presStyleLbl="parChTrans1D2" presStyleIdx="2" presStyleCnt="28"/>
      <dgm:spPr/>
      <dgm:t>
        <a:bodyPr/>
        <a:lstStyle/>
        <a:p>
          <a:endParaRPr lang="fr-FR"/>
        </a:p>
      </dgm:t>
    </dgm:pt>
    <dgm:pt modelId="{1A31FD98-BDA3-4A57-9AC1-5890A299FAA4}" type="pres">
      <dgm:prSet presAssocID="{5B110320-840E-42AB-8290-2709B5C41588}" presName="childText" presStyleLbl="bgAcc1" presStyleIdx="2" presStyleCnt="2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5089074-664B-4449-A317-589D814E79CE}" type="pres">
      <dgm:prSet presAssocID="{53302FAB-5196-4776-A88E-A213F2CCFB3D}" presName="Name13" presStyleLbl="parChTrans1D2" presStyleIdx="3" presStyleCnt="28"/>
      <dgm:spPr/>
      <dgm:t>
        <a:bodyPr/>
        <a:lstStyle/>
        <a:p>
          <a:endParaRPr lang="fr-FR"/>
        </a:p>
      </dgm:t>
    </dgm:pt>
    <dgm:pt modelId="{767E336F-14D1-4046-AF19-7DEE2A87EC51}" type="pres">
      <dgm:prSet presAssocID="{42872B6B-3A12-49C8-BBAB-6E3C3F725792}" presName="childText" presStyleLbl="bgAcc1" presStyleIdx="3" presStyleCnt="28" custScaleX="11513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B5F8CC-EB6E-4E4D-9913-BE475FA220D4}" type="pres">
      <dgm:prSet presAssocID="{5A465C73-5812-49F4-9151-9BA63ECBFF7E}" presName="Name13" presStyleLbl="parChTrans1D2" presStyleIdx="4" presStyleCnt="28"/>
      <dgm:spPr/>
      <dgm:t>
        <a:bodyPr/>
        <a:lstStyle/>
        <a:p>
          <a:endParaRPr lang="fr-FR"/>
        </a:p>
      </dgm:t>
    </dgm:pt>
    <dgm:pt modelId="{69210089-6E4C-48E4-B2EA-EC001BC28E3B}" type="pres">
      <dgm:prSet presAssocID="{C0633470-5D99-4408-8991-2DD15C6711A2}" presName="childText" presStyleLbl="bgAcc1" presStyleIdx="4" presStyleCnt="28" custScaleX="11603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F15DD47-3F30-461D-9BAD-C230D020B14E}" type="pres">
      <dgm:prSet presAssocID="{1C8799BB-DF8A-409E-9EBF-50B68055AAB1}" presName="Name13" presStyleLbl="parChTrans1D2" presStyleIdx="5" presStyleCnt="28"/>
      <dgm:spPr/>
      <dgm:t>
        <a:bodyPr/>
        <a:lstStyle/>
        <a:p>
          <a:endParaRPr lang="fr-FR"/>
        </a:p>
      </dgm:t>
    </dgm:pt>
    <dgm:pt modelId="{DF449F59-D7CE-4AEF-8636-21FE0FD1ECDE}" type="pres">
      <dgm:prSet presAssocID="{5231B2CB-DD86-40BE-9DBF-CCCAAF917928}" presName="childText" presStyleLbl="bgAcc1" presStyleIdx="5" presStyleCnt="2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FB290D6-3BC1-4F23-9739-16893117700C}" type="pres">
      <dgm:prSet presAssocID="{0FA85548-84A3-4C6E-8FD9-0A3CA4CAFDC5}" presName="root" presStyleCnt="0"/>
      <dgm:spPr/>
    </dgm:pt>
    <dgm:pt modelId="{DBEEF6C6-DEA5-405F-99CF-755D93807C48}" type="pres">
      <dgm:prSet presAssocID="{0FA85548-84A3-4C6E-8FD9-0A3CA4CAFDC5}" presName="rootComposite" presStyleCnt="0"/>
      <dgm:spPr/>
    </dgm:pt>
    <dgm:pt modelId="{E1CF420A-CB31-45EF-BFD6-5D6DB9072622}" type="pres">
      <dgm:prSet presAssocID="{0FA85548-84A3-4C6E-8FD9-0A3CA4CAFDC5}" presName="rootText" presStyleLbl="node1" presStyleIdx="1" presStyleCnt="6"/>
      <dgm:spPr/>
      <dgm:t>
        <a:bodyPr/>
        <a:lstStyle/>
        <a:p>
          <a:endParaRPr lang="fr-FR"/>
        </a:p>
      </dgm:t>
    </dgm:pt>
    <dgm:pt modelId="{965BFE22-33D0-4712-86D6-50CFC27161C6}" type="pres">
      <dgm:prSet presAssocID="{0FA85548-84A3-4C6E-8FD9-0A3CA4CAFDC5}" presName="rootConnector" presStyleLbl="node1" presStyleIdx="1" presStyleCnt="6"/>
      <dgm:spPr/>
      <dgm:t>
        <a:bodyPr/>
        <a:lstStyle/>
        <a:p>
          <a:endParaRPr lang="fr-FR"/>
        </a:p>
      </dgm:t>
    </dgm:pt>
    <dgm:pt modelId="{3233C527-B5F0-4681-8ABB-6ED8D495C7D0}" type="pres">
      <dgm:prSet presAssocID="{0FA85548-84A3-4C6E-8FD9-0A3CA4CAFDC5}" presName="childShape" presStyleCnt="0"/>
      <dgm:spPr/>
    </dgm:pt>
    <dgm:pt modelId="{B8D5A30D-F8D2-4670-A419-78F1EE805B8B}" type="pres">
      <dgm:prSet presAssocID="{BDB983AB-9FD6-4586-8C8D-451F2997B924}" presName="Name13" presStyleLbl="parChTrans1D2" presStyleIdx="6" presStyleCnt="28"/>
      <dgm:spPr/>
      <dgm:t>
        <a:bodyPr/>
        <a:lstStyle/>
        <a:p>
          <a:endParaRPr lang="fr-FR"/>
        </a:p>
      </dgm:t>
    </dgm:pt>
    <dgm:pt modelId="{514F905A-CDE4-4407-946B-16A2C60E27E5}" type="pres">
      <dgm:prSet presAssocID="{7253D863-E819-4C4A-BB32-A98C2DAB38C7}" presName="childText" presStyleLbl="bgAcc1" presStyleIdx="6" presStyleCnt="2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603F806-C9C9-4F9F-B291-15F21F50DE4B}" type="pres">
      <dgm:prSet presAssocID="{0F1927F7-C410-4A1A-BC50-D1A3044FB9AF}" presName="Name13" presStyleLbl="parChTrans1D2" presStyleIdx="7" presStyleCnt="28"/>
      <dgm:spPr/>
      <dgm:t>
        <a:bodyPr/>
        <a:lstStyle/>
        <a:p>
          <a:endParaRPr lang="fr-FR"/>
        </a:p>
      </dgm:t>
    </dgm:pt>
    <dgm:pt modelId="{154A6674-D06D-4330-8366-D9BB79224E74}" type="pres">
      <dgm:prSet presAssocID="{B7C1B4D0-8678-42B3-9C0C-D2B097407D33}" presName="childText" presStyleLbl="bgAcc1" presStyleIdx="7" presStyleCnt="28" custScaleX="13473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B0C6FF5-8289-4F34-B3FB-0E30C8E8A0A1}" type="pres">
      <dgm:prSet presAssocID="{DC41C4FA-CB91-4BE0-8EB8-AC4B9068E3AF}" presName="Name13" presStyleLbl="parChTrans1D2" presStyleIdx="8" presStyleCnt="28"/>
      <dgm:spPr/>
      <dgm:t>
        <a:bodyPr/>
        <a:lstStyle/>
        <a:p>
          <a:endParaRPr lang="fr-FR"/>
        </a:p>
      </dgm:t>
    </dgm:pt>
    <dgm:pt modelId="{9011C849-9621-4C76-808B-2F80C1E1EA38}" type="pres">
      <dgm:prSet presAssocID="{81B8EE07-AFAE-4C81-AE86-383A87783642}" presName="childText" presStyleLbl="bgAcc1" presStyleIdx="8" presStyleCnt="28" custScaleX="13470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94B3DB3-37CA-4FC9-BBD1-DB4A1DF78A6A}" type="pres">
      <dgm:prSet presAssocID="{F13D6E0F-65F2-42EA-BFA5-36EAB7233757}" presName="Name13" presStyleLbl="parChTrans1D2" presStyleIdx="9" presStyleCnt="28"/>
      <dgm:spPr/>
      <dgm:t>
        <a:bodyPr/>
        <a:lstStyle/>
        <a:p>
          <a:endParaRPr lang="fr-FR"/>
        </a:p>
      </dgm:t>
    </dgm:pt>
    <dgm:pt modelId="{7F3221BE-7A01-4502-B925-654204B6E496}" type="pres">
      <dgm:prSet presAssocID="{7883474A-3A89-4EE9-B114-AB7928DF8182}" presName="childText" presStyleLbl="bgAcc1" presStyleIdx="9" presStyleCnt="28" custScaleX="13476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2A44BEB-26FA-4331-AC3F-AA8477EF2388}" type="pres">
      <dgm:prSet presAssocID="{56AF18CF-59E0-4962-A856-FD2006646366}" presName="Name13" presStyleLbl="parChTrans1D2" presStyleIdx="10" presStyleCnt="28"/>
      <dgm:spPr/>
      <dgm:t>
        <a:bodyPr/>
        <a:lstStyle/>
        <a:p>
          <a:endParaRPr lang="fr-FR"/>
        </a:p>
      </dgm:t>
    </dgm:pt>
    <dgm:pt modelId="{CB21B50C-23B4-43A3-B5AC-47E8743A58F1}" type="pres">
      <dgm:prSet presAssocID="{9C8A5A42-7534-45C6-9FEC-601D48D254DD}" presName="childText" presStyleLbl="bgAcc1" presStyleIdx="10" presStyleCnt="28" custScaleX="12820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CB1182F-245E-4FFD-802D-7F1E825A1856}" type="pres">
      <dgm:prSet presAssocID="{27E6F632-DDC2-48EB-BAF5-F6518A90EB0B}" presName="Name13" presStyleLbl="parChTrans1D2" presStyleIdx="11" presStyleCnt="28"/>
      <dgm:spPr/>
      <dgm:t>
        <a:bodyPr/>
        <a:lstStyle/>
        <a:p>
          <a:endParaRPr lang="fr-FR"/>
        </a:p>
      </dgm:t>
    </dgm:pt>
    <dgm:pt modelId="{AC45429B-8E81-4CA0-878F-0324B468AC2F}" type="pres">
      <dgm:prSet presAssocID="{AB87ECFB-F412-4E2C-A422-48E5EF3CD05A}" presName="childText" presStyleLbl="bgAcc1" presStyleIdx="11" presStyleCnt="2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D27704A-8E11-4DBB-BDE8-C0E9FC771009}" type="pres">
      <dgm:prSet presAssocID="{D55F7E48-8089-45D2-A052-BDBDE6A2D2A2}" presName="root" presStyleCnt="0"/>
      <dgm:spPr/>
    </dgm:pt>
    <dgm:pt modelId="{7C0818B7-ED2F-43B9-978D-2ED5F153DD97}" type="pres">
      <dgm:prSet presAssocID="{D55F7E48-8089-45D2-A052-BDBDE6A2D2A2}" presName="rootComposite" presStyleCnt="0"/>
      <dgm:spPr/>
    </dgm:pt>
    <dgm:pt modelId="{6DFBCA19-2E25-451C-A90E-1CC17FE2C751}" type="pres">
      <dgm:prSet presAssocID="{D55F7E48-8089-45D2-A052-BDBDE6A2D2A2}" presName="rootText" presStyleLbl="node1" presStyleIdx="2" presStyleCnt="6"/>
      <dgm:spPr/>
      <dgm:t>
        <a:bodyPr/>
        <a:lstStyle/>
        <a:p>
          <a:endParaRPr lang="fr-FR"/>
        </a:p>
      </dgm:t>
    </dgm:pt>
    <dgm:pt modelId="{138A6BE2-5236-4C2F-8B27-E52A82EFDF43}" type="pres">
      <dgm:prSet presAssocID="{D55F7E48-8089-45D2-A052-BDBDE6A2D2A2}" presName="rootConnector" presStyleLbl="node1" presStyleIdx="2" presStyleCnt="6"/>
      <dgm:spPr/>
      <dgm:t>
        <a:bodyPr/>
        <a:lstStyle/>
        <a:p>
          <a:endParaRPr lang="fr-FR"/>
        </a:p>
      </dgm:t>
    </dgm:pt>
    <dgm:pt modelId="{C79058F7-837A-4BC8-B77C-E8C64CC628D9}" type="pres">
      <dgm:prSet presAssocID="{D55F7E48-8089-45D2-A052-BDBDE6A2D2A2}" presName="childShape" presStyleCnt="0"/>
      <dgm:spPr/>
    </dgm:pt>
    <dgm:pt modelId="{A19C524C-3169-437E-BD78-13DCD7154057}" type="pres">
      <dgm:prSet presAssocID="{022622C4-E34D-4252-B3C1-E7D3D8A78362}" presName="Name13" presStyleLbl="parChTrans1D2" presStyleIdx="12" presStyleCnt="28"/>
      <dgm:spPr/>
      <dgm:t>
        <a:bodyPr/>
        <a:lstStyle/>
        <a:p>
          <a:endParaRPr lang="fr-FR"/>
        </a:p>
      </dgm:t>
    </dgm:pt>
    <dgm:pt modelId="{80D3A171-16BC-478B-BD8D-A6EF4DFAB8EF}" type="pres">
      <dgm:prSet presAssocID="{63705D54-7503-413A-A041-2B2CEF063A6E}" presName="childText" presStyleLbl="bgAcc1" presStyleIdx="12" presStyleCnt="28" custScaleX="1306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27BB85D-A780-453E-B9C4-460035DA0379}" type="pres">
      <dgm:prSet presAssocID="{B04CE2E7-5AFD-4936-85C4-592950AF607A}" presName="Name13" presStyleLbl="parChTrans1D2" presStyleIdx="13" presStyleCnt="28"/>
      <dgm:spPr/>
      <dgm:t>
        <a:bodyPr/>
        <a:lstStyle/>
        <a:p>
          <a:endParaRPr lang="fr-FR"/>
        </a:p>
      </dgm:t>
    </dgm:pt>
    <dgm:pt modelId="{46ADE6E4-7D73-4988-8300-9A2751E6C920}" type="pres">
      <dgm:prSet presAssocID="{CD12B974-2247-404D-B290-D9174F5C1155}" presName="childText" presStyleLbl="bgAcc1" presStyleIdx="13" presStyleCnt="28" custScaleX="13263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082ACDE-644F-48D4-A4F1-5E02DF327E35}" type="pres">
      <dgm:prSet presAssocID="{C441D653-68BB-4479-A2F8-5AB141E48162}" presName="Name13" presStyleLbl="parChTrans1D2" presStyleIdx="14" presStyleCnt="28"/>
      <dgm:spPr/>
      <dgm:t>
        <a:bodyPr/>
        <a:lstStyle/>
        <a:p>
          <a:endParaRPr lang="fr-FR"/>
        </a:p>
      </dgm:t>
    </dgm:pt>
    <dgm:pt modelId="{FF4D9701-5C63-437E-9B59-C8E27032478E}" type="pres">
      <dgm:prSet presAssocID="{06B4CF07-BC55-40DF-B9BD-BCD3AFD3FD68}" presName="childText" presStyleLbl="bgAcc1" presStyleIdx="14" presStyleCnt="28" custScaleX="126865" custScaleY="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8475552-4513-4424-9D13-0655E7FD513A}" type="pres">
      <dgm:prSet presAssocID="{88A11B67-B2EC-4E4B-AEE5-FAB1903216F7}" presName="Name13" presStyleLbl="parChTrans1D2" presStyleIdx="15" presStyleCnt="28"/>
      <dgm:spPr/>
      <dgm:t>
        <a:bodyPr/>
        <a:lstStyle/>
        <a:p>
          <a:endParaRPr lang="fr-FR"/>
        </a:p>
      </dgm:t>
    </dgm:pt>
    <dgm:pt modelId="{3D762741-03AE-441B-9A6A-00DD91BEEB3C}" type="pres">
      <dgm:prSet presAssocID="{CD3173BE-E4B1-45C9-997A-B81617EB75BC}" presName="childText" presStyleLbl="bgAcc1" presStyleIdx="15" presStyleCnt="28" custScaleX="14935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518683D-0015-4F6B-A957-420EC95A418A}" type="pres">
      <dgm:prSet presAssocID="{41D6803B-F027-4570-9183-4E7FA3D52EAC}" presName="Name13" presStyleLbl="parChTrans1D2" presStyleIdx="16" presStyleCnt="28"/>
      <dgm:spPr/>
      <dgm:t>
        <a:bodyPr/>
        <a:lstStyle/>
        <a:p>
          <a:endParaRPr lang="fr-FR"/>
        </a:p>
      </dgm:t>
    </dgm:pt>
    <dgm:pt modelId="{311134D4-8FEF-469E-864F-49106DC9CBC4}" type="pres">
      <dgm:prSet presAssocID="{BE9C2584-6B02-423D-9B81-EEAF0288CA67}" presName="childText" presStyleLbl="bgAcc1" presStyleIdx="16" presStyleCnt="2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66F566A-214F-45EA-A2AD-54FE3C92974A}" type="pres">
      <dgm:prSet presAssocID="{56BE9AAE-C70E-4D97-9086-8A76A53DD67A}" presName="Name13" presStyleLbl="parChTrans1D2" presStyleIdx="17" presStyleCnt="28"/>
      <dgm:spPr/>
      <dgm:t>
        <a:bodyPr/>
        <a:lstStyle/>
        <a:p>
          <a:endParaRPr lang="fr-FR"/>
        </a:p>
      </dgm:t>
    </dgm:pt>
    <dgm:pt modelId="{F54886B5-0BAF-49E4-B9C9-6CFB21E053E9}" type="pres">
      <dgm:prSet presAssocID="{E9E621F5-B211-450B-970D-7EBD5B55D539}" presName="childText" presStyleLbl="bgAcc1" presStyleIdx="17" presStyleCnt="2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08C9F44-757A-4C72-A5B6-BDE23B84CE89}" type="pres">
      <dgm:prSet presAssocID="{7B502772-04D2-4674-A4BB-5C4896531E94}" presName="root" presStyleCnt="0"/>
      <dgm:spPr/>
    </dgm:pt>
    <dgm:pt modelId="{AFE48A4E-C331-4B2D-BA5F-80224706714B}" type="pres">
      <dgm:prSet presAssocID="{7B502772-04D2-4674-A4BB-5C4896531E94}" presName="rootComposite" presStyleCnt="0"/>
      <dgm:spPr/>
    </dgm:pt>
    <dgm:pt modelId="{46169C6D-4064-4ACD-A90B-C81F766AB5D0}" type="pres">
      <dgm:prSet presAssocID="{7B502772-04D2-4674-A4BB-5C4896531E94}" presName="rootText" presStyleLbl="node1" presStyleIdx="3" presStyleCnt="6" custLinFactNeighborX="-14964" custLinFactNeighborY="-2868"/>
      <dgm:spPr/>
      <dgm:t>
        <a:bodyPr/>
        <a:lstStyle/>
        <a:p>
          <a:endParaRPr lang="fr-FR"/>
        </a:p>
      </dgm:t>
    </dgm:pt>
    <dgm:pt modelId="{B5C37F86-C5C1-483A-882F-672F86461354}" type="pres">
      <dgm:prSet presAssocID="{7B502772-04D2-4674-A4BB-5C4896531E94}" presName="rootConnector" presStyleLbl="node1" presStyleIdx="3" presStyleCnt="6"/>
      <dgm:spPr/>
      <dgm:t>
        <a:bodyPr/>
        <a:lstStyle/>
        <a:p>
          <a:endParaRPr lang="fr-FR"/>
        </a:p>
      </dgm:t>
    </dgm:pt>
    <dgm:pt modelId="{B9B6EB70-1561-4200-BCEB-2B9DAF500BF0}" type="pres">
      <dgm:prSet presAssocID="{7B502772-04D2-4674-A4BB-5C4896531E94}" presName="childShape" presStyleCnt="0"/>
      <dgm:spPr/>
    </dgm:pt>
    <dgm:pt modelId="{73C048D6-330D-4127-93BF-4CF7BDDB8466}" type="pres">
      <dgm:prSet presAssocID="{5565EC88-2B9D-4EE1-9EBD-F260114C65A3}" presName="Name13" presStyleLbl="parChTrans1D2" presStyleIdx="18" presStyleCnt="28"/>
      <dgm:spPr/>
      <dgm:t>
        <a:bodyPr/>
        <a:lstStyle/>
        <a:p>
          <a:endParaRPr lang="fr-FR"/>
        </a:p>
      </dgm:t>
    </dgm:pt>
    <dgm:pt modelId="{FFDBB7AC-9979-44B9-A5F5-402334F2135D}" type="pres">
      <dgm:prSet presAssocID="{4F691E0C-D005-4A5C-B67E-AABD0629D24F}" presName="childText" presStyleLbl="bgAcc1" presStyleIdx="18" presStyleCnt="28" custScaleX="142818" custLinFactNeighborX="-2058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9D5C602-2CC8-4D20-ABFD-CB2F8E0D2ED8}" type="pres">
      <dgm:prSet presAssocID="{CE490F94-2EB0-4336-8BFB-0ECC01EB4803}" presName="Name13" presStyleLbl="parChTrans1D2" presStyleIdx="19" presStyleCnt="28"/>
      <dgm:spPr/>
      <dgm:t>
        <a:bodyPr/>
        <a:lstStyle/>
        <a:p>
          <a:endParaRPr lang="fr-FR"/>
        </a:p>
      </dgm:t>
    </dgm:pt>
    <dgm:pt modelId="{EEAE5E1E-C6B0-40BD-8DFC-F22CF961B6E8}" type="pres">
      <dgm:prSet presAssocID="{B6897112-B6CF-4CBD-ADE3-2247602BFB70}" presName="childText" presStyleLbl="bgAcc1" presStyleIdx="19" presStyleCnt="2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700D172-C052-46E5-AE1B-E2E399322F00}" type="pres">
      <dgm:prSet presAssocID="{2F19AF3E-E690-498B-A6D3-0601E1D66721}" presName="Name13" presStyleLbl="parChTrans1D2" presStyleIdx="20" presStyleCnt="28"/>
      <dgm:spPr/>
      <dgm:t>
        <a:bodyPr/>
        <a:lstStyle/>
        <a:p>
          <a:endParaRPr lang="fr-FR"/>
        </a:p>
      </dgm:t>
    </dgm:pt>
    <dgm:pt modelId="{C2349350-8448-4F16-951D-B65EAF991EE0}" type="pres">
      <dgm:prSet presAssocID="{CF537D8E-2D74-4209-BF81-36A0B0BA6480}" presName="childText" presStyleLbl="bgAcc1" presStyleIdx="20" presStyleCnt="28" custScaleX="136329" custLinFactNeighborX="-2058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AAB6F1C-4782-463E-A8B3-3E58E7DF63D9}" type="pres">
      <dgm:prSet presAssocID="{93A7F1A5-B794-4ED0-9BEC-326F90C1CC85}" presName="Name13" presStyleLbl="parChTrans1D2" presStyleIdx="21" presStyleCnt="28"/>
      <dgm:spPr/>
      <dgm:t>
        <a:bodyPr/>
        <a:lstStyle/>
        <a:p>
          <a:endParaRPr lang="fr-FR"/>
        </a:p>
      </dgm:t>
    </dgm:pt>
    <dgm:pt modelId="{DA5A7D6F-85A1-41F4-AA4C-A5C634CF5589}" type="pres">
      <dgm:prSet presAssocID="{5A6CDC50-60ED-43DC-9096-519399D16B6D}" presName="childText" presStyleLbl="bgAcc1" presStyleIdx="21" presStyleCnt="28" custLinFactNeighborX="-2058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58DEACC-1689-407F-9D00-D2B1D1F238EA}" type="pres">
      <dgm:prSet presAssocID="{D56A3F91-26D4-465F-8DD3-4E3CDA0DB332}" presName="Name13" presStyleLbl="parChTrans1D2" presStyleIdx="22" presStyleCnt="28"/>
      <dgm:spPr/>
      <dgm:t>
        <a:bodyPr/>
        <a:lstStyle/>
        <a:p>
          <a:endParaRPr lang="fr-FR"/>
        </a:p>
      </dgm:t>
    </dgm:pt>
    <dgm:pt modelId="{52F194BF-04AC-4066-A2B6-3350556F6EC5}" type="pres">
      <dgm:prSet presAssocID="{A5424C56-FC54-4E1C-A065-E9162781143B}" presName="childText" presStyleLbl="bgAcc1" presStyleIdx="22" presStyleCnt="2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214D82B-C593-4B78-A538-DF9B4C5A4A32}" type="pres">
      <dgm:prSet presAssocID="{E06EB27D-34D4-4655-8EE8-D0D0BC6D05D7}" presName="root" presStyleCnt="0"/>
      <dgm:spPr/>
    </dgm:pt>
    <dgm:pt modelId="{FAFC9898-F623-4367-A7AE-D3FAD9B4A87F}" type="pres">
      <dgm:prSet presAssocID="{E06EB27D-34D4-4655-8EE8-D0D0BC6D05D7}" presName="rootComposite" presStyleCnt="0"/>
      <dgm:spPr/>
    </dgm:pt>
    <dgm:pt modelId="{A4D19C1B-99E2-42FE-8097-AEDBDD6FAE1E}" type="pres">
      <dgm:prSet presAssocID="{E06EB27D-34D4-4655-8EE8-D0D0BC6D05D7}" presName="rootText" presStyleLbl="node1" presStyleIdx="4" presStyleCnt="6"/>
      <dgm:spPr/>
      <dgm:t>
        <a:bodyPr/>
        <a:lstStyle/>
        <a:p>
          <a:endParaRPr lang="fr-FR"/>
        </a:p>
      </dgm:t>
    </dgm:pt>
    <dgm:pt modelId="{ECF3D2E1-CF67-4BEC-B23B-DE4829159046}" type="pres">
      <dgm:prSet presAssocID="{E06EB27D-34D4-4655-8EE8-D0D0BC6D05D7}" presName="rootConnector" presStyleLbl="node1" presStyleIdx="4" presStyleCnt="6"/>
      <dgm:spPr/>
      <dgm:t>
        <a:bodyPr/>
        <a:lstStyle/>
        <a:p>
          <a:endParaRPr lang="fr-FR"/>
        </a:p>
      </dgm:t>
    </dgm:pt>
    <dgm:pt modelId="{E6D70EEA-6398-4D21-9689-0E995DA6220A}" type="pres">
      <dgm:prSet presAssocID="{E06EB27D-34D4-4655-8EE8-D0D0BC6D05D7}" presName="childShape" presStyleCnt="0"/>
      <dgm:spPr/>
    </dgm:pt>
    <dgm:pt modelId="{D5F8241D-CFEA-4653-BEA5-4A076440B73A}" type="pres">
      <dgm:prSet presAssocID="{51F00882-DA46-49B5-B7FF-A3D9C390EC4A}" presName="Name13" presStyleLbl="parChTrans1D2" presStyleIdx="23" presStyleCnt="28"/>
      <dgm:spPr/>
      <dgm:t>
        <a:bodyPr/>
        <a:lstStyle/>
        <a:p>
          <a:endParaRPr lang="fr-FR"/>
        </a:p>
      </dgm:t>
    </dgm:pt>
    <dgm:pt modelId="{ED2A8050-D454-4F46-BFFB-857DFE2631D9}" type="pres">
      <dgm:prSet presAssocID="{F65E0D19-0F41-474E-B878-4437C87874F8}" presName="childText" presStyleLbl="bgAcc1" presStyleIdx="23" presStyleCnt="28" custScaleX="17727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891D819-FBB8-4711-A78C-59E423B3FF0F}" type="pres">
      <dgm:prSet presAssocID="{13505B54-6F4B-40DE-9167-E4C9D297D166}" presName="Name13" presStyleLbl="parChTrans1D2" presStyleIdx="24" presStyleCnt="28"/>
      <dgm:spPr/>
      <dgm:t>
        <a:bodyPr/>
        <a:lstStyle/>
        <a:p>
          <a:endParaRPr lang="fr-FR"/>
        </a:p>
      </dgm:t>
    </dgm:pt>
    <dgm:pt modelId="{78184E2D-BCD9-4564-B899-A7815C1D5919}" type="pres">
      <dgm:prSet presAssocID="{A3FA4051-55D7-40D3-95F2-50CFBA312B6C}" presName="childText" presStyleLbl="bgAcc1" presStyleIdx="24" presStyleCnt="28" custScaleX="1537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615AD5-8495-4E08-BFCE-DEA5DCCCCA03}" type="pres">
      <dgm:prSet presAssocID="{B056EBA5-5978-4459-8544-AD8588388A9A}" presName="Name13" presStyleLbl="parChTrans1D2" presStyleIdx="25" presStyleCnt="28"/>
      <dgm:spPr/>
      <dgm:t>
        <a:bodyPr/>
        <a:lstStyle/>
        <a:p>
          <a:endParaRPr lang="fr-FR"/>
        </a:p>
      </dgm:t>
    </dgm:pt>
    <dgm:pt modelId="{2FEA6554-8C74-4D24-9B57-F6958D023D65}" type="pres">
      <dgm:prSet presAssocID="{B5F45A8B-3B5D-4743-83FF-C008383E1EAE}" presName="childText" presStyleLbl="bgAcc1" presStyleIdx="25" presStyleCnt="28" custScaleX="15818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FF6283F-0554-4504-8D65-AB9B6214DA74}" type="pres">
      <dgm:prSet presAssocID="{F7CA45F9-83B7-4674-A752-9D37B41D1ACB}" presName="Name13" presStyleLbl="parChTrans1D2" presStyleIdx="26" presStyleCnt="28"/>
      <dgm:spPr/>
      <dgm:t>
        <a:bodyPr/>
        <a:lstStyle/>
        <a:p>
          <a:endParaRPr lang="fr-FR"/>
        </a:p>
      </dgm:t>
    </dgm:pt>
    <dgm:pt modelId="{8E29B447-E2FD-401E-BB36-2E0059B486D7}" type="pres">
      <dgm:prSet presAssocID="{73FFBC85-D243-44D3-8942-4EF766B6741D}" presName="childText" presStyleLbl="bgAcc1" presStyleIdx="26" presStyleCnt="28" custScaleX="13505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5C4AB8E-D31D-4DE5-80E3-2B46C00A41D0}" type="pres">
      <dgm:prSet presAssocID="{90481D27-2E3E-4FC8-A8C6-AAF8CA8EABDF}" presName="Name13" presStyleLbl="parChTrans1D2" presStyleIdx="27" presStyleCnt="28"/>
      <dgm:spPr/>
      <dgm:t>
        <a:bodyPr/>
        <a:lstStyle/>
        <a:p>
          <a:endParaRPr lang="fr-FR"/>
        </a:p>
      </dgm:t>
    </dgm:pt>
    <dgm:pt modelId="{9747E3FF-A179-4CB7-913C-845335D8FA81}" type="pres">
      <dgm:prSet presAssocID="{0C7E0BAD-C6BF-457B-A29E-3B0668EACCE7}" presName="childText" presStyleLbl="bgAcc1" presStyleIdx="27" presStyleCnt="2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418977D-C4DF-4D56-9D47-4409D34A219D}" type="pres">
      <dgm:prSet presAssocID="{3ECB82C9-1828-4EA7-955D-EE1E7857D615}" presName="root" presStyleCnt="0"/>
      <dgm:spPr/>
    </dgm:pt>
    <dgm:pt modelId="{BE3F87CF-15E6-441E-8D7E-F8E2E52F78EF}" type="pres">
      <dgm:prSet presAssocID="{3ECB82C9-1828-4EA7-955D-EE1E7857D615}" presName="rootComposite" presStyleCnt="0"/>
      <dgm:spPr/>
    </dgm:pt>
    <dgm:pt modelId="{38CF3459-158A-4339-9302-2758AE2B3118}" type="pres">
      <dgm:prSet presAssocID="{3ECB82C9-1828-4EA7-955D-EE1E7857D615}" presName="rootText" presStyleLbl="node1" presStyleIdx="5" presStyleCnt="6"/>
      <dgm:spPr/>
      <dgm:t>
        <a:bodyPr/>
        <a:lstStyle/>
        <a:p>
          <a:endParaRPr lang="fr-FR"/>
        </a:p>
      </dgm:t>
    </dgm:pt>
    <dgm:pt modelId="{43977547-1957-4382-A78D-C19435F35282}" type="pres">
      <dgm:prSet presAssocID="{3ECB82C9-1828-4EA7-955D-EE1E7857D615}" presName="rootConnector" presStyleLbl="node1" presStyleIdx="5" presStyleCnt="6"/>
      <dgm:spPr/>
      <dgm:t>
        <a:bodyPr/>
        <a:lstStyle/>
        <a:p>
          <a:endParaRPr lang="fr-FR"/>
        </a:p>
      </dgm:t>
    </dgm:pt>
    <dgm:pt modelId="{B05D4EC7-53D5-4EB0-B007-4B3E527C1E4D}" type="pres">
      <dgm:prSet presAssocID="{3ECB82C9-1828-4EA7-955D-EE1E7857D615}" presName="childShape" presStyleCnt="0"/>
      <dgm:spPr/>
    </dgm:pt>
  </dgm:ptLst>
  <dgm:cxnLst>
    <dgm:cxn modelId="{21E4F008-7DBC-4599-B2D1-FFE15B5BA0DA}" type="presOf" srcId="{C0633470-5D99-4408-8991-2DD15C6711A2}" destId="{69210089-6E4C-48E4-B2EA-EC001BC28E3B}" srcOrd="0" destOrd="0" presId="urn:microsoft.com/office/officeart/2005/8/layout/hierarchy3"/>
    <dgm:cxn modelId="{4BF3AF02-25EB-49C9-9ACD-4A9D51F440F0}" type="presOf" srcId="{5A465C73-5812-49F4-9151-9BA63ECBFF7E}" destId="{03B5F8CC-EB6E-4E4D-9913-BE475FA220D4}" srcOrd="0" destOrd="0" presId="urn:microsoft.com/office/officeart/2005/8/layout/hierarchy3"/>
    <dgm:cxn modelId="{7567724B-8940-4960-938E-B9871BCEF088}" srcId="{7B502772-04D2-4674-A4BB-5C4896531E94}" destId="{CF537D8E-2D74-4209-BF81-36A0B0BA6480}" srcOrd="2" destOrd="0" parTransId="{2F19AF3E-E690-498B-A6D3-0601E1D66721}" sibTransId="{85D1E749-100D-48EB-AE7C-C6EE7F6768E3}"/>
    <dgm:cxn modelId="{153E37D1-E8BD-4346-8221-BB0351B89AA3}" type="presOf" srcId="{C441D653-68BB-4479-A2F8-5AB141E48162}" destId="{B082ACDE-644F-48D4-A4F1-5E02DF327E35}" srcOrd="0" destOrd="0" presId="urn:microsoft.com/office/officeart/2005/8/layout/hierarchy3"/>
    <dgm:cxn modelId="{845867D4-E761-4964-A3B0-C44E16C8A0D3}" type="presOf" srcId="{93A7F1A5-B794-4ED0-9BEC-326F90C1CC85}" destId="{7AAB6F1C-4782-463E-A8B3-3E58E7DF63D9}" srcOrd="0" destOrd="0" presId="urn:microsoft.com/office/officeart/2005/8/layout/hierarchy3"/>
    <dgm:cxn modelId="{815DF180-2E32-484A-8BEE-13A3E8F77922}" type="presOf" srcId="{B5F45A8B-3B5D-4743-83FF-C008383E1EAE}" destId="{2FEA6554-8C74-4D24-9B57-F6958D023D65}" srcOrd="0" destOrd="0" presId="urn:microsoft.com/office/officeart/2005/8/layout/hierarchy3"/>
    <dgm:cxn modelId="{4E3A6DB7-E72F-45EA-ACAA-400536E8CEB0}" type="presOf" srcId="{DC41C4FA-CB91-4BE0-8EB8-AC4B9068E3AF}" destId="{EB0C6FF5-8289-4F34-B3FB-0E30C8E8A0A1}" srcOrd="0" destOrd="0" presId="urn:microsoft.com/office/officeart/2005/8/layout/hierarchy3"/>
    <dgm:cxn modelId="{5EBCC03A-484C-4F29-9BBC-14869336442E}" type="presOf" srcId="{13505B54-6F4B-40DE-9167-E4C9D297D166}" destId="{8891D819-FBB8-4711-A78C-59E423B3FF0F}" srcOrd="0" destOrd="0" presId="urn:microsoft.com/office/officeart/2005/8/layout/hierarchy3"/>
    <dgm:cxn modelId="{70C20172-6719-4ADF-8AA6-4BC8A6495CE9}" type="presOf" srcId="{5B110320-840E-42AB-8290-2709B5C41588}" destId="{1A31FD98-BDA3-4A57-9AC1-5890A299FAA4}" srcOrd="0" destOrd="0" presId="urn:microsoft.com/office/officeart/2005/8/layout/hierarchy3"/>
    <dgm:cxn modelId="{FDFAD36E-A75B-4A70-988D-43281E26CE8A}" type="presOf" srcId="{BDB983AB-9FD6-4586-8C8D-451F2997B924}" destId="{B8D5A30D-F8D2-4670-A419-78F1EE805B8B}" srcOrd="0" destOrd="0" presId="urn:microsoft.com/office/officeart/2005/8/layout/hierarchy3"/>
    <dgm:cxn modelId="{A2228766-B844-411C-B4ED-E24FFB13803A}" srcId="{7B502772-04D2-4674-A4BB-5C4896531E94}" destId="{4F691E0C-D005-4A5C-B67E-AABD0629D24F}" srcOrd="0" destOrd="0" parTransId="{5565EC88-2B9D-4EE1-9EBD-F260114C65A3}" sibTransId="{9E34D9EB-6BEF-44B2-9783-0257A670E00C}"/>
    <dgm:cxn modelId="{06C14D53-26B5-495A-8F0F-97518856E514}" type="presOf" srcId="{B04CE2E7-5AFD-4936-85C4-592950AF607A}" destId="{F27BB85D-A780-453E-B9C4-460035DA0379}" srcOrd="0" destOrd="0" presId="urn:microsoft.com/office/officeart/2005/8/layout/hierarchy3"/>
    <dgm:cxn modelId="{CFAEE6C4-6DBE-4008-9CDA-6AD4009B30B2}" srcId="{7B502772-04D2-4674-A4BB-5C4896531E94}" destId="{A5424C56-FC54-4E1C-A065-E9162781143B}" srcOrd="4" destOrd="0" parTransId="{D56A3F91-26D4-465F-8DD3-4E3CDA0DB332}" sibTransId="{8CA326B0-2079-47A9-ABD8-EA70F49E4EA2}"/>
    <dgm:cxn modelId="{0D97D46F-1989-4B27-96F2-9E42AD770F0A}" srcId="{16C88439-E40D-4AB1-B901-CA58B2104A84}" destId="{3ECB82C9-1828-4EA7-955D-EE1E7857D615}" srcOrd="5" destOrd="0" parTransId="{CDF5333F-1E89-4CEC-B7E7-57EF86273E54}" sibTransId="{C9E3D379-72F6-4993-933F-EE23785F7C3F}"/>
    <dgm:cxn modelId="{EF20525C-08A0-401A-87ED-0A5DED9D6BBF}" type="presOf" srcId="{0C7E0BAD-C6BF-457B-A29E-3B0668EACCE7}" destId="{9747E3FF-A179-4CB7-913C-845335D8FA81}" srcOrd="0" destOrd="0" presId="urn:microsoft.com/office/officeart/2005/8/layout/hierarchy3"/>
    <dgm:cxn modelId="{2FEE9BCF-288D-4230-BCFA-5BD2F2D17886}" type="presOf" srcId="{0FA85548-84A3-4C6E-8FD9-0A3CA4CAFDC5}" destId="{965BFE22-33D0-4712-86D6-50CFC27161C6}" srcOrd="1" destOrd="0" presId="urn:microsoft.com/office/officeart/2005/8/layout/hierarchy3"/>
    <dgm:cxn modelId="{E2D35A18-F5B9-45D4-9569-9CF8935E0270}" type="presOf" srcId="{CE490F94-2EB0-4336-8BFB-0ECC01EB4803}" destId="{19D5C602-2CC8-4D20-ABFD-CB2F8E0D2ED8}" srcOrd="0" destOrd="0" presId="urn:microsoft.com/office/officeart/2005/8/layout/hierarchy3"/>
    <dgm:cxn modelId="{0D98A2EC-B100-404C-8970-047AAD33D755}" srcId="{C9A35A78-A09B-4767-8A9C-BF688FF3BFCA}" destId="{5231B2CB-DD86-40BE-9DBF-CCCAAF917928}" srcOrd="5" destOrd="0" parTransId="{1C8799BB-DF8A-409E-9EBF-50B68055AAB1}" sibTransId="{180BC1F4-AD9A-4848-98DD-582FA16327E0}"/>
    <dgm:cxn modelId="{E0DC28C4-4582-4159-862A-3D8C4B530B7F}" type="presOf" srcId="{41D6803B-F027-4570-9183-4E7FA3D52EAC}" destId="{C518683D-0015-4F6B-A957-420EC95A418A}" srcOrd="0" destOrd="0" presId="urn:microsoft.com/office/officeart/2005/8/layout/hierarchy3"/>
    <dgm:cxn modelId="{81A4F56F-8E46-45A4-B3A4-C2910080B206}" type="presOf" srcId="{0FA85548-84A3-4C6E-8FD9-0A3CA4CAFDC5}" destId="{E1CF420A-CB31-45EF-BFD6-5D6DB9072622}" srcOrd="0" destOrd="0" presId="urn:microsoft.com/office/officeart/2005/8/layout/hierarchy3"/>
    <dgm:cxn modelId="{BEE6698A-07B6-4AEB-A704-872652336EF6}" srcId="{E06EB27D-34D4-4655-8EE8-D0D0BC6D05D7}" destId="{F65E0D19-0F41-474E-B878-4437C87874F8}" srcOrd="0" destOrd="0" parTransId="{51F00882-DA46-49B5-B7FF-A3D9C390EC4A}" sibTransId="{9C8BD039-BA4A-4C0F-ABD9-0DF61863AB46}"/>
    <dgm:cxn modelId="{5F81C67F-7198-41D3-8054-9498681F62A1}" type="presOf" srcId="{73FFBC85-D243-44D3-8942-4EF766B6741D}" destId="{8E29B447-E2FD-401E-BB36-2E0059B486D7}" srcOrd="0" destOrd="0" presId="urn:microsoft.com/office/officeart/2005/8/layout/hierarchy3"/>
    <dgm:cxn modelId="{4C1B0A58-C443-4026-8677-49749597B39F}" srcId="{0FA85548-84A3-4C6E-8FD9-0A3CA4CAFDC5}" destId="{7253D863-E819-4C4A-BB32-A98C2DAB38C7}" srcOrd="0" destOrd="0" parTransId="{BDB983AB-9FD6-4586-8C8D-451F2997B924}" sibTransId="{CB66C80F-5816-48A9-A60C-A65CE68B59BB}"/>
    <dgm:cxn modelId="{09934A1F-D9B8-4390-8CE2-5484ADD5A6CE}" type="presOf" srcId="{E06EB27D-34D4-4655-8EE8-D0D0BC6D05D7}" destId="{A4D19C1B-99E2-42FE-8097-AEDBDD6FAE1E}" srcOrd="0" destOrd="0" presId="urn:microsoft.com/office/officeart/2005/8/layout/hierarchy3"/>
    <dgm:cxn modelId="{9D75BC2F-1FF7-405F-9577-D6414927C722}" type="presOf" srcId="{C9A35A78-A09B-4767-8A9C-BF688FF3BFCA}" destId="{5C05A299-2732-4E77-9679-AF731C0B2FBD}" srcOrd="1" destOrd="0" presId="urn:microsoft.com/office/officeart/2005/8/layout/hierarchy3"/>
    <dgm:cxn modelId="{204B4F74-779B-400A-9805-02FD928857E8}" srcId="{D55F7E48-8089-45D2-A052-BDBDE6A2D2A2}" destId="{E9E621F5-B211-450B-970D-7EBD5B55D539}" srcOrd="5" destOrd="0" parTransId="{56BE9AAE-C70E-4D97-9086-8A76A53DD67A}" sibTransId="{ADF864D9-1FF7-4234-9232-EDD0B31BDFAF}"/>
    <dgm:cxn modelId="{098DC53A-60CE-4193-929C-5F377B66748E}" srcId="{D55F7E48-8089-45D2-A052-BDBDE6A2D2A2}" destId="{63705D54-7503-413A-A041-2B2CEF063A6E}" srcOrd="0" destOrd="0" parTransId="{022622C4-E34D-4252-B3C1-E7D3D8A78362}" sibTransId="{89504179-0E8B-46EE-8EC3-94D8BF7915FE}"/>
    <dgm:cxn modelId="{33714AB2-8D49-4044-9AAC-EF73D23688ED}" srcId="{0FA85548-84A3-4C6E-8FD9-0A3CA4CAFDC5}" destId="{AB87ECFB-F412-4E2C-A422-48E5EF3CD05A}" srcOrd="5" destOrd="0" parTransId="{27E6F632-DDC2-48EB-BAF5-F6518A90EB0B}" sibTransId="{A5DB4A11-AC09-4626-B907-0507591AF753}"/>
    <dgm:cxn modelId="{65C7919D-4534-494C-B54B-F19332E5B2D2}" srcId="{16C88439-E40D-4AB1-B901-CA58B2104A84}" destId="{E06EB27D-34D4-4655-8EE8-D0D0BC6D05D7}" srcOrd="4" destOrd="0" parTransId="{7CBE4FB9-11F0-495D-8ECC-3DF86F4DEE48}" sibTransId="{97E75841-397A-4ED9-8FAD-F0A6160B0E3D}"/>
    <dgm:cxn modelId="{FE56AD0F-67B7-4AE6-A207-3B21C3E81972}" type="presOf" srcId="{7883474A-3A89-4EE9-B114-AB7928DF8182}" destId="{7F3221BE-7A01-4502-B925-654204B6E496}" srcOrd="0" destOrd="0" presId="urn:microsoft.com/office/officeart/2005/8/layout/hierarchy3"/>
    <dgm:cxn modelId="{54B7625C-3395-475C-B63C-C16C7BD61D69}" type="presOf" srcId="{E9E621F5-B211-450B-970D-7EBD5B55D539}" destId="{F54886B5-0BAF-49E4-B9C9-6CFB21E053E9}" srcOrd="0" destOrd="0" presId="urn:microsoft.com/office/officeart/2005/8/layout/hierarchy3"/>
    <dgm:cxn modelId="{3C1917A7-2992-4383-BDD2-943C198ACB68}" srcId="{16C88439-E40D-4AB1-B901-CA58B2104A84}" destId="{7B502772-04D2-4674-A4BB-5C4896531E94}" srcOrd="3" destOrd="0" parTransId="{55BBCC29-0226-41E1-A593-5A215C05FC9A}" sibTransId="{A59A4CB1-05C9-4C37-A458-05D0FA90239C}"/>
    <dgm:cxn modelId="{10EF6CB9-38C1-409C-B16F-E1C342E64043}" type="presOf" srcId="{5565EC88-2B9D-4EE1-9EBD-F260114C65A3}" destId="{73C048D6-330D-4127-93BF-4CF7BDDB8466}" srcOrd="0" destOrd="0" presId="urn:microsoft.com/office/officeart/2005/8/layout/hierarchy3"/>
    <dgm:cxn modelId="{D7F589C9-9308-4A5D-B926-B2E2CC65DC56}" srcId="{D55F7E48-8089-45D2-A052-BDBDE6A2D2A2}" destId="{BE9C2584-6B02-423D-9B81-EEAF0288CA67}" srcOrd="4" destOrd="0" parTransId="{41D6803B-F027-4570-9183-4E7FA3D52EAC}" sibTransId="{070F4588-32B5-436A-9DBD-1468E32EB672}"/>
    <dgm:cxn modelId="{5C87776F-D12C-4935-AF1F-B41518EC19B8}" type="presOf" srcId="{90481D27-2E3E-4FC8-A8C6-AAF8CA8EABDF}" destId="{55C4AB8E-D31D-4DE5-80E3-2B46C00A41D0}" srcOrd="0" destOrd="0" presId="urn:microsoft.com/office/officeart/2005/8/layout/hierarchy3"/>
    <dgm:cxn modelId="{727514A0-DA61-4019-85E1-714DCEC01A06}" type="presOf" srcId="{1C8799BB-DF8A-409E-9EBF-50B68055AAB1}" destId="{AF15DD47-3F30-461D-9BAD-C230D020B14E}" srcOrd="0" destOrd="0" presId="urn:microsoft.com/office/officeart/2005/8/layout/hierarchy3"/>
    <dgm:cxn modelId="{BAFEC9CF-60CF-442B-85DE-08D522774615}" type="presOf" srcId="{06B4CF07-BC55-40DF-B9BD-BCD3AFD3FD68}" destId="{FF4D9701-5C63-437E-9B59-C8E27032478E}" srcOrd="0" destOrd="0" presId="urn:microsoft.com/office/officeart/2005/8/layout/hierarchy3"/>
    <dgm:cxn modelId="{E81DE737-08CC-4977-B799-867F1BC84828}" type="presOf" srcId="{D56A3F91-26D4-465F-8DD3-4E3CDA0DB332}" destId="{258DEACC-1689-407F-9D00-D2B1D1F238EA}" srcOrd="0" destOrd="0" presId="urn:microsoft.com/office/officeart/2005/8/layout/hierarchy3"/>
    <dgm:cxn modelId="{1616032D-B924-4354-AF9F-8A8131E00247}" type="presOf" srcId="{A5424C56-FC54-4E1C-A065-E9162781143B}" destId="{52F194BF-04AC-4066-A2B6-3350556F6EC5}" srcOrd="0" destOrd="0" presId="urn:microsoft.com/office/officeart/2005/8/layout/hierarchy3"/>
    <dgm:cxn modelId="{519A548C-E372-4D24-9F9E-1185C405B721}" type="presOf" srcId="{27529462-FCFA-4B2A-BCC0-A4D4137D6407}" destId="{7992F8FF-5420-4C65-81DD-368B954297EA}" srcOrd="0" destOrd="0" presId="urn:microsoft.com/office/officeart/2005/8/layout/hierarchy3"/>
    <dgm:cxn modelId="{A67FEF87-89CC-4B25-9730-4E5B7C0E641A}" srcId="{0FA85548-84A3-4C6E-8FD9-0A3CA4CAFDC5}" destId="{B7C1B4D0-8678-42B3-9C0C-D2B097407D33}" srcOrd="1" destOrd="0" parTransId="{0F1927F7-C410-4A1A-BC50-D1A3044FB9AF}" sibTransId="{27110906-8C70-4B73-8D1D-94086AC76F09}"/>
    <dgm:cxn modelId="{16CA12E2-205E-4F0F-808F-4EFD0EF196E2}" srcId="{0FA85548-84A3-4C6E-8FD9-0A3CA4CAFDC5}" destId="{9C8A5A42-7534-45C6-9FEC-601D48D254DD}" srcOrd="4" destOrd="0" parTransId="{56AF18CF-59E0-4962-A856-FD2006646366}" sibTransId="{1346AE3A-DC0D-4A8A-8DD8-E04C7BC99E9B}"/>
    <dgm:cxn modelId="{A95CAB21-9889-481F-93D4-97B0A82FEA68}" type="presOf" srcId="{7B502772-04D2-4674-A4BB-5C4896531E94}" destId="{46169C6D-4064-4ACD-A90B-C81F766AB5D0}" srcOrd="0" destOrd="0" presId="urn:microsoft.com/office/officeart/2005/8/layout/hierarchy3"/>
    <dgm:cxn modelId="{2ED6C7DB-0C8D-4834-B836-A554BD0ABAE1}" type="presOf" srcId="{C9A35A78-A09B-4767-8A9C-BF688FF3BFCA}" destId="{1966AAFC-8263-4BFC-90DC-353ECDF6439B}" srcOrd="0" destOrd="0" presId="urn:microsoft.com/office/officeart/2005/8/layout/hierarchy3"/>
    <dgm:cxn modelId="{A11431E6-FEC9-40C3-8911-1C23EA903A38}" srcId="{C9A35A78-A09B-4767-8A9C-BF688FF3BFCA}" destId="{42872B6B-3A12-49C8-BBAB-6E3C3F725792}" srcOrd="3" destOrd="0" parTransId="{53302FAB-5196-4776-A88E-A213F2CCFB3D}" sibTransId="{EC5FB089-D64F-4228-89E3-6A968E532D54}"/>
    <dgm:cxn modelId="{76CAEF9B-FEF4-4D1D-AFB6-A63648B786DA}" srcId="{C9A35A78-A09B-4767-8A9C-BF688FF3BFCA}" destId="{C0633470-5D99-4408-8991-2DD15C6711A2}" srcOrd="4" destOrd="0" parTransId="{5A465C73-5812-49F4-9151-9BA63ECBFF7E}" sibTransId="{1DEA5767-C9F4-4543-BA19-09814CF7C4AB}"/>
    <dgm:cxn modelId="{A90ADC4D-009A-42CB-B861-9939E1A5E053}" srcId="{16C88439-E40D-4AB1-B901-CA58B2104A84}" destId="{0FA85548-84A3-4C6E-8FD9-0A3CA4CAFDC5}" srcOrd="1" destOrd="0" parTransId="{68922C77-B5EF-4BB2-95D3-8CB7D4C1D967}" sibTransId="{F786456B-521F-4C68-B730-0F1B6B279E56}"/>
    <dgm:cxn modelId="{DDA0D6B1-C61E-4B67-98C7-CEEB3FA4C804}" type="presOf" srcId="{42872B6B-3A12-49C8-BBAB-6E3C3F725792}" destId="{767E336F-14D1-4046-AF19-7DEE2A87EC51}" srcOrd="0" destOrd="0" presId="urn:microsoft.com/office/officeart/2005/8/layout/hierarchy3"/>
    <dgm:cxn modelId="{DF6DF794-7D84-4043-AC77-5BC9A63872D7}" type="presOf" srcId="{53302FAB-5196-4776-A88E-A213F2CCFB3D}" destId="{65089074-664B-4449-A317-589D814E79CE}" srcOrd="0" destOrd="0" presId="urn:microsoft.com/office/officeart/2005/8/layout/hierarchy3"/>
    <dgm:cxn modelId="{811AF130-FAF2-49DA-AA5B-2BBD67AA5AC1}" type="presOf" srcId="{D55F7E48-8089-45D2-A052-BDBDE6A2D2A2}" destId="{138A6BE2-5236-4C2F-8B27-E52A82EFDF43}" srcOrd="1" destOrd="0" presId="urn:microsoft.com/office/officeart/2005/8/layout/hierarchy3"/>
    <dgm:cxn modelId="{01BC0E31-287A-487F-9DF1-DFCEC58A6ACB}" type="presOf" srcId="{5231B2CB-DD86-40BE-9DBF-CCCAAF917928}" destId="{DF449F59-D7CE-4AEF-8636-21FE0FD1ECDE}" srcOrd="0" destOrd="0" presId="urn:microsoft.com/office/officeart/2005/8/layout/hierarchy3"/>
    <dgm:cxn modelId="{16382455-AAED-4EA0-A715-78CF92FDF35A}" type="presOf" srcId="{A3FA4051-55D7-40D3-95F2-50CFBA312B6C}" destId="{78184E2D-BCD9-4564-B899-A7815C1D5919}" srcOrd="0" destOrd="0" presId="urn:microsoft.com/office/officeart/2005/8/layout/hierarchy3"/>
    <dgm:cxn modelId="{7B4FA4A3-A198-403F-84A0-2123D52040D5}" srcId="{0FA85548-84A3-4C6E-8FD9-0A3CA4CAFDC5}" destId="{7883474A-3A89-4EE9-B114-AB7928DF8182}" srcOrd="3" destOrd="0" parTransId="{F13D6E0F-65F2-42EA-BFA5-36EAB7233757}" sibTransId="{91F65B4F-F4BC-4EA4-9578-F0DD321781B1}"/>
    <dgm:cxn modelId="{272E8FB5-2F2A-4624-9490-BC7DDD6215A8}" type="presOf" srcId="{3ECB82C9-1828-4EA7-955D-EE1E7857D615}" destId="{43977547-1957-4382-A78D-C19435F35282}" srcOrd="1" destOrd="0" presId="urn:microsoft.com/office/officeart/2005/8/layout/hierarchy3"/>
    <dgm:cxn modelId="{0F8FEF80-4EB3-4A4A-B4CD-ECD1C4CD6DE7}" type="presOf" srcId="{0F1927F7-C410-4A1A-BC50-D1A3044FB9AF}" destId="{0603F806-C9C9-4F9F-B291-15F21F50DE4B}" srcOrd="0" destOrd="0" presId="urn:microsoft.com/office/officeart/2005/8/layout/hierarchy3"/>
    <dgm:cxn modelId="{6716D08F-5AA8-415F-ACA2-5F5375DB3851}" srcId="{C9A35A78-A09B-4767-8A9C-BF688FF3BFCA}" destId="{5B110320-840E-42AB-8290-2709B5C41588}" srcOrd="2" destOrd="0" parTransId="{AFD8C8BA-C9B3-4802-AE6A-42DFC6FA9A41}" sibTransId="{7BDF4BE7-0251-46FD-90F1-36D2388BB05C}"/>
    <dgm:cxn modelId="{ABE0D277-0126-4EFD-AEAF-2E606790950F}" type="presOf" srcId="{022622C4-E34D-4252-B3C1-E7D3D8A78362}" destId="{A19C524C-3169-437E-BD78-13DCD7154057}" srcOrd="0" destOrd="0" presId="urn:microsoft.com/office/officeart/2005/8/layout/hierarchy3"/>
    <dgm:cxn modelId="{8A510C2D-6FD5-4D83-968C-595CE92EE779}" type="presOf" srcId="{81B8EE07-AFAE-4C81-AE86-383A87783642}" destId="{9011C849-9621-4C76-808B-2F80C1E1EA38}" srcOrd="0" destOrd="0" presId="urn:microsoft.com/office/officeart/2005/8/layout/hierarchy3"/>
    <dgm:cxn modelId="{DC3784CD-B469-4D50-90A7-B549B7CC7B36}" type="presOf" srcId="{3ECB82C9-1828-4EA7-955D-EE1E7857D615}" destId="{38CF3459-158A-4339-9302-2758AE2B3118}" srcOrd="0" destOrd="0" presId="urn:microsoft.com/office/officeart/2005/8/layout/hierarchy3"/>
    <dgm:cxn modelId="{5ACFBC28-677F-4A78-8F21-142C92D9A675}" srcId="{D55F7E48-8089-45D2-A052-BDBDE6A2D2A2}" destId="{CD3173BE-E4B1-45C9-997A-B81617EB75BC}" srcOrd="3" destOrd="0" parTransId="{88A11B67-B2EC-4E4B-AEE5-FAB1903216F7}" sibTransId="{6242A1AD-BB3A-4FF2-B346-0614237F71F3}"/>
    <dgm:cxn modelId="{89C70DDC-64C6-4DCA-B988-82AD128ADCC2}" type="presOf" srcId="{BE9C2584-6B02-423D-9B81-EEAF0288CA67}" destId="{311134D4-8FEF-469E-864F-49106DC9CBC4}" srcOrd="0" destOrd="0" presId="urn:microsoft.com/office/officeart/2005/8/layout/hierarchy3"/>
    <dgm:cxn modelId="{AA17DA18-3702-4ADF-B9FF-975AB7238B39}" type="presOf" srcId="{9C8A5A42-7534-45C6-9FEC-601D48D254DD}" destId="{CB21B50C-23B4-43A3-B5AC-47E8743A58F1}" srcOrd="0" destOrd="0" presId="urn:microsoft.com/office/officeart/2005/8/layout/hierarchy3"/>
    <dgm:cxn modelId="{66256C58-EBEF-440F-B5F5-862114AE86F9}" srcId="{7B502772-04D2-4674-A4BB-5C4896531E94}" destId="{B6897112-B6CF-4CBD-ADE3-2247602BFB70}" srcOrd="1" destOrd="0" parTransId="{CE490F94-2EB0-4336-8BFB-0ECC01EB4803}" sibTransId="{432BC883-C2CC-44AC-BAB0-B1ABC5448494}"/>
    <dgm:cxn modelId="{009A91FE-89C9-474E-A4E5-4C65A341EB57}" srcId="{0FA85548-84A3-4C6E-8FD9-0A3CA4CAFDC5}" destId="{81B8EE07-AFAE-4C81-AE86-383A87783642}" srcOrd="2" destOrd="0" parTransId="{DC41C4FA-CB91-4BE0-8EB8-AC4B9068E3AF}" sibTransId="{C961D45E-EF38-4782-9876-678EEB7A1C31}"/>
    <dgm:cxn modelId="{F82A28B5-6C04-4B4E-AA32-B042B53E1AFD}" type="presOf" srcId="{F13D6E0F-65F2-42EA-BFA5-36EAB7233757}" destId="{E94B3DB3-37CA-4FC9-BBD1-DB4A1DF78A6A}" srcOrd="0" destOrd="0" presId="urn:microsoft.com/office/officeart/2005/8/layout/hierarchy3"/>
    <dgm:cxn modelId="{10385A61-4F97-4DE9-8EEA-EFD23C16363D}" type="presOf" srcId="{56BE9AAE-C70E-4D97-9086-8A76A53DD67A}" destId="{166F566A-214F-45EA-A2AD-54FE3C92974A}" srcOrd="0" destOrd="0" presId="urn:microsoft.com/office/officeart/2005/8/layout/hierarchy3"/>
    <dgm:cxn modelId="{67A56B52-063E-4076-9A06-8EF603F7882B}" type="presOf" srcId="{2F19AF3E-E690-498B-A6D3-0601E1D66721}" destId="{2700D172-C052-46E5-AE1B-E2E399322F00}" srcOrd="0" destOrd="0" presId="urn:microsoft.com/office/officeart/2005/8/layout/hierarchy3"/>
    <dgm:cxn modelId="{9EA8FDA2-5C3C-4652-B3DD-213D288BE4B9}" srcId="{16C88439-E40D-4AB1-B901-CA58B2104A84}" destId="{D55F7E48-8089-45D2-A052-BDBDE6A2D2A2}" srcOrd="2" destOrd="0" parTransId="{B494F1AE-1278-4ECD-A393-48FF3363ABE0}" sibTransId="{08C8BC60-298D-4E38-B32E-DD6CDC9FCC1B}"/>
    <dgm:cxn modelId="{05BE00F2-57F3-4F76-A76C-4C689B294536}" type="presOf" srcId="{5A6CDC50-60ED-43DC-9096-519399D16B6D}" destId="{DA5A7D6F-85A1-41F4-AA4C-A5C634CF5589}" srcOrd="0" destOrd="0" presId="urn:microsoft.com/office/officeart/2005/8/layout/hierarchy3"/>
    <dgm:cxn modelId="{9A538533-5F47-40A8-B8FA-E9906DC0A586}" srcId="{E06EB27D-34D4-4655-8EE8-D0D0BC6D05D7}" destId="{A3FA4051-55D7-40D3-95F2-50CFBA312B6C}" srcOrd="1" destOrd="0" parTransId="{13505B54-6F4B-40DE-9167-E4C9D297D166}" sibTransId="{3B627509-24E6-4DDC-8188-30AB931E217C}"/>
    <dgm:cxn modelId="{1C40467A-B587-408F-9C41-46E7C74B3473}" type="presOf" srcId="{CD12B974-2247-404D-B290-D9174F5C1155}" destId="{46ADE6E4-7D73-4988-8300-9A2751E6C920}" srcOrd="0" destOrd="0" presId="urn:microsoft.com/office/officeart/2005/8/layout/hierarchy3"/>
    <dgm:cxn modelId="{2B6C4041-47A1-4958-9923-4C74065CDA4D}" type="presOf" srcId="{CD3173BE-E4B1-45C9-997A-B81617EB75BC}" destId="{3D762741-03AE-441B-9A6A-00DD91BEEB3C}" srcOrd="0" destOrd="0" presId="urn:microsoft.com/office/officeart/2005/8/layout/hierarchy3"/>
    <dgm:cxn modelId="{C36153E5-968B-477A-B995-13C1A1652004}" type="presOf" srcId="{B056EBA5-5978-4459-8544-AD8588388A9A}" destId="{29615AD5-8495-4E08-BFCE-DEA5DCCCCA03}" srcOrd="0" destOrd="0" presId="urn:microsoft.com/office/officeart/2005/8/layout/hierarchy3"/>
    <dgm:cxn modelId="{D0545457-1AF3-4D3D-8F1E-402B17EBAC2F}" type="presOf" srcId="{F65E0D19-0F41-474E-B878-4437C87874F8}" destId="{ED2A8050-D454-4F46-BFFB-857DFE2631D9}" srcOrd="0" destOrd="0" presId="urn:microsoft.com/office/officeart/2005/8/layout/hierarchy3"/>
    <dgm:cxn modelId="{0E86F878-2A59-4691-AF06-50EE0521A616}" type="presOf" srcId="{7253D863-E819-4C4A-BB32-A98C2DAB38C7}" destId="{514F905A-CDE4-4407-946B-16A2C60E27E5}" srcOrd="0" destOrd="0" presId="urn:microsoft.com/office/officeart/2005/8/layout/hierarchy3"/>
    <dgm:cxn modelId="{AEB7CD32-178C-4C1D-908D-50BD00EB7DB3}" type="presOf" srcId="{56AF18CF-59E0-4962-A856-FD2006646366}" destId="{32A44BEB-26FA-4331-AC3F-AA8477EF2388}" srcOrd="0" destOrd="0" presId="urn:microsoft.com/office/officeart/2005/8/layout/hierarchy3"/>
    <dgm:cxn modelId="{9961BA2F-F03B-4380-BA14-0F6196ACC0E6}" srcId="{E06EB27D-34D4-4655-8EE8-D0D0BC6D05D7}" destId="{0C7E0BAD-C6BF-457B-A29E-3B0668EACCE7}" srcOrd="4" destOrd="0" parTransId="{90481D27-2E3E-4FC8-A8C6-AAF8CA8EABDF}" sibTransId="{8C856DCC-0F01-43F3-9AFA-2602505BF7F8}"/>
    <dgm:cxn modelId="{8E98545A-7C0C-472C-9DCC-2E716313AB61}" srcId="{D55F7E48-8089-45D2-A052-BDBDE6A2D2A2}" destId="{06B4CF07-BC55-40DF-B9BD-BCD3AFD3FD68}" srcOrd="2" destOrd="0" parTransId="{C441D653-68BB-4479-A2F8-5AB141E48162}" sibTransId="{75D6491C-0FDB-477C-9288-2A5AF0B852DF}"/>
    <dgm:cxn modelId="{78EC7C8E-26EF-483E-81FA-F694D4AC1405}" srcId="{7B502772-04D2-4674-A4BB-5C4896531E94}" destId="{5A6CDC50-60ED-43DC-9096-519399D16B6D}" srcOrd="3" destOrd="0" parTransId="{93A7F1A5-B794-4ED0-9BEC-326F90C1CC85}" sibTransId="{8D3F8A6A-3C0D-415B-8D74-390732FB28D5}"/>
    <dgm:cxn modelId="{B5F43AED-1084-4BEF-87EC-55190B38C998}" srcId="{D55F7E48-8089-45D2-A052-BDBDE6A2D2A2}" destId="{CD12B974-2247-404D-B290-D9174F5C1155}" srcOrd="1" destOrd="0" parTransId="{B04CE2E7-5AFD-4936-85C4-592950AF607A}" sibTransId="{D2CB2F53-E2FF-412E-876F-5DFA007F05BF}"/>
    <dgm:cxn modelId="{8ADA002B-C289-4313-8042-0D5F92836798}" type="presOf" srcId="{63705D54-7503-413A-A041-2B2CEF063A6E}" destId="{80D3A171-16BC-478B-BD8D-A6EF4DFAB8EF}" srcOrd="0" destOrd="0" presId="urn:microsoft.com/office/officeart/2005/8/layout/hierarchy3"/>
    <dgm:cxn modelId="{235E4991-61B4-41E8-944F-307588FD2C1A}" type="presOf" srcId="{B7C1B4D0-8678-42B3-9C0C-D2B097407D33}" destId="{154A6674-D06D-4330-8366-D9BB79224E74}" srcOrd="0" destOrd="0" presId="urn:microsoft.com/office/officeart/2005/8/layout/hierarchy3"/>
    <dgm:cxn modelId="{6423ED85-3829-481F-A189-3722FD59E097}" srcId="{E06EB27D-34D4-4655-8EE8-D0D0BC6D05D7}" destId="{B5F45A8B-3B5D-4743-83FF-C008383E1EAE}" srcOrd="2" destOrd="0" parTransId="{B056EBA5-5978-4459-8544-AD8588388A9A}" sibTransId="{578A4776-622A-48EC-8914-9A158ADDA292}"/>
    <dgm:cxn modelId="{C9FD3F51-DF24-474F-9F75-0872D8D819C1}" type="presOf" srcId="{88A11B67-B2EC-4E4B-AEE5-FAB1903216F7}" destId="{38475552-4513-4424-9D13-0655E7FD513A}" srcOrd="0" destOrd="0" presId="urn:microsoft.com/office/officeart/2005/8/layout/hierarchy3"/>
    <dgm:cxn modelId="{63DDAC12-E66F-4C3A-B0F8-8AFB9F618627}" type="presOf" srcId="{8206B8C3-6586-4C15-909F-60B97DA5DD14}" destId="{0D16F885-0239-4796-868E-4D0E7704A776}" srcOrd="0" destOrd="0" presId="urn:microsoft.com/office/officeart/2005/8/layout/hierarchy3"/>
    <dgm:cxn modelId="{79ECFC8E-32A6-4C1C-9E16-45F021C98988}" type="presOf" srcId="{51F00882-DA46-49B5-B7FF-A3D9C390EC4A}" destId="{D5F8241D-CFEA-4653-BEA5-4A076440B73A}" srcOrd="0" destOrd="0" presId="urn:microsoft.com/office/officeart/2005/8/layout/hierarchy3"/>
    <dgm:cxn modelId="{34B103FD-4C1C-4C34-AC84-A0E05000CA10}" type="presOf" srcId="{4F691E0C-D005-4A5C-B67E-AABD0629D24F}" destId="{FFDBB7AC-9979-44B9-A5F5-402334F2135D}" srcOrd="0" destOrd="0" presId="urn:microsoft.com/office/officeart/2005/8/layout/hierarchy3"/>
    <dgm:cxn modelId="{17CCC79D-F5B8-4715-B4B9-1FA4FE0806F1}" srcId="{E06EB27D-34D4-4655-8EE8-D0D0BC6D05D7}" destId="{73FFBC85-D243-44D3-8942-4EF766B6741D}" srcOrd="3" destOrd="0" parTransId="{F7CA45F9-83B7-4674-A752-9D37B41D1ACB}" sibTransId="{90FE4D38-3B2F-4318-AE86-75A56AB052C5}"/>
    <dgm:cxn modelId="{9A8D6409-C8C5-4C7A-ABFF-778949B5C9CC}" type="presOf" srcId="{F7CA45F9-83B7-4674-A752-9D37B41D1ACB}" destId="{2FF6283F-0554-4504-8D65-AB9B6214DA74}" srcOrd="0" destOrd="0" presId="urn:microsoft.com/office/officeart/2005/8/layout/hierarchy3"/>
    <dgm:cxn modelId="{04C76496-117D-484C-A092-0A6629855ECA}" type="presOf" srcId="{CF537D8E-2D74-4209-BF81-36A0B0BA6480}" destId="{C2349350-8448-4F16-951D-B65EAF991EE0}" srcOrd="0" destOrd="0" presId="urn:microsoft.com/office/officeart/2005/8/layout/hierarchy3"/>
    <dgm:cxn modelId="{BDE9DD76-22B4-4604-BB2F-96D5E80B25F2}" type="presOf" srcId="{E06EB27D-34D4-4655-8EE8-D0D0BC6D05D7}" destId="{ECF3D2E1-CF67-4BEC-B23B-DE4829159046}" srcOrd="1" destOrd="0" presId="urn:microsoft.com/office/officeart/2005/8/layout/hierarchy3"/>
    <dgm:cxn modelId="{9004DD9B-C6B1-4158-A495-4D6999B5038C}" type="presOf" srcId="{27E6F632-DDC2-48EB-BAF5-F6518A90EB0B}" destId="{CCB1182F-245E-4FFD-802D-7F1E825A1856}" srcOrd="0" destOrd="0" presId="urn:microsoft.com/office/officeart/2005/8/layout/hierarchy3"/>
    <dgm:cxn modelId="{78CEA1B5-C5C7-4AB6-A9F9-924148A75190}" type="presOf" srcId="{7B502772-04D2-4674-A4BB-5C4896531E94}" destId="{B5C37F86-C5C1-483A-882F-672F86461354}" srcOrd="1" destOrd="0" presId="urn:microsoft.com/office/officeart/2005/8/layout/hierarchy3"/>
    <dgm:cxn modelId="{16723B1C-9E05-48A9-B50F-1F1D45D0579E}" type="presOf" srcId="{D55F7E48-8089-45D2-A052-BDBDE6A2D2A2}" destId="{6DFBCA19-2E25-451C-A90E-1CC17FE2C751}" srcOrd="0" destOrd="0" presId="urn:microsoft.com/office/officeart/2005/8/layout/hierarchy3"/>
    <dgm:cxn modelId="{640D0C60-284F-47B5-8C60-D3E62B2B821D}" srcId="{C9A35A78-A09B-4767-8A9C-BF688FF3BFCA}" destId="{61B77B6E-8D6B-4173-8F6B-DF0E2A670353}" srcOrd="0" destOrd="0" parTransId="{27529462-FCFA-4B2A-BCC0-A4D4137D6407}" sibTransId="{46D6A550-4CD3-4BE8-857C-7A24032F6EDC}"/>
    <dgm:cxn modelId="{00FD9636-592A-44C5-8C74-63DD8ACB29D6}" type="presOf" srcId="{AFD8C8BA-C9B3-4802-AE6A-42DFC6FA9A41}" destId="{0EE6C34F-E826-491F-9888-08C4702EF567}" srcOrd="0" destOrd="0" presId="urn:microsoft.com/office/officeart/2005/8/layout/hierarchy3"/>
    <dgm:cxn modelId="{28598B95-B7F2-4BC7-8AC4-A4E4976B6363}" srcId="{C9A35A78-A09B-4767-8A9C-BF688FF3BFCA}" destId="{5A42AF73-64A3-426F-AE98-EE37C1B99F33}" srcOrd="1" destOrd="0" parTransId="{8206B8C3-6586-4C15-909F-60B97DA5DD14}" sibTransId="{0B8885DD-148A-4910-A89B-3821D6810534}"/>
    <dgm:cxn modelId="{7FD4506A-C482-42DC-82A0-4766DA76ABD4}" type="presOf" srcId="{AB87ECFB-F412-4E2C-A422-48E5EF3CD05A}" destId="{AC45429B-8E81-4CA0-878F-0324B468AC2F}" srcOrd="0" destOrd="0" presId="urn:microsoft.com/office/officeart/2005/8/layout/hierarchy3"/>
    <dgm:cxn modelId="{DED0FA53-4966-4475-B417-74E464B1D154}" type="presOf" srcId="{5A42AF73-64A3-426F-AE98-EE37C1B99F33}" destId="{3CD685AA-CF60-4593-9204-3428158283C3}" srcOrd="0" destOrd="0" presId="urn:microsoft.com/office/officeart/2005/8/layout/hierarchy3"/>
    <dgm:cxn modelId="{35CAD94B-0A04-41A5-A5BB-023336CD6F3F}" type="presOf" srcId="{61B77B6E-8D6B-4173-8F6B-DF0E2A670353}" destId="{0E227232-558E-4DD4-B773-5DB3ED3D0CB7}" srcOrd="0" destOrd="0" presId="urn:microsoft.com/office/officeart/2005/8/layout/hierarchy3"/>
    <dgm:cxn modelId="{85D022CE-4F41-4B33-9311-191C161BAD3B}" type="presOf" srcId="{B6897112-B6CF-4CBD-ADE3-2247602BFB70}" destId="{EEAE5E1E-C6B0-40BD-8DFC-F22CF961B6E8}" srcOrd="0" destOrd="0" presId="urn:microsoft.com/office/officeart/2005/8/layout/hierarchy3"/>
    <dgm:cxn modelId="{8F74BDA5-A813-4C26-818E-16EB6934D352}" type="presOf" srcId="{16C88439-E40D-4AB1-B901-CA58B2104A84}" destId="{69553AD7-AB01-4528-8EDC-3486059D2B0B}" srcOrd="0" destOrd="0" presId="urn:microsoft.com/office/officeart/2005/8/layout/hierarchy3"/>
    <dgm:cxn modelId="{FB782DEC-3536-4294-BAFE-C5D582D88DEC}" srcId="{16C88439-E40D-4AB1-B901-CA58B2104A84}" destId="{C9A35A78-A09B-4767-8A9C-BF688FF3BFCA}" srcOrd="0" destOrd="0" parTransId="{4A2DD150-9E4F-4A9F-BB71-C2906738F48A}" sibTransId="{B777FB39-0A7D-433C-9C7F-25A244487212}"/>
    <dgm:cxn modelId="{DB60BD74-D460-4217-83AE-79EED0BA1955}" type="presParOf" srcId="{69553AD7-AB01-4528-8EDC-3486059D2B0B}" destId="{0FE63605-62A5-4B4B-A3CC-29DCC7FA168F}" srcOrd="0" destOrd="0" presId="urn:microsoft.com/office/officeart/2005/8/layout/hierarchy3"/>
    <dgm:cxn modelId="{E0414342-A4DB-4530-A769-B3EADA72854B}" type="presParOf" srcId="{0FE63605-62A5-4B4B-A3CC-29DCC7FA168F}" destId="{C0E14460-14DB-4EE7-8DEF-C95A8B5A9D14}" srcOrd="0" destOrd="0" presId="urn:microsoft.com/office/officeart/2005/8/layout/hierarchy3"/>
    <dgm:cxn modelId="{D874A252-D5E3-42FD-9225-9617E364A42D}" type="presParOf" srcId="{C0E14460-14DB-4EE7-8DEF-C95A8B5A9D14}" destId="{1966AAFC-8263-4BFC-90DC-353ECDF6439B}" srcOrd="0" destOrd="0" presId="urn:microsoft.com/office/officeart/2005/8/layout/hierarchy3"/>
    <dgm:cxn modelId="{9D024499-09F1-4265-B881-5941AD047336}" type="presParOf" srcId="{C0E14460-14DB-4EE7-8DEF-C95A8B5A9D14}" destId="{5C05A299-2732-4E77-9679-AF731C0B2FBD}" srcOrd="1" destOrd="0" presId="urn:microsoft.com/office/officeart/2005/8/layout/hierarchy3"/>
    <dgm:cxn modelId="{30972827-61B3-441E-A6D2-07933F223415}" type="presParOf" srcId="{0FE63605-62A5-4B4B-A3CC-29DCC7FA168F}" destId="{1E924CCA-E801-4EAF-A4D2-F816A440A6BE}" srcOrd="1" destOrd="0" presId="urn:microsoft.com/office/officeart/2005/8/layout/hierarchy3"/>
    <dgm:cxn modelId="{85062A84-B01E-44F9-96FA-16C7D7C63F86}" type="presParOf" srcId="{1E924CCA-E801-4EAF-A4D2-F816A440A6BE}" destId="{7992F8FF-5420-4C65-81DD-368B954297EA}" srcOrd="0" destOrd="0" presId="urn:microsoft.com/office/officeart/2005/8/layout/hierarchy3"/>
    <dgm:cxn modelId="{DE8E0EC5-164F-4ADF-A6A1-4CDC707DF7B4}" type="presParOf" srcId="{1E924CCA-E801-4EAF-A4D2-F816A440A6BE}" destId="{0E227232-558E-4DD4-B773-5DB3ED3D0CB7}" srcOrd="1" destOrd="0" presId="urn:microsoft.com/office/officeart/2005/8/layout/hierarchy3"/>
    <dgm:cxn modelId="{26E14FBA-872B-428B-A53E-441E25E5404D}" type="presParOf" srcId="{1E924CCA-E801-4EAF-A4D2-F816A440A6BE}" destId="{0D16F885-0239-4796-868E-4D0E7704A776}" srcOrd="2" destOrd="0" presId="urn:microsoft.com/office/officeart/2005/8/layout/hierarchy3"/>
    <dgm:cxn modelId="{F4A17447-E55C-499B-8DED-9592B2C2CB7F}" type="presParOf" srcId="{1E924CCA-E801-4EAF-A4D2-F816A440A6BE}" destId="{3CD685AA-CF60-4593-9204-3428158283C3}" srcOrd="3" destOrd="0" presId="urn:microsoft.com/office/officeart/2005/8/layout/hierarchy3"/>
    <dgm:cxn modelId="{E0C2B4B3-41AA-46DC-805F-8BAB8AC8DFC1}" type="presParOf" srcId="{1E924CCA-E801-4EAF-A4D2-F816A440A6BE}" destId="{0EE6C34F-E826-491F-9888-08C4702EF567}" srcOrd="4" destOrd="0" presId="urn:microsoft.com/office/officeart/2005/8/layout/hierarchy3"/>
    <dgm:cxn modelId="{7D0471A2-B524-4AB8-BC83-9BE9647A1B90}" type="presParOf" srcId="{1E924CCA-E801-4EAF-A4D2-F816A440A6BE}" destId="{1A31FD98-BDA3-4A57-9AC1-5890A299FAA4}" srcOrd="5" destOrd="0" presId="urn:microsoft.com/office/officeart/2005/8/layout/hierarchy3"/>
    <dgm:cxn modelId="{B9860F13-9EDA-4B68-9D20-85ECAF8AEB67}" type="presParOf" srcId="{1E924CCA-E801-4EAF-A4D2-F816A440A6BE}" destId="{65089074-664B-4449-A317-589D814E79CE}" srcOrd="6" destOrd="0" presId="urn:microsoft.com/office/officeart/2005/8/layout/hierarchy3"/>
    <dgm:cxn modelId="{7C90273F-9822-489D-BF1E-5C5542179350}" type="presParOf" srcId="{1E924CCA-E801-4EAF-A4D2-F816A440A6BE}" destId="{767E336F-14D1-4046-AF19-7DEE2A87EC51}" srcOrd="7" destOrd="0" presId="urn:microsoft.com/office/officeart/2005/8/layout/hierarchy3"/>
    <dgm:cxn modelId="{0417126E-B799-4500-A275-BAD7D12F0825}" type="presParOf" srcId="{1E924CCA-E801-4EAF-A4D2-F816A440A6BE}" destId="{03B5F8CC-EB6E-4E4D-9913-BE475FA220D4}" srcOrd="8" destOrd="0" presId="urn:microsoft.com/office/officeart/2005/8/layout/hierarchy3"/>
    <dgm:cxn modelId="{0F32008B-A6F7-4904-9A80-164C3B7EDCD7}" type="presParOf" srcId="{1E924CCA-E801-4EAF-A4D2-F816A440A6BE}" destId="{69210089-6E4C-48E4-B2EA-EC001BC28E3B}" srcOrd="9" destOrd="0" presId="urn:microsoft.com/office/officeart/2005/8/layout/hierarchy3"/>
    <dgm:cxn modelId="{F79C29C0-3884-436C-8443-B8839E8CF476}" type="presParOf" srcId="{1E924CCA-E801-4EAF-A4D2-F816A440A6BE}" destId="{AF15DD47-3F30-461D-9BAD-C230D020B14E}" srcOrd="10" destOrd="0" presId="urn:microsoft.com/office/officeart/2005/8/layout/hierarchy3"/>
    <dgm:cxn modelId="{A4EF9C83-5815-4A0E-BAC0-51AB90AA37B0}" type="presParOf" srcId="{1E924CCA-E801-4EAF-A4D2-F816A440A6BE}" destId="{DF449F59-D7CE-4AEF-8636-21FE0FD1ECDE}" srcOrd="11" destOrd="0" presId="urn:microsoft.com/office/officeart/2005/8/layout/hierarchy3"/>
    <dgm:cxn modelId="{ED2C5865-7F35-423D-B003-A247DBD1C1CE}" type="presParOf" srcId="{69553AD7-AB01-4528-8EDC-3486059D2B0B}" destId="{6FB290D6-3BC1-4F23-9739-16893117700C}" srcOrd="1" destOrd="0" presId="urn:microsoft.com/office/officeart/2005/8/layout/hierarchy3"/>
    <dgm:cxn modelId="{5E34B659-D93A-4B88-93B8-9CE1E65FDE99}" type="presParOf" srcId="{6FB290D6-3BC1-4F23-9739-16893117700C}" destId="{DBEEF6C6-DEA5-405F-99CF-755D93807C48}" srcOrd="0" destOrd="0" presId="urn:microsoft.com/office/officeart/2005/8/layout/hierarchy3"/>
    <dgm:cxn modelId="{3B2913FD-0A02-4087-95E1-B8A4600DB6F8}" type="presParOf" srcId="{DBEEF6C6-DEA5-405F-99CF-755D93807C48}" destId="{E1CF420A-CB31-45EF-BFD6-5D6DB9072622}" srcOrd="0" destOrd="0" presId="urn:microsoft.com/office/officeart/2005/8/layout/hierarchy3"/>
    <dgm:cxn modelId="{51F78873-D738-4730-B6DD-E1D56638E396}" type="presParOf" srcId="{DBEEF6C6-DEA5-405F-99CF-755D93807C48}" destId="{965BFE22-33D0-4712-86D6-50CFC27161C6}" srcOrd="1" destOrd="0" presId="urn:microsoft.com/office/officeart/2005/8/layout/hierarchy3"/>
    <dgm:cxn modelId="{867B92DD-1C45-4C17-9B7B-A0FC93D70B68}" type="presParOf" srcId="{6FB290D6-3BC1-4F23-9739-16893117700C}" destId="{3233C527-B5F0-4681-8ABB-6ED8D495C7D0}" srcOrd="1" destOrd="0" presId="urn:microsoft.com/office/officeart/2005/8/layout/hierarchy3"/>
    <dgm:cxn modelId="{CD845F95-753B-4A75-8298-0EDAFFBC49DF}" type="presParOf" srcId="{3233C527-B5F0-4681-8ABB-6ED8D495C7D0}" destId="{B8D5A30D-F8D2-4670-A419-78F1EE805B8B}" srcOrd="0" destOrd="0" presId="urn:microsoft.com/office/officeart/2005/8/layout/hierarchy3"/>
    <dgm:cxn modelId="{F95E54E9-DA8A-45FB-869B-01273B8F256B}" type="presParOf" srcId="{3233C527-B5F0-4681-8ABB-6ED8D495C7D0}" destId="{514F905A-CDE4-4407-946B-16A2C60E27E5}" srcOrd="1" destOrd="0" presId="urn:microsoft.com/office/officeart/2005/8/layout/hierarchy3"/>
    <dgm:cxn modelId="{BD93265F-8353-443E-BECB-7FECAFFC98FB}" type="presParOf" srcId="{3233C527-B5F0-4681-8ABB-6ED8D495C7D0}" destId="{0603F806-C9C9-4F9F-B291-15F21F50DE4B}" srcOrd="2" destOrd="0" presId="urn:microsoft.com/office/officeart/2005/8/layout/hierarchy3"/>
    <dgm:cxn modelId="{5613A402-3A8B-43A6-834D-43643571D76E}" type="presParOf" srcId="{3233C527-B5F0-4681-8ABB-6ED8D495C7D0}" destId="{154A6674-D06D-4330-8366-D9BB79224E74}" srcOrd="3" destOrd="0" presId="urn:microsoft.com/office/officeart/2005/8/layout/hierarchy3"/>
    <dgm:cxn modelId="{072A51C3-B77B-4EB3-A72D-6C17B2E86BA7}" type="presParOf" srcId="{3233C527-B5F0-4681-8ABB-6ED8D495C7D0}" destId="{EB0C6FF5-8289-4F34-B3FB-0E30C8E8A0A1}" srcOrd="4" destOrd="0" presId="urn:microsoft.com/office/officeart/2005/8/layout/hierarchy3"/>
    <dgm:cxn modelId="{05CFD3DE-55DD-4949-951E-0E666DC4FB29}" type="presParOf" srcId="{3233C527-B5F0-4681-8ABB-6ED8D495C7D0}" destId="{9011C849-9621-4C76-808B-2F80C1E1EA38}" srcOrd="5" destOrd="0" presId="urn:microsoft.com/office/officeart/2005/8/layout/hierarchy3"/>
    <dgm:cxn modelId="{3253A643-B2DD-43EA-87C1-5B5DC0ECAC72}" type="presParOf" srcId="{3233C527-B5F0-4681-8ABB-6ED8D495C7D0}" destId="{E94B3DB3-37CA-4FC9-BBD1-DB4A1DF78A6A}" srcOrd="6" destOrd="0" presId="urn:microsoft.com/office/officeart/2005/8/layout/hierarchy3"/>
    <dgm:cxn modelId="{3F9B110A-CC97-4A1D-9F9D-5320D9393E1F}" type="presParOf" srcId="{3233C527-B5F0-4681-8ABB-6ED8D495C7D0}" destId="{7F3221BE-7A01-4502-B925-654204B6E496}" srcOrd="7" destOrd="0" presId="urn:microsoft.com/office/officeart/2005/8/layout/hierarchy3"/>
    <dgm:cxn modelId="{E6E93D5F-A93E-426E-BAFE-3FDAB904EC68}" type="presParOf" srcId="{3233C527-B5F0-4681-8ABB-6ED8D495C7D0}" destId="{32A44BEB-26FA-4331-AC3F-AA8477EF2388}" srcOrd="8" destOrd="0" presId="urn:microsoft.com/office/officeart/2005/8/layout/hierarchy3"/>
    <dgm:cxn modelId="{025B00A3-16F0-4E64-B7D1-E8D97EB96283}" type="presParOf" srcId="{3233C527-B5F0-4681-8ABB-6ED8D495C7D0}" destId="{CB21B50C-23B4-43A3-B5AC-47E8743A58F1}" srcOrd="9" destOrd="0" presId="urn:microsoft.com/office/officeart/2005/8/layout/hierarchy3"/>
    <dgm:cxn modelId="{784D03F7-CE71-4B11-9886-26CDC19D0D04}" type="presParOf" srcId="{3233C527-B5F0-4681-8ABB-6ED8D495C7D0}" destId="{CCB1182F-245E-4FFD-802D-7F1E825A1856}" srcOrd="10" destOrd="0" presId="urn:microsoft.com/office/officeart/2005/8/layout/hierarchy3"/>
    <dgm:cxn modelId="{3141F8BA-D1C2-48CC-8279-F7CBA9185939}" type="presParOf" srcId="{3233C527-B5F0-4681-8ABB-6ED8D495C7D0}" destId="{AC45429B-8E81-4CA0-878F-0324B468AC2F}" srcOrd="11" destOrd="0" presId="urn:microsoft.com/office/officeart/2005/8/layout/hierarchy3"/>
    <dgm:cxn modelId="{C5BB93BC-7055-44CC-9800-3D0936E4F956}" type="presParOf" srcId="{69553AD7-AB01-4528-8EDC-3486059D2B0B}" destId="{DD27704A-8E11-4DBB-BDE8-C0E9FC771009}" srcOrd="2" destOrd="0" presId="urn:microsoft.com/office/officeart/2005/8/layout/hierarchy3"/>
    <dgm:cxn modelId="{A3C7BF0D-861F-481E-8C98-2700D66CDA25}" type="presParOf" srcId="{DD27704A-8E11-4DBB-BDE8-C0E9FC771009}" destId="{7C0818B7-ED2F-43B9-978D-2ED5F153DD97}" srcOrd="0" destOrd="0" presId="urn:microsoft.com/office/officeart/2005/8/layout/hierarchy3"/>
    <dgm:cxn modelId="{95955079-073C-41C7-B25B-2D7A2F1E5DFF}" type="presParOf" srcId="{7C0818B7-ED2F-43B9-978D-2ED5F153DD97}" destId="{6DFBCA19-2E25-451C-A90E-1CC17FE2C751}" srcOrd="0" destOrd="0" presId="urn:microsoft.com/office/officeart/2005/8/layout/hierarchy3"/>
    <dgm:cxn modelId="{500D0D38-5B91-4996-B627-6374BEBD9367}" type="presParOf" srcId="{7C0818B7-ED2F-43B9-978D-2ED5F153DD97}" destId="{138A6BE2-5236-4C2F-8B27-E52A82EFDF43}" srcOrd="1" destOrd="0" presId="urn:microsoft.com/office/officeart/2005/8/layout/hierarchy3"/>
    <dgm:cxn modelId="{FA2006A7-209E-422B-B1C1-7A468EA71F3F}" type="presParOf" srcId="{DD27704A-8E11-4DBB-BDE8-C0E9FC771009}" destId="{C79058F7-837A-4BC8-B77C-E8C64CC628D9}" srcOrd="1" destOrd="0" presId="urn:microsoft.com/office/officeart/2005/8/layout/hierarchy3"/>
    <dgm:cxn modelId="{6C50D378-5889-4CDD-B979-2EC5E6686DA6}" type="presParOf" srcId="{C79058F7-837A-4BC8-B77C-E8C64CC628D9}" destId="{A19C524C-3169-437E-BD78-13DCD7154057}" srcOrd="0" destOrd="0" presId="urn:microsoft.com/office/officeart/2005/8/layout/hierarchy3"/>
    <dgm:cxn modelId="{EB8B3303-8D6C-40B0-8425-531DE6DFC2E6}" type="presParOf" srcId="{C79058F7-837A-4BC8-B77C-E8C64CC628D9}" destId="{80D3A171-16BC-478B-BD8D-A6EF4DFAB8EF}" srcOrd="1" destOrd="0" presId="urn:microsoft.com/office/officeart/2005/8/layout/hierarchy3"/>
    <dgm:cxn modelId="{5B62A716-C62E-435F-8656-B939A200E888}" type="presParOf" srcId="{C79058F7-837A-4BC8-B77C-E8C64CC628D9}" destId="{F27BB85D-A780-453E-B9C4-460035DA0379}" srcOrd="2" destOrd="0" presId="urn:microsoft.com/office/officeart/2005/8/layout/hierarchy3"/>
    <dgm:cxn modelId="{66783642-7F9D-4DFB-A937-4F6D9D14B98A}" type="presParOf" srcId="{C79058F7-837A-4BC8-B77C-E8C64CC628D9}" destId="{46ADE6E4-7D73-4988-8300-9A2751E6C920}" srcOrd="3" destOrd="0" presId="urn:microsoft.com/office/officeart/2005/8/layout/hierarchy3"/>
    <dgm:cxn modelId="{29E7EED9-5BBF-412B-9D15-21EB934342BE}" type="presParOf" srcId="{C79058F7-837A-4BC8-B77C-E8C64CC628D9}" destId="{B082ACDE-644F-48D4-A4F1-5E02DF327E35}" srcOrd="4" destOrd="0" presId="urn:microsoft.com/office/officeart/2005/8/layout/hierarchy3"/>
    <dgm:cxn modelId="{4AED59C1-3730-4BC9-90FF-8304FB41920C}" type="presParOf" srcId="{C79058F7-837A-4BC8-B77C-E8C64CC628D9}" destId="{FF4D9701-5C63-437E-9B59-C8E27032478E}" srcOrd="5" destOrd="0" presId="urn:microsoft.com/office/officeart/2005/8/layout/hierarchy3"/>
    <dgm:cxn modelId="{DCFC0FBD-3EEA-4E0F-B2B3-06A319B57D29}" type="presParOf" srcId="{C79058F7-837A-4BC8-B77C-E8C64CC628D9}" destId="{38475552-4513-4424-9D13-0655E7FD513A}" srcOrd="6" destOrd="0" presId="urn:microsoft.com/office/officeart/2005/8/layout/hierarchy3"/>
    <dgm:cxn modelId="{93377F01-041A-44D0-A0C1-C68612B2DA11}" type="presParOf" srcId="{C79058F7-837A-4BC8-B77C-E8C64CC628D9}" destId="{3D762741-03AE-441B-9A6A-00DD91BEEB3C}" srcOrd="7" destOrd="0" presId="urn:microsoft.com/office/officeart/2005/8/layout/hierarchy3"/>
    <dgm:cxn modelId="{75BDE2CC-85ED-43CF-9859-041BC6B8E016}" type="presParOf" srcId="{C79058F7-837A-4BC8-B77C-E8C64CC628D9}" destId="{C518683D-0015-4F6B-A957-420EC95A418A}" srcOrd="8" destOrd="0" presId="urn:microsoft.com/office/officeart/2005/8/layout/hierarchy3"/>
    <dgm:cxn modelId="{95794D54-A8BA-4E84-8833-5AB2A7831FD6}" type="presParOf" srcId="{C79058F7-837A-4BC8-B77C-E8C64CC628D9}" destId="{311134D4-8FEF-469E-864F-49106DC9CBC4}" srcOrd="9" destOrd="0" presId="urn:microsoft.com/office/officeart/2005/8/layout/hierarchy3"/>
    <dgm:cxn modelId="{60C2CE5E-345E-430E-B3BA-4B0EA01527B9}" type="presParOf" srcId="{C79058F7-837A-4BC8-B77C-E8C64CC628D9}" destId="{166F566A-214F-45EA-A2AD-54FE3C92974A}" srcOrd="10" destOrd="0" presId="urn:microsoft.com/office/officeart/2005/8/layout/hierarchy3"/>
    <dgm:cxn modelId="{F4C6F443-09B3-4B77-B49E-3902ED275528}" type="presParOf" srcId="{C79058F7-837A-4BC8-B77C-E8C64CC628D9}" destId="{F54886B5-0BAF-49E4-B9C9-6CFB21E053E9}" srcOrd="11" destOrd="0" presId="urn:microsoft.com/office/officeart/2005/8/layout/hierarchy3"/>
    <dgm:cxn modelId="{424BCDDF-E28C-46D4-82C2-9C064CAC313D}" type="presParOf" srcId="{69553AD7-AB01-4528-8EDC-3486059D2B0B}" destId="{408C9F44-757A-4C72-A5B6-BDE23B84CE89}" srcOrd="3" destOrd="0" presId="urn:microsoft.com/office/officeart/2005/8/layout/hierarchy3"/>
    <dgm:cxn modelId="{4EF0F031-D7AE-4E21-BE26-6718D9CE0D3F}" type="presParOf" srcId="{408C9F44-757A-4C72-A5B6-BDE23B84CE89}" destId="{AFE48A4E-C331-4B2D-BA5F-80224706714B}" srcOrd="0" destOrd="0" presId="urn:microsoft.com/office/officeart/2005/8/layout/hierarchy3"/>
    <dgm:cxn modelId="{683A6154-60F3-4380-9F13-5CC22672A185}" type="presParOf" srcId="{AFE48A4E-C331-4B2D-BA5F-80224706714B}" destId="{46169C6D-4064-4ACD-A90B-C81F766AB5D0}" srcOrd="0" destOrd="0" presId="urn:microsoft.com/office/officeart/2005/8/layout/hierarchy3"/>
    <dgm:cxn modelId="{2A3B3B72-71CB-4AF5-946A-DFE86AC4D70D}" type="presParOf" srcId="{AFE48A4E-C331-4B2D-BA5F-80224706714B}" destId="{B5C37F86-C5C1-483A-882F-672F86461354}" srcOrd="1" destOrd="0" presId="urn:microsoft.com/office/officeart/2005/8/layout/hierarchy3"/>
    <dgm:cxn modelId="{67471F40-D7B0-4E4E-BD4F-0FDC4318C979}" type="presParOf" srcId="{408C9F44-757A-4C72-A5B6-BDE23B84CE89}" destId="{B9B6EB70-1561-4200-BCEB-2B9DAF500BF0}" srcOrd="1" destOrd="0" presId="urn:microsoft.com/office/officeart/2005/8/layout/hierarchy3"/>
    <dgm:cxn modelId="{E0C4683C-A6C5-4D91-A5BC-678E23ACA3FD}" type="presParOf" srcId="{B9B6EB70-1561-4200-BCEB-2B9DAF500BF0}" destId="{73C048D6-330D-4127-93BF-4CF7BDDB8466}" srcOrd="0" destOrd="0" presId="urn:microsoft.com/office/officeart/2005/8/layout/hierarchy3"/>
    <dgm:cxn modelId="{87A5E386-DAF1-4562-8D6E-F37BFA674808}" type="presParOf" srcId="{B9B6EB70-1561-4200-BCEB-2B9DAF500BF0}" destId="{FFDBB7AC-9979-44B9-A5F5-402334F2135D}" srcOrd="1" destOrd="0" presId="urn:microsoft.com/office/officeart/2005/8/layout/hierarchy3"/>
    <dgm:cxn modelId="{9E151ED3-8D7A-4080-A0AA-B5C1BEF35AB0}" type="presParOf" srcId="{B9B6EB70-1561-4200-BCEB-2B9DAF500BF0}" destId="{19D5C602-2CC8-4D20-ABFD-CB2F8E0D2ED8}" srcOrd="2" destOrd="0" presId="urn:microsoft.com/office/officeart/2005/8/layout/hierarchy3"/>
    <dgm:cxn modelId="{2AF5BB5B-5246-488A-B232-F4EBE1FBC069}" type="presParOf" srcId="{B9B6EB70-1561-4200-BCEB-2B9DAF500BF0}" destId="{EEAE5E1E-C6B0-40BD-8DFC-F22CF961B6E8}" srcOrd="3" destOrd="0" presId="urn:microsoft.com/office/officeart/2005/8/layout/hierarchy3"/>
    <dgm:cxn modelId="{2455A612-EC83-4C2C-844C-0144D5FD4182}" type="presParOf" srcId="{B9B6EB70-1561-4200-BCEB-2B9DAF500BF0}" destId="{2700D172-C052-46E5-AE1B-E2E399322F00}" srcOrd="4" destOrd="0" presId="urn:microsoft.com/office/officeart/2005/8/layout/hierarchy3"/>
    <dgm:cxn modelId="{AEEFA5FF-005A-4BFA-992B-AF11842A483C}" type="presParOf" srcId="{B9B6EB70-1561-4200-BCEB-2B9DAF500BF0}" destId="{C2349350-8448-4F16-951D-B65EAF991EE0}" srcOrd="5" destOrd="0" presId="urn:microsoft.com/office/officeart/2005/8/layout/hierarchy3"/>
    <dgm:cxn modelId="{FD6676F7-D0BF-4AA2-9491-9818D428CCFC}" type="presParOf" srcId="{B9B6EB70-1561-4200-BCEB-2B9DAF500BF0}" destId="{7AAB6F1C-4782-463E-A8B3-3E58E7DF63D9}" srcOrd="6" destOrd="0" presId="urn:microsoft.com/office/officeart/2005/8/layout/hierarchy3"/>
    <dgm:cxn modelId="{6FD382D9-73E6-4AA7-BE0F-8BD194DC830F}" type="presParOf" srcId="{B9B6EB70-1561-4200-BCEB-2B9DAF500BF0}" destId="{DA5A7D6F-85A1-41F4-AA4C-A5C634CF5589}" srcOrd="7" destOrd="0" presId="urn:microsoft.com/office/officeart/2005/8/layout/hierarchy3"/>
    <dgm:cxn modelId="{2F7E7039-0BF3-4389-91B4-D975608280D3}" type="presParOf" srcId="{B9B6EB70-1561-4200-BCEB-2B9DAF500BF0}" destId="{258DEACC-1689-407F-9D00-D2B1D1F238EA}" srcOrd="8" destOrd="0" presId="urn:microsoft.com/office/officeart/2005/8/layout/hierarchy3"/>
    <dgm:cxn modelId="{5113DAF6-AF4D-4A85-BF08-8E54A41C32A3}" type="presParOf" srcId="{B9B6EB70-1561-4200-BCEB-2B9DAF500BF0}" destId="{52F194BF-04AC-4066-A2B6-3350556F6EC5}" srcOrd="9" destOrd="0" presId="urn:microsoft.com/office/officeart/2005/8/layout/hierarchy3"/>
    <dgm:cxn modelId="{2672AEB0-D309-481B-9FD3-3DE31E3686CB}" type="presParOf" srcId="{69553AD7-AB01-4528-8EDC-3486059D2B0B}" destId="{D214D82B-C593-4B78-A538-DF9B4C5A4A32}" srcOrd="4" destOrd="0" presId="urn:microsoft.com/office/officeart/2005/8/layout/hierarchy3"/>
    <dgm:cxn modelId="{245E30AC-F031-48F8-9D3E-5327628BD32B}" type="presParOf" srcId="{D214D82B-C593-4B78-A538-DF9B4C5A4A32}" destId="{FAFC9898-F623-4367-A7AE-D3FAD9B4A87F}" srcOrd="0" destOrd="0" presId="urn:microsoft.com/office/officeart/2005/8/layout/hierarchy3"/>
    <dgm:cxn modelId="{34383C01-3D07-484D-8789-44C06F48BB2D}" type="presParOf" srcId="{FAFC9898-F623-4367-A7AE-D3FAD9B4A87F}" destId="{A4D19C1B-99E2-42FE-8097-AEDBDD6FAE1E}" srcOrd="0" destOrd="0" presId="urn:microsoft.com/office/officeart/2005/8/layout/hierarchy3"/>
    <dgm:cxn modelId="{01869A7A-288F-4C87-8ABC-071840C87047}" type="presParOf" srcId="{FAFC9898-F623-4367-A7AE-D3FAD9B4A87F}" destId="{ECF3D2E1-CF67-4BEC-B23B-DE4829159046}" srcOrd="1" destOrd="0" presId="urn:microsoft.com/office/officeart/2005/8/layout/hierarchy3"/>
    <dgm:cxn modelId="{8FF3A007-479E-4490-B94F-F2DD894086EA}" type="presParOf" srcId="{D214D82B-C593-4B78-A538-DF9B4C5A4A32}" destId="{E6D70EEA-6398-4D21-9689-0E995DA6220A}" srcOrd="1" destOrd="0" presId="urn:microsoft.com/office/officeart/2005/8/layout/hierarchy3"/>
    <dgm:cxn modelId="{5DEF3626-258B-4C98-B713-57612D4BDB93}" type="presParOf" srcId="{E6D70EEA-6398-4D21-9689-0E995DA6220A}" destId="{D5F8241D-CFEA-4653-BEA5-4A076440B73A}" srcOrd="0" destOrd="0" presId="urn:microsoft.com/office/officeart/2005/8/layout/hierarchy3"/>
    <dgm:cxn modelId="{254D3481-A8E0-40B7-AE0F-9A62855EED82}" type="presParOf" srcId="{E6D70EEA-6398-4D21-9689-0E995DA6220A}" destId="{ED2A8050-D454-4F46-BFFB-857DFE2631D9}" srcOrd="1" destOrd="0" presId="urn:microsoft.com/office/officeart/2005/8/layout/hierarchy3"/>
    <dgm:cxn modelId="{4CF55B24-66E0-4C2E-A48B-88C1D551A603}" type="presParOf" srcId="{E6D70EEA-6398-4D21-9689-0E995DA6220A}" destId="{8891D819-FBB8-4711-A78C-59E423B3FF0F}" srcOrd="2" destOrd="0" presId="urn:microsoft.com/office/officeart/2005/8/layout/hierarchy3"/>
    <dgm:cxn modelId="{545E08F5-7D2F-4850-81B8-BF17BCCB1827}" type="presParOf" srcId="{E6D70EEA-6398-4D21-9689-0E995DA6220A}" destId="{78184E2D-BCD9-4564-B899-A7815C1D5919}" srcOrd="3" destOrd="0" presId="urn:microsoft.com/office/officeart/2005/8/layout/hierarchy3"/>
    <dgm:cxn modelId="{9F58EB0A-F6AB-4643-8559-BE472588CB0A}" type="presParOf" srcId="{E6D70EEA-6398-4D21-9689-0E995DA6220A}" destId="{29615AD5-8495-4E08-BFCE-DEA5DCCCCA03}" srcOrd="4" destOrd="0" presId="urn:microsoft.com/office/officeart/2005/8/layout/hierarchy3"/>
    <dgm:cxn modelId="{22282A86-8F3C-491E-9650-513C7B961259}" type="presParOf" srcId="{E6D70EEA-6398-4D21-9689-0E995DA6220A}" destId="{2FEA6554-8C74-4D24-9B57-F6958D023D65}" srcOrd="5" destOrd="0" presId="urn:microsoft.com/office/officeart/2005/8/layout/hierarchy3"/>
    <dgm:cxn modelId="{8C4F03DD-CE9E-4911-9578-F56459DFDA93}" type="presParOf" srcId="{E6D70EEA-6398-4D21-9689-0E995DA6220A}" destId="{2FF6283F-0554-4504-8D65-AB9B6214DA74}" srcOrd="6" destOrd="0" presId="urn:microsoft.com/office/officeart/2005/8/layout/hierarchy3"/>
    <dgm:cxn modelId="{03BE8D21-1C87-4FD5-8B78-28D183612200}" type="presParOf" srcId="{E6D70EEA-6398-4D21-9689-0E995DA6220A}" destId="{8E29B447-E2FD-401E-BB36-2E0059B486D7}" srcOrd="7" destOrd="0" presId="urn:microsoft.com/office/officeart/2005/8/layout/hierarchy3"/>
    <dgm:cxn modelId="{FABA64A3-8894-46D2-9D36-B374DCA0FE3A}" type="presParOf" srcId="{E6D70EEA-6398-4D21-9689-0E995DA6220A}" destId="{55C4AB8E-D31D-4DE5-80E3-2B46C00A41D0}" srcOrd="8" destOrd="0" presId="urn:microsoft.com/office/officeart/2005/8/layout/hierarchy3"/>
    <dgm:cxn modelId="{84818DD4-ABBD-430F-9AFB-3EA0446C7657}" type="presParOf" srcId="{E6D70EEA-6398-4D21-9689-0E995DA6220A}" destId="{9747E3FF-A179-4CB7-913C-845335D8FA81}" srcOrd="9" destOrd="0" presId="urn:microsoft.com/office/officeart/2005/8/layout/hierarchy3"/>
    <dgm:cxn modelId="{B8F93335-DCF9-4270-893C-B52F482BA760}" type="presParOf" srcId="{69553AD7-AB01-4528-8EDC-3486059D2B0B}" destId="{F418977D-C4DF-4D56-9D47-4409D34A219D}" srcOrd="5" destOrd="0" presId="urn:microsoft.com/office/officeart/2005/8/layout/hierarchy3"/>
    <dgm:cxn modelId="{0DF07887-A9BA-4B71-9542-5EB552FD798F}" type="presParOf" srcId="{F418977D-C4DF-4D56-9D47-4409D34A219D}" destId="{BE3F87CF-15E6-441E-8D7E-F8E2E52F78EF}" srcOrd="0" destOrd="0" presId="urn:microsoft.com/office/officeart/2005/8/layout/hierarchy3"/>
    <dgm:cxn modelId="{8A1A9E59-DF68-49D3-BF23-F411CBE91314}" type="presParOf" srcId="{BE3F87CF-15E6-441E-8D7E-F8E2E52F78EF}" destId="{38CF3459-158A-4339-9302-2758AE2B3118}" srcOrd="0" destOrd="0" presId="urn:microsoft.com/office/officeart/2005/8/layout/hierarchy3"/>
    <dgm:cxn modelId="{EE381987-445C-4DF0-BB56-B516E440E770}" type="presParOf" srcId="{BE3F87CF-15E6-441E-8D7E-F8E2E52F78EF}" destId="{43977547-1957-4382-A78D-C19435F35282}" srcOrd="1" destOrd="0" presId="urn:microsoft.com/office/officeart/2005/8/layout/hierarchy3"/>
    <dgm:cxn modelId="{B74D03A3-F25B-46B9-A9A7-B16C287ADE4B}" type="presParOf" srcId="{F418977D-C4DF-4D56-9D47-4409D34A219D}" destId="{B05D4EC7-53D5-4EB0-B007-4B3E527C1E4D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BBE143-31BF-43A9-8505-4BF8893EB2FC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548986B1-3F74-4946-8108-BADCB3CAD7A5}">
      <dgm:prSet/>
      <dgm:spPr/>
      <dgm:t>
        <a:bodyPr/>
        <a:lstStyle/>
        <a:p>
          <a:pPr rtl="0"/>
          <a:r>
            <a:rPr lang="en-US" smtClean="0"/>
            <a:t>Objectives : </a:t>
          </a:r>
          <a:endParaRPr lang="fr-FR"/>
        </a:p>
      </dgm:t>
    </dgm:pt>
    <dgm:pt modelId="{284A74CA-0D01-4E76-9E4D-5FB8BA5FD784}" type="parTrans" cxnId="{010645A8-C414-4CE8-91EA-330C8D034D1D}">
      <dgm:prSet/>
      <dgm:spPr/>
      <dgm:t>
        <a:bodyPr/>
        <a:lstStyle/>
        <a:p>
          <a:endParaRPr lang="fr-FR"/>
        </a:p>
      </dgm:t>
    </dgm:pt>
    <dgm:pt modelId="{BF139AB1-D16B-474A-9B55-EE90F6E04DEE}" type="sibTrans" cxnId="{010645A8-C414-4CE8-91EA-330C8D034D1D}">
      <dgm:prSet/>
      <dgm:spPr/>
      <dgm:t>
        <a:bodyPr/>
        <a:lstStyle/>
        <a:p>
          <a:endParaRPr lang="fr-FR"/>
        </a:p>
      </dgm:t>
    </dgm:pt>
    <dgm:pt modelId="{3AB93480-6598-448A-BB97-44473677FCBD}">
      <dgm:prSet/>
      <dgm:spPr/>
      <dgm:t>
        <a:bodyPr/>
        <a:lstStyle/>
        <a:p>
          <a:pPr rtl="0"/>
          <a:r>
            <a:rPr lang="en-US" dirty="0" smtClean="0"/>
            <a:t>helpful to construct links between objects from different disciplinary fields</a:t>
          </a:r>
          <a:endParaRPr lang="fr-FR" dirty="0"/>
        </a:p>
      </dgm:t>
    </dgm:pt>
    <dgm:pt modelId="{2603521C-9BEB-46CD-9A48-10E12C2A85BD}" type="parTrans" cxnId="{6465B18A-4899-475F-889C-AD5D720EEFCE}">
      <dgm:prSet/>
      <dgm:spPr/>
      <dgm:t>
        <a:bodyPr/>
        <a:lstStyle/>
        <a:p>
          <a:endParaRPr lang="fr-FR"/>
        </a:p>
      </dgm:t>
    </dgm:pt>
    <dgm:pt modelId="{4B7DA198-EB5F-4E5A-A4C9-E79FFA47D0FB}" type="sibTrans" cxnId="{6465B18A-4899-475F-889C-AD5D720EEFCE}">
      <dgm:prSet/>
      <dgm:spPr/>
      <dgm:t>
        <a:bodyPr/>
        <a:lstStyle/>
        <a:p>
          <a:endParaRPr lang="fr-FR"/>
        </a:p>
      </dgm:t>
    </dgm:pt>
    <dgm:pt modelId="{A5E20D08-4261-40F4-AB57-8E179C9DF1AB}">
      <dgm:prSet/>
      <dgm:spPr/>
      <dgm:t>
        <a:bodyPr/>
        <a:lstStyle/>
        <a:p>
          <a:pPr rtl="0"/>
          <a:r>
            <a:rPr lang="en-US" dirty="0" smtClean="0"/>
            <a:t>able to connect data without centralizing them</a:t>
          </a:r>
          <a:endParaRPr lang="fr-FR" dirty="0"/>
        </a:p>
      </dgm:t>
    </dgm:pt>
    <dgm:pt modelId="{7147C16B-7485-44B3-9020-2E8B337A9FFD}" type="parTrans" cxnId="{FDC16843-7B2E-4C90-8EA2-F99686548228}">
      <dgm:prSet/>
      <dgm:spPr/>
      <dgm:t>
        <a:bodyPr/>
        <a:lstStyle/>
        <a:p>
          <a:endParaRPr lang="fr-FR"/>
        </a:p>
      </dgm:t>
    </dgm:pt>
    <dgm:pt modelId="{10F8B267-31F2-4BF4-B24D-916627A4E28A}" type="sibTrans" cxnId="{FDC16843-7B2E-4C90-8EA2-F99686548228}">
      <dgm:prSet/>
      <dgm:spPr/>
      <dgm:t>
        <a:bodyPr/>
        <a:lstStyle/>
        <a:p>
          <a:endParaRPr lang="fr-FR"/>
        </a:p>
      </dgm:t>
    </dgm:pt>
    <dgm:pt modelId="{0FD29563-C7A5-49EE-A42C-73481960DD99}">
      <dgm:prSet/>
      <dgm:spPr/>
      <dgm:t>
        <a:bodyPr/>
        <a:lstStyle/>
        <a:p>
          <a:pPr rtl="0"/>
          <a:r>
            <a:rPr lang="en-US" smtClean="0"/>
            <a:t>didactic interface to increase level of users</a:t>
          </a:r>
          <a:endParaRPr lang="fr-FR"/>
        </a:p>
      </dgm:t>
    </dgm:pt>
    <dgm:pt modelId="{FD94C593-2D7B-41E8-89C4-B130A053D3B7}" type="parTrans" cxnId="{3AA9CD04-8975-4194-AD6E-132910D605AF}">
      <dgm:prSet/>
      <dgm:spPr/>
      <dgm:t>
        <a:bodyPr/>
        <a:lstStyle/>
        <a:p>
          <a:endParaRPr lang="fr-FR"/>
        </a:p>
      </dgm:t>
    </dgm:pt>
    <dgm:pt modelId="{D9B4D777-7964-4E72-83C4-686698DDE0E5}" type="sibTrans" cxnId="{3AA9CD04-8975-4194-AD6E-132910D605AF}">
      <dgm:prSet/>
      <dgm:spPr/>
      <dgm:t>
        <a:bodyPr/>
        <a:lstStyle/>
        <a:p>
          <a:endParaRPr lang="fr-FR"/>
        </a:p>
      </dgm:t>
    </dgm:pt>
    <dgm:pt modelId="{0E6AA94E-0321-4866-A907-E3EF859997C5}">
      <dgm:prSet/>
      <dgm:spPr/>
      <dgm:t>
        <a:bodyPr/>
        <a:lstStyle/>
        <a:p>
          <a:pPr rtl="0"/>
          <a:r>
            <a:rPr lang="en-US" smtClean="0"/>
            <a:t>able to conserve new models and objects</a:t>
          </a:r>
          <a:endParaRPr lang="fr-FR"/>
        </a:p>
      </dgm:t>
    </dgm:pt>
    <dgm:pt modelId="{3B24B591-8C94-483C-8A35-726679FADF1E}" type="parTrans" cxnId="{4E1AEB3B-C8F5-40F0-B7F6-09B78638183C}">
      <dgm:prSet/>
      <dgm:spPr/>
      <dgm:t>
        <a:bodyPr/>
        <a:lstStyle/>
        <a:p>
          <a:endParaRPr lang="fr-FR"/>
        </a:p>
      </dgm:t>
    </dgm:pt>
    <dgm:pt modelId="{A53ABCFB-FDAF-4F5F-B8B1-E497152F17D8}" type="sibTrans" cxnId="{4E1AEB3B-C8F5-40F0-B7F6-09B78638183C}">
      <dgm:prSet/>
      <dgm:spPr/>
      <dgm:t>
        <a:bodyPr/>
        <a:lstStyle/>
        <a:p>
          <a:endParaRPr lang="fr-FR"/>
        </a:p>
      </dgm:t>
    </dgm:pt>
    <dgm:pt modelId="{CF895C08-B7E6-4534-91C5-CA2640E42F16}">
      <dgm:prSet/>
      <dgm:spPr/>
      <dgm:t>
        <a:bodyPr/>
        <a:lstStyle/>
        <a:p>
          <a:pPr rtl="0"/>
          <a:r>
            <a:rPr lang="en-US" dirty="0" smtClean="0"/>
            <a:t>provide a unique flux for computing centers</a:t>
          </a:r>
          <a:endParaRPr lang="fr-FR" dirty="0"/>
        </a:p>
      </dgm:t>
    </dgm:pt>
    <dgm:pt modelId="{9B74E340-5936-4E32-8B66-16203AFDDC35}" type="parTrans" cxnId="{48EC7436-A148-454B-846D-69FE69581C66}">
      <dgm:prSet/>
      <dgm:spPr/>
      <dgm:t>
        <a:bodyPr/>
        <a:lstStyle/>
        <a:p>
          <a:endParaRPr lang="fr-FR"/>
        </a:p>
      </dgm:t>
    </dgm:pt>
    <dgm:pt modelId="{A4A324BC-6B7F-4D57-AB5E-DC5BE91721E0}" type="sibTrans" cxnId="{48EC7436-A148-454B-846D-69FE69581C66}">
      <dgm:prSet/>
      <dgm:spPr/>
      <dgm:t>
        <a:bodyPr/>
        <a:lstStyle/>
        <a:p>
          <a:endParaRPr lang="fr-FR"/>
        </a:p>
      </dgm:t>
    </dgm:pt>
    <dgm:pt modelId="{E34AC904-BF42-4663-A7DB-AF3F3F61854E}">
      <dgm:prSet/>
      <dgm:spPr/>
      <dgm:t>
        <a:bodyPr/>
        <a:lstStyle/>
        <a:p>
          <a:pPr rtl="0"/>
          <a:endParaRPr lang="fr-FR" dirty="0"/>
        </a:p>
      </dgm:t>
    </dgm:pt>
    <dgm:pt modelId="{1FBB297E-815E-44D3-AD05-CB8E65308BBC}" type="parTrans" cxnId="{1A41FD60-D69F-4EBB-B823-F22A0F646E13}">
      <dgm:prSet/>
      <dgm:spPr/>
      <dgm:t>
        <a:bodyPr/>
        <a:lstStyle/>
        <a:p>
          <a:endParaRPr lang="fr-FR"/>
        </a:p>
      </dgm:t>
    </dgm:pt>
    <dgm:pt modelId="{A4425D95-8644-46E7-A4D4-3E687CC0638D}" type="sibTrans" cxnId="{1A41FD60-D69F-4EBB-B823-F22A0F646E13}">
      <dgm:prSet/>
      <dgm:spPr/>
      <dgm:t>
        <a:bodyPr/>
        <a:lstStyle/>
        <a:p>
          <a:endParaRPr lang="fr-FR"/>
        </a:p>
      </dgm:t>
    </dgm:pt>
    <dgm:pt modelId="{CDFEC3BE-F4B5-4F06-A99B-2DF1CD1FD644}" type="pres">
      <dgm:prSet presAssocID="{D8BBE143-31BF-43A9-8505-4BF8893EB2F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4B93BD2-AACE-4783-B443-A1F12F5BF4E8}" type="pres">
      <dgm:prSet presAssocID="{548986B1-3F74-4946-8108-BADCB3CAD7A5}" presName="composite" presStyleCnt="0"/>
      <dgm:spPr/>
    </dgm:pt>
    <dgm:pt modelId="{70E4D6F5-7D91-4961-BF27-1523D30D38BB}" type="pres">
      <dgm:prSet presAssocID="{548986B1-3F74-4946-8108-BADCB3CAD7A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5BE3B1F-13AD-4681-983A-71825FAF5850}" type="pres">
      <dgm:prSet presAssocID="{548986B1-3F74-4946-8108-BADCB3CAD7A5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8548172-9697-4F47-8457-714877A9283D}" type="pres">
      <dgm:prSet presAssocID="{BF139AB1-D16B-474A-9B55-EE90F6E04DEE}" presName="space" presStyleCnt="0"/>
      <dgm:spPr/>
    </dgm:pt>
    <dgm:pt modelId="{8A5AB17A-0697-4911-AF54-A8C534803E8B}" type="pres">
      <dgm:prSet presAssocID="{E34AC904-BF42-4663-A7DB-AF3F3F61854E}" presName="composite" presStyleCnt="0"/>
      <dgm:spPr/>
    </dgm:pt>
    <dgm:pt modelId="{7BA3A265-E6BD-4E16-984C-2D374FCDC09B}" type="pres">
      <dgm:prSet presAssocID="{E34AC904-BF42-4663-A7DB-AF3F3F61854E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8DB3BA4-5055-4E36-AC88-99762E9776B5}" type="pres">
      <dgm:prSet presAssocID="{E34AC904-BF42-4663-A7DB-AF3F3F61854E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5368A2A-C7C9-4E45-A493-9CE898EF38BA}" type="presOf" srcId="{0E6AA94E-0321-4866-A907-E3EF859997C5}" destId="{05BE3B1F-13AD-4681-983A-71825FAF5850}" srcOrd="0" destOrd="3" presId="urn:microsoft.com/office/officeart/2005/8/layout/hList1"/>
    <dgm:cxn modelId="{010645A8-C414-4CE8-91EA-330C8D034D1D}" srcId="{D8BBE143-31BF-43A9-8505-4BF8893EB2FC}" destId="{548986B1-3F74-4946-8108-BADCB3CAD7A5}" srcOrd="0" destOrd="0" parTransId="{284A74CA-0D01-4E76-9E4D-5FB8BA5FD784}" sibTransId="{BF139AB1-D16B-474A-9B55-EE90F6E04DEE}"/>
    <dgm:cxn modelId="{C3B8DA14-3BE3-4082-8D66-AA6A07410AAA}" type="presOf" srcId="{CF895C08-B7E6-4534-91C5-CA2640E42F16}" destId="{05BE3B1F-13AD-4681-983A-71825FAF5850}" srcOrd="0" destOrd="4" presId="urn:microsoft.com/office/officeart/2005/8/layout/hList1"/>
    <dgm:cxn modelId="{8CB1793F-E61C-4C31-A6D6-2F851F9D7F64}" type="presOf" srcId="{E34AC904-BF42-4663-A7DB-AF3F3F61854E}" destId="{7BA3A265-E6BD-4E16-984C-2D374FCDC09B}" srcOrd="0" destOrd="0" presId="urn:microsoft.com/office/officeart/2005/8/layout/hList1"/>
    <dgm:cxn modelId="{4E1AEB3B-C8F5-40F0-B7F6-09B78638183C}" srcId="{548986B1-3F74-4946-8108-BADCB3CAD7A5}" destId="{0E6AA94E-0321-4866-A907-E3EF859997C5}" srcOrd="3" destOrd="0" parTransId="{3B24B591-8C94-483C-8A35-726679FADF1E}" sibTransId="{A53ABCFB-FDAF-4F5F-B8B1-E497152F17D8}"/>
    <dgm:cxn modelId="{BACDEF56-45FF-466A-92A7-9848837C2605}" type="presOf" srcId="{548986B1-3F74-4946-8108-BADCB3CAD7A5}" destId="{70E4D6F5-7D91-4961-BF27-1523D30D38BB}" srcOrd="0" destOrd="0" presId="urn:microsoft.com/office/officeart/2005/8/layout/hList1"/>
    <dgm:cxn modelId="{48EC7436-A148-454B-846D-69FE69581C66}" srcId="{548986B1-3F74-4946-8108-BADCB3CAD7A5}" destId="{CF895C08-B7E6-4534-91C5-CA2640E42F16}" srcOrd="4" destOrd="0" parTransId="{9B74E340-5936-4E32-8B66-16203AFDDC35}" sibTransId="{A4A324BC-6B7F-4D57-AB5E-DC5BE91721E0}"/>
    <dgm:cxn modelId="{3AA9CD04-8975-4194-AD6E-132910D605AF}" srcId="{548986B1-3F74-4946-8108-BADCB3CAD7A5}" destId="{0FD29563-C7A5-49EE-A42C-73481960DD99}" srcOrd="2" destOrd="0" parTransId="{FD94C593-2D7B-41E8-89C4-B130A053D3B7}" sibTransId="{D9B4D777-7964-4E72-83C4-686698DDE0E5}"/>
    <dgm:cxn modelId="{FC47DBAC-5CD9-483D-89A4-EDE50FD5EBC4}" type="presOf" srcId="{3AB93480-6598-448A-BB97-44473677FCBD}" destId="{05BE3B1F-13AD-4681-983A-71825FAF5850}" srcOrd="0" destOrd="0" presId="urn:microsoft.com/office/officeart/2005/8/layout/hList1"/>
    <dgm:cxn modelId="{FDC16843-7B2E-4C90-8EA2-F99686548228}" srcId="{548986B1-3F74-4946-8108-BADCB3CAD7A5}" destId="{A5E20D08-4261-40F4-AB57-8E179C9DF1AB}" srcOrd="1" destOrd="0" parTransId="{7147C16B-7485-44B3-9020-2E8B337A9FFD}" sibTransId="{10F8B267-31F2-4BF4-B24D-916627A4E28A}"/>
    <dgm:cxn modelId="{EBBAA850-6365-44E9-A807-137F5E45EDA5}" type="presOf" srcId="{0FD29563-C7A5-49EE-A42C-73481960DD99}" destId="{05BE3B1F-13AD-4681-983A-71825FAF5850}" srcOrd="0" destOrd="2" presId="urn:microsoft.com/office/officeart/2005/8/layout/hList1"/>
    <dgm:cxn modelId="{1A41FD60-D69F-4EBB-B823-F22A0F646E13}" srcId="{D8BBE143-31BF-43A9-8505-4BF8893EB2FC}" destId="{E34AC904-BF42-4663-A7DB-AF3F3F61854E}" srcOrd="1" destOrd="0" parTransId="{1FBB297E-815E-44D3-AD05-CB8E65308BBC}" sibTransId="{A4425D95-8644-46E7-A4D4-3E687CC0638D}"/>
    <dgm:cxn modelId="{6465B18A-4899-475F-889C-AD5D720EEFCE}" srcId="{548986B1-3F74-4946-8108-BADCB3CAD7A5}" destId="{3AB93480-6598-448A-BB97-44473677FCBD}" srcOrd="0" destOrd="0" parTransId="{2603521C-9BEB-46CD-9A48-10E12C2A85BD}" sibTransId="{4B7DA198-EB5F-4E5A-A4C9-E79FFA47D0FB}"/>
    <dgm:cxn modelId="{693C890B-9DDA-4B33-95F3-6F9C81117A32}" type="presOf" srcId="{A5E20D08-4261-40F4-AB57-8E179C9DF1AB}" destId="{05BE3B1F-13AD-4681-983A-71825FAF5850}" srcOrd="0" destOrd="1" presId="urn:microsoft.com/office/officeart/2005/8/layout/hList1"/>
    <dgm:cxn modelId="{CC00F997-007E-470E-89C0-3C2A4FDAAD66}" type="presOf" srcId="{D8BBE143-31BF-43A9-8505-4BF8893EB2FC}" destId="{CDFEC3BE-F4B5-4F06-A99B-2DF1CD1FD644}" srcOrd="0" destOrd="0" presId="urn:microsoft.com/office/officeart/2005/8/layout/hList1"/>
    <dgm:cxn modelId="{46E1B181-04B2-44BE-8F56-CF7B9E024593}" type="presParOf" srcId="{CDFEC3BE-F4B5-4F06-A99B-2DF1CD1FD644}" destId="{94B93BD2-AACE-4783-B443-A1F12F5BF4E8}" srcOrd="0" destOrd="0" presId="urn:microsoft.com/office/officeart/2005/8/layout/hList1"/>
    <dgm:cxn modelId="{3E091B9E-0324-4108-92A2-F54B3AAC9B10}" type="presParOf" srcId="{94B93BD2-AACE-4783-B443-A1F12F5BF4E8}" destId="{70E4D6F5-7D91-4961-BF27-1523D30D38BB}" srcOrd="0" destOrd="0" presId="urn:microsoft.com/office/officeart/2005/8/layout/hList1"/>
    <dgm:cxn modelId="{1ECEDEE3-EDE6-4743-9272-440F3496CDEC}" type="presParOf" srcId="{94B93BD2-AACE-4783-B443-A1F12F5BF4E8}" destId="{05BE3B1F-13AD-4681-983A-71825FAF5850}" srcOrd="1" destOrd="0" presId="urn:microsoft.com/office/officeart/2005/8/layout/hList1"/>
    <dgm:cxn modelId="{0349BB9D-0160-4DD8-975B-0129A1A2673E}" type="presParOf" srcId="{CDFEC3BE-F4B5-4F06-A99B-2DF1CD1FD644}" destId="{F8548172-9697-4F47-8457-714877A9283D}" srcOrd="1" destOrd="0" presId="urn:microsoft.com/office/officeart/2005/8/layout/hList1"/>
    <dgm:cxn modelId="{824B0DF7-2E4B-4694-A9DA-CB2D0D72FF80}" type="presParOf" srcId="{CDFEC3BE-F4B5-4F06-A99B-2DF1CD1FD644}" destId="{8A5AB17A-0697-4911-AF54-A8C534803E8B}" srcOrd="2" destOrd="0" presId="urn:microsoft.com/office/officeart/2005/8/layout/hList1"/>
    <dgm:cxn modelId="{23AD8F27-7419-471E-A14C-1068435DC9B5}" type="presParOf" srcId="{8A5AB17A-0697-4911-AF54-A8C534803E8B}" destId="{7BA3A265-E6BD-4E16-984C-2D374FCDC09B}" srcOrd="0" destOrd="0" presId="urn:microsoft.com/office/officeart/2005/8/layout/hList1"/>
    <dgm:cxn modelId="{AE9BE632-D0A0-4D2F-8FEF-3D75A515E2F6}" type="presParOf" srcId="{8A5AB17A-0697-4911-AF54-A8C534803E8B}" destId="{F8DB3BA4-5055-4E36-AC88-99762E9776B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8BBE143-31BF-43A9-8505-4BF8893EB2FC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548986B1-3F74-4946-8108-BADCB3CAD7A5}">
      <dgm:prSet/>
      <dgm:spPr/>
      <dgm:t>
        <a:bodyPr/>
        <a:lstStyle/>
        <a:p>
          <a:pPr rtl="0"/>
          <a:r>
            <a:rPr lang="en-US" smtClean="0"/>
            <a:t>Objectives : </a:t>
          </a:r>
          <a:endParaRPr lang="fr-FR"/>
        </a:p>
      </dgm:t>
    </dgm:pt>
    <dgm:pt modelId="{284A74CA-0D01-4E76-9E4D-5FB8BA5FD784}" type="parTrans" cxnId="{010645A8-C414-4CE8-91EA-330C8D034D1D}">
      <dgm:prSet/>
      <dgm:spPr/>
      <dgm:t>
        <a:bodyPr/>
        <a:lstStyle/>
        <a:p>
          <a:endParaRPr lang="fr-FR"/>
        </a:p>
      </dgm:t>
    </dgm:pt>
    <dgm:pt modelId="{BF139AB1-D16B-474A-9B55-EE90F6E04DEE}" type="sibTrans" cxnId="{010645A8-C414-4CE8-91EA-330C8D034D1D}">
      <dgm:prSet/>
      <dgm:spPr/>
      <dgm:t>
        <a:bodyPr/>
        <a:lstStyle/>
        <a:p>
          <a:endParaRPr lang="fr-FR"/>
        </a:p>
      </dgm:t>
    </dgm:pt>
    <dgm:pt modelId="{3AB93480-6598-448A-BB97-44473677FCBD}">
      <dgm:prSet/>
      <dgm:spPr/>
      <dgm:t>
        <a:bodyPr/>
        <a:lstStyle/>
        <a:p>
          <a:pPr rtl="0"/>
          <a:r>
            <a:rPr lang="en-US" dirty="0" smtClean="0"/>
            <a:t>helpful to construct links between objects from different disciplinary fields</a:t>
          </a:r>
          <a:endParaRPr lang="fr-FR" dirty="0"/>
        </a:p>
      </dgm:t>
    </dgm:pt>
    <dgm:pt modelId="{2603521C-9BEB-46CD-9A48-10E12C2A85BD}" type="parTrans" cxnId="{6465B18A-4899-475F-889C-AD5D720EEFCE}">
      <dgm:prSet/>
      <dgm:spPr/>
      <dgm:t>
        <a:bodyPr/>
        <a:lstStyle/>
        <a:p>
          <a:endParaRPr lang="fr-FR"/>
        </a:p>
      </dgm:t>
    </dgm:pt>
    <dgm:pt modelId="{4B7DA198-EB5F-4E5A-A4C9-E79FFA47D0FB}" type="sibTrans" cxnId="{6465B18A-4899-475F-889C-AD5D720EEFCE}">
      <dgm:prSet/>
      <dgm:spPr/>
      <dgm:t>
        <a:bodyPr/>
        <a:lstStyle/>
        <a:p>
          <a:endParaRPr lang="fr-FR"/>
        </a:p>
      </dgm:t>
    </dgm:pt>
    <dgm:pt modelId="{A5E20D08-4261-40F4-AB57-8E179C9DF1AB}">
      <dgm:prSet/>
      <dgm:spPr/>
      <dgm:t>
        <a:bodyPr/>
        <a:lstStyle/>
        <a:p>
          <a:pPr rtl="0"/>
          <a:r>
            <a:rPr lang="en-US" dirty="0" smtClean="0"/>
            <a:t>able to connect data without centralizing them</a:t>
          </a:r>
          <a:endParaRPr lang="fr-FR" dirty="0"/>
        </a:p>
      </dgm:t>
    </dgm:pt>
    <dgm:pt modelId="{7147C16B-7485-44B3-9020-2E8B337A9FFD}" type="parTrans" cxnId="{FDC16843-7B2E-4C90-8EA2-F99686548228}">
      <dgm:prSet/>
      <dgm:spPr/>
      <dgm:t>
        <a:bodyPr/>
        <a:lstStyle/>
        <a:p>
          <a:endParaRPr lang="fr-FR"/>
        </a:p>
      </dgm:t>
    </dgm:pt>
    <dgm:pt modelId="{10F8B267-31F2-4BF4-B24D-916627A4E28A}" type="sibTrans" cxnId="{FDC16843-7B2E-4C90-8EA2-F99686548228}">
      <dgm:prSet/>
      <dgm:spPr/>
      <dgm:t>
        <a:bodyPr/>
        <a:lstStyle/>
        <a:p>
          <a:endParaRPr lang="fr-FR"/>
        </a:p>
      </dgm:t>
    </dgm:pt>
    <dgm:pt modelId="{0FD29563-C7A5-49EE-A42C-73481960DD99}">
      <dgm:prSet/>
      <dgm:spPr/>
      <dgm:t>
        <a:bodyPr/>
        <a:lstStyle/>
        <a:p>
          <a:pPr rtl="0"/>
          <a:r>
            <a:rPr lang="en-US" smtClean="0"/>
            <a:t>didactic interface to increase level of users</a:t>
          </a:r>
          <a:endParaRPr lang="fr-FR"/>
        </a:p>
      </dgm:t>
    </dgm:pt>
    <dgm:pt modelId="{FD94C593-2D7B-41E8-89C4-B130A053D3B7}" type="parTrans" cxnId="{3AA9CD04-8975-4194-AD6E-132910D605AF}">
      <dgm:prSet/>
      <dgm:spPr/>
      <dgm:t>
        <a:bodyPr/>
        <a:lstStyle/>
        <a:p>
          <a:endParaRPr lang="fr-FR"/>
        </a:p>
      </dgm:t>
    </dgm:pt>
    <dgm:pt modelId="{D9B4D777-7964-4E72-83C4-686698DDE0E5}" type="sibTrans" cxnId="{3AA9CD04-8975-4194-AD6E-132910D605AF}">
      <dgm:prSet/>
      <dgm:spPr/>
      <dgm:t>
        <a:bodyPr/>
        <a:lstStyle/>
        <a:p>
          <a:endParaRPr lang="fr-FR"/>
        </a:p>
      </dgm:t>
    </dgm:pt>
    <dgm:pt modelId="{0E6AA94E-0321-4866-A907-E3EF859997C5}">
      <dgm:prSet/>
      <dgm:spPr/>
      <dgm:t>
        <a:bodyPr/>
        <a:lstStyle/>
        <a:p>
          <a:pPr rtl="0"/>
          <a:r>
            <a:rPr lang="en-US" smtClean="0"/>
            <a:t>able to conserve new models and objects</a:t>
          </a:r>
          <a:endParaRPr lang="fr-FR"/>
        </a:p>
      </dgm:t>
    </dgm:pt>
    <dgm:pt modelId="{3B24B591-8C94-483C-8A35-726679FADF1E}" type="parTrans" cxnId="{4E1AEB3B-C8F5-40F0-B7F6-09B78638183C}">
      <dgm:prSet/>
      <dgm:spPr/>
      <dgm:t>
        <a:bodyPr/>
        <a:lstStyle/>
        <a:p>
          <a:endParaRPr lang="fr-FR"/>
        </a:p>
      </dgm:t>
    </dgm:pt>
    <dgm:pt modelId="{A53ABCFB-FDAF-4F5F-B8B1-E497152F17D8}" type="sibTrans" cxnId="{4E1AEB3B-C8F5-40F0-B7F6-09B78638183C}">
      <dgm:prSet/>
      <dgm:spPr/>
      <dgm:t>
        <a:bodyPr/>
        <a:lstStyle/>
        <a:p>
          <a:endParaRPr lang="fr-FR"/>
        </a:p>
      </dgm:t>
    </dgm:pt>
    <dgm:pt modelId="{CF895C08-B7E6-4534-91C5-CA2640E42F16}">
      <dgm:prSet/>
      <dgm:spPr/>
      <dgm:t>
        <a:bodyPr/>
        <a:lstStyle/>
        <a:p>
          <a:pPr rtl="0"/>
          <a:r>
            <a:rPr lang="en-US" dirty="0" smtClean="0"/>
            <a:t>provide a unique flux for computing centers</a:t>
          </a:r>
          <a:endParaRPr lang="fr-FR" dirty="0"/>
        </a:p>
      </dgm:t>
    </dgm:pt>
    <dgm:pt modelId="{9B74E340-5936-4E32-8B66-16203AFDDC35}" type="parTrans" cxnId="{48EC7436-A148-454B-846D-69FE69581C66}">
      <dgm:prSet/>
      <dgm:spPr/>
      <dgm:t>
        <a:bodyPr/>
        <a:lstStyle/>
        <a:p>
          <a:endParaRPr lang="fr-FR"/>
        </a:p>
      </dgm:t>
    </dgm:pt>
    <dgm:pt modelId="{A4A324BC-6B7F-4D57-AB5E-DC5BE91721E0}" type="sibTrans" cxnId="{48EC7436-A148-454B-846D-69FE69581C66}">
      <dgm:prSet/>
      <dgm:spPr/>
      <dgm:t>
        <a:bodyPr/>
        <a:lstStyle/>
        <a:p>
          <a:endParaRPr lang="fr-FR"/>
        </a:p>
      </dgm:t>
    </dgm:pt>
    <dgm:pt modelId="{E34AC904-BF42-4663-A7DB-AF3F3F61854E}">
      <dgm:prSet/>
      <dgm:spPr/>
      <dgm:t>
        <a:bodyPr/>
        <a:lstStyle/>
        <a:p>
          <a:pPr rtl="0"/>
          <a:r>
            <a:rPr lang="fr-FR" dirty="0" err="1" smtClean="0"/>
            <a:t>Prerequisites</a:t>
          </a:r>
          <a:r>
            <a:rPr lang="fr-FR" dirty="0" smtClean="0"/>
            <a:t> :</a:t>
          </a:r>
          <a:endParaRPr lang="fr-FR" dirty="0"/>
        </a:p>
      </dgm:t>
    </dgm:pt>
    <dgm:pt modelId="{1FBB297E-815E-44D3-AD05-CB8E65308BBC}" type="parTrans" cxnId="{1A41FD60-D69F-4EBB-B823-F22A0F646E13}">
      <dgm:prSet/>
      <dgm:spPr/>
      <dgm:t>
        <a:bodyPr/>
        <a:lstStyle/>
        <a:p>
          <a:endParaRPr lang="fr-FR"/>
        </a:p>
      </dgm:t>
    </dgm:pt>
    <dgm:pt modelId="{A4425D95-8644-46E7-A4D4-3E687CC0638D}" type="sibTrans" cxnId="{1A41FD60-D69F-4EBB-B823-F22A0F646E13}">
      <dgm:prSet/>
      <dgm:spPr/>
      <dgm:t>
        <a:bodyPr/>
        <a:lstStyle/>
        <a:p>
          <a:endParaRPr lang="fr-FR"/>
        </a:p>
      </dgm:t>
    </dgm:pt>
    <dgm:pt modelId="{BBA0DCAB-C616-4A9E-B15A-8C98F711155B}">
      <dgm:prSet/>
      <dgm:spPr/>
      <dgm:t>
        <a:bodyPr/>
        <a:lstStyle/>
        <a:p>
          <a:pPr rtl="0"/>
          <a:r>
            <a:rPr lang="en-US" smtClean="0"/>
            <a:t>Fluxes with objects, attributes, values of attributes</a:t>
          </a:r>
          <a:endParaRPr lang="fr-FR"/>
        </a:p>
      </dgm:t>
    </dgm:pt>
    <dgm:pt modelId="{A3C9AF64-E515-442A-B658-870620DB40E2}" type="parTrans" cxnId="{8D250E38-B5B1-460E-8F28-F74E543F47BD}">
      <dgm:prSet/>
      <dgm:spPr/>
      <dgm:t>
        <a:bodyPr/>
        <a:lstStyle/>
        <a:p>
          <a:endParaRPr lang="fr-FR"/>
        </a:p>
      </dgm:t>
    </dgm:pt>
    <dgm:pt modelId="{3CF85421-445D-4C7D-ABA5-E0C285DB5900}" type="sibTrans" cxnId="{8D250E38-B5B1-460E-8F28-F74E543F47BD}">
      <dgm:prSet/>
      <dgm:spPr/>
      <dgm:t>
        <a:bodyPr/>
        <a:lstStyle/>
        <a:p>
          <a:endParaRPr lang="fr-FR"/>
        </a:p>
      </dgm:t>
    </dgm:pt>
    <dgm:pt modelId="{C9604897-34A6-4276-809D-2E0F080CBA82}">
      <dgm:prSet/>
      <dgm:spPr/>
      <dgm:t>
        <a:bodyPr/>
        <a:lstStyle/>
        <a:p>
          <a:pPr rtl="0"/>
          <a:r>
            <a:rPr lang="en-US" dirty="0" smtClean="0"/>
            <a:t>Normalization OR correspondences (thesaurus, ontologies)</a:t>
          </a:r>
          <a:endParaRPr lang="fr-FR" dirty="0"/>
        </a:p>
      </dgm:t>
    </dgm:pt>
    <dgm:pt modelId="{2D5DB42C-F794-40E3-BAD2-F6C96422AC3D}" type="parTrans" cxnId="{58D3377F-AED5-4C06-A27E-B49282C88208}">
      <dgm:prSet/>
      <dgm:spPr/>
      <dgm:t>
        <a:bodyPr/>
        <a:lstStyle/>
        <a:p>
          <a:endParaRPr lang="fr-FR"/>
        </a:p>
      </dgm:t>
    </dgm:pt>
    <dgm:pt modelId="{CA051955-B67C-4B40-8F6D-70093BF98C94}" type="sibTrans" cxnId="{58D3377F-AED5-4C06-A27E-B49282C88208}">
      <dgm:prSet/>
      <dgm:spPr/>
      <dgm:t>
        <a:bodyPr/>
        <a:lstStyle/>
        <a:p>
          <a:endParaRPr lang="fr-FR"/>
        </a:p>
      </dgm:t>
    </dgm:pt>
    <dgm:pt modelId="{497F64E0-26E3-422E-9C92-3BAF3FC69EAF}">
      <dgm:prSet/>
      <dgm:spPr/>
      <dgm:t>
        <a:bodyPr/>
        <a:lstStyle/>
        <a:p>
          <a:pPr rtl="0"/>
          <a:r>
            <a:rPr lang="en-US" dirty="0" smtClean="0"/>
            <a:t>Indexing : Connecting data without centralizing them </a:t>
          </a:r>
          <a:endParaRPr lang="fr-FR" dirty="0"/>
        </a:p>
      </dgm:t>
    </dgm:pt>
    <dgm:pt modelId="{D63263F5-BF24-420D-A70E-4126C1E91711}" type="parTrans" cxnId="{B33ACF70-894A-4DC0-AFBC-1CE25E28CB51}">
      <dgm:prSet/>
      <dgm:spPr/>
      <dgm:t>
        <a:bodyPr/>
        <a:lstStyle/>
        <a:p>
          <a:endParaRPr lang="fr-FR"/>
        </a:p>
      </dgm:t>
    </dgm:pt>
    <dgm:pt modelId="{F6795F46-41B7-48BE-A46A-07760AA9B892}" type="sibTrans" cxnId="{B33ACF70-894A-4DC0-AFBC-1CE25E28CB51}">
      <dgm:prSet/>
      <dgm:spPr/>
      <dgm:t>
        <a:bodyPr/>
        <a:lstStyle/>
        <a:p>
          <a:endParaRPr lang="fr-FR"/>
        </a:p>
      </dgm:t>
    </dgm:pt>
    <dgm:pt modelId="{ADE436FE-A8D3-4169-9B6F-06E45D9E08B3}">
      <dgm:prSet/>
      <dgm:spPr/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Construct a community with all necessary competencies</a:t>
          </a:r>
          <a:endParaRPr lang="fr-F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64444C-AB05-4889-BA45-A50BBCC255CB}" type="parTrans" cxnId="{BD8E666F-F622-4DC5-9F7E-929A86DF7C8C}">
      <dgm:prSet/>
      <dgm:spPr/>
      <dgm:t>
        <a:bodyPr/>
        <a:lstStyle/>
        <a:p>
          <a:endParaRPr lang="fr-FR"/>
        </a:p>
      </dgm:t>
    </dgm:pt>
    <dgm:pt modelId="{7C6F04CD-0F43-49FB-9B94-0634D6F341F9}" type="sibTrans" cxnId="{BD8E666F-F622-4DC5-9F7E-929A86DF7C8C}">
      <dgm:prSet/>
      <dgm:spPr/>
      <dgm:t>
        <a:bodyPr/>
        <a:lstStyle/>
        <a:p>
          <a:endParaRPr lang="fr-FR"/>
        </a:p>
      </dgm:t>
    </dgm:pt>
    <dgm:pt modelId="{0FEE965C-7EA2-48CC-809E-266D0D6B2543}">
      <dgm:prSet/>
      <dgm:spPr/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Convince funders to explore the capacity of graphs by means of a prototype</a:t>
          </a:r>
          <a:endParaRPr lang="fr-F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FF8873-D9B2-425B-A0B7-0AA5CCD810F4}" type="parTrans" cxnId="{21E774C3-33BB-4F0B-8209-8A5E9165D06D}">
      <dgm:prSet/>
      <dgm:spPr/>
      <dgm:t>
        <a:bodyPr/>
        <a:lstStyle/>
        <a:p>
          <a:endParaRPr lang="fr-FR"/>
        </a:p>
      </dgm:t>
    </dgm:pt>
    <dgm:pt modelId="{0CB83DB6-5B7E-4F35-A33B-8165D6CC1A35}" type="sibTrans" cxnId="{21E774C3-33BB-4F0B-8209-8A5E9165D06D}">
      <dgm:prSet/>
      <dgm:spPr/>
      <dgm:t>
        <a:bodyPr/>
        <a:lstStyle/>
        <a:p>
          <a:endParaRPr lang="fr-FR"/>
        </a:p>
      </dgm:t>
    </dgm:pt>
    <dgm:pt modelId="{CDFEC3BE-F4B5-4F06-A99B-2DF1CD1FD644}" type="pres">
      <dgm:prSet presAssocID="{D8BBE143-31BF-43A9-8505-4BF8893EB2F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4B93BD2-AACE-4783-B443-A1F12F5BF4E8}" type="pres">
      <dgm:prSet presAssocID="{548986B1-3F74-4946-8108-BADCB3CAD7A5}" presName="composite" presStyleCnt="0"/>
      <dgm:spPr/>
    </dgm:pt>
    <dgm:pt modelId="{70E4D6F5-7D91-4961-BF27-1523D30D38BB}" type="pres">
      <dgm:prSet presAssocID="{548986B1-3F74-4946-8108-BADCB3CAD7A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5BE3B1F-13AD-4681-983A-71825FAF5850}" type="pres">
      <dgm:prSet presAssocID="{548986B1-3F74-4946-8108-BADCB3CAD7A5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8548172-9697-4F47-8457-714877A9283D}" type="pres">
      <dgm:prSet presAssocID="{BF139AB1-D16B-474A-9B55-EE90F6E04DEE}" presName="space" presStyleCnt="0"/>
      <dgm:spPr/>
    </dgm:pt>
    <dgm:pt modelId="{8A5AB17A-0697-4911-AF54-A8C534803E8B}" type="pres">
      <dgm:prSet presAssocID="{E34AC904-BF42-4663-A7DB-AF3F3F61854E}" presName="composite" presStyleCnt="0"/>
      <dgm:spPr/>
    </dgm:pt>
    <dgm:pt modelId="{7BA3A265-E6BD-4E16-984C-2D374FCDC09B}" type="pres">
      <dgm:prSet presAssocID="{E34AC904-BF42-4663-A7DB-AF3F3F61854E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8DB3BA4-5055-4E36-AC88-99762E9776B5}" type="pres">
      <dgm:prSet presAssocID="{E34AC904-BF42-4663-A7DB-AF3F3F61854E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E1AEB3B-C8F5-40F0-B7F6-09B78638183C}" srcId="{548986B1-3F74-4946-8108-BADCB3CAD7A5}" destId="{0E6AA94E-0321-4866-A907-E3EF859997C5}" srcOrd="3" destOrd="0" parTransId="{3B24B591-8C94-483C-8A35-726679FADF1E}" sibTransId="{A53ABCFB-FDAF-4F5F-B8B1-E497152F17D8}"/>
    <dgm:cxn modelId="{FEA15A6C-983A-41A9-BDBA-107A3509484C}" type="presOf" srcId="{497F64E0-26E3-422E-9C92-3BAF3FC69EAF}" destId="{F8DB3BA4-5055-4E36-AC88-99762E9776B5}" srcOrd="0" destOrd="2" presId="urn:microsoft.com/office/officeart/2005/8/layout/hList1"/>
    <dgm:cxn modelId="{21E774C3-33BB-4F0B-8209-8A5E9165D06D}" srcId="{E34AC904-BF42-4663-A7DB-AF3F3F61854E}" destId="{0FEE965C-7EA2-48CC-809E-266D0D6B2543}" srcOrd="4" destOrd="0" parTransId="{C1FF8873-D9B2-425B-A0B7-0AA5CCD810F4}" sibTransId="{0CB83DB6-5B7E-4F35-A33B-8165D6CC1A35}"/>
    <dgm:cxn modelId="{58D3377F-AED5-4C06-A27E-B49282C88208}" srcId="{E34AC904-BF42-4663-A7DB-AF3F3F61854E}" destId="{C9604897-34A6-4276-809D-2E0F080CBA82}" srcOrd="1" destOrd="0" parTransId="{2D5DB42C-F794-40E3-BAD2-F6C96422AC3D}" sibTransId="{CA051955-B67C-4B40-8F6D-70093BF98C94}"/>
    <dgm:cxn modelId="{3D8294C0-3D69-4E51-BE6A-3130B8755D21}" type="presOf" srcId="{A5E20D08-4261-40F4-AB57-8E179C9DF1AB}" destId="{05BE3B1F-13AD-4681-983A-71825FAF5850}" srcOrd="0" destOrd="1" presId="urn:microsoft.com/office/officeart/2005/8/layout/hList1"/>
    <dgm:cxn modelId="{BD8E666F-F622-4DC5-9F7E-929A86DF7C8C}" srcId="{E34AC904-BF42-4663-A7DB-AF3F3F61854E}" destId="{ADE436FE-A8D3-4169-9B6F-06E45D9E08B3}" srcOrd="3" destOrd="0" parTransId="{1164444C-AB05-4889-BA45-A50BBCC255CB}" sibTransId="{7C6F04CD-0F43-49FB-9B94-0634D6F341F9}"/>
    <dgm:cxn modelId="{E6BEBE2F-899E-49E5-BE5F-495BCD26C1F1}" type="presOf" srcId="{BBA0DCAB-C616-4A9E-B15A-8C98F711155B}" destId="{F8DB3BA4-5055-4E36-AC88-99762E9776B5}" srcOrd="0" destOrd="0" presId="urn:microsoft.com/office/officeart/2005/8/layout/hList1"/>
    <dgm:cxn modelId="{6465B18A-4899-475F-889C-AD5D720EEFCE}" srcId="{548986B1-3F74-4946-8108-BADCB3CAD7A5}" destId="{3AB93480-6598-448A-BB97-44473677FCBD}" srcOrd="0" destOrd="0" parTransId="{2603521C-9BEB-46CD-9A48-10E12C2A85BD}" sibTransId="{4B7DA198-EB5F-4E5A-A4C9-E79FFA47D0FB}"/>
    <dgm:cxn modelId="{B33ACF70-894A-4DC0-AFBC-1CE25E28CB51}" srcId="{E34AC904-BF42-4663-A7DB-AF3F3F61854E}" destId="{497F64E0-26E3-422E-9C92-3BAF3FC69EAF}" srcOrd="2" destOrd="0" parTransId="{D63263F5-BF24-420D-A70E-4126C1E91711}" sibTransId="{F6795F46-41B7-48BE-A46A-07760AA9B892}"/>
    <dgm:cxn modelId="{D30443A2-7F50-438B-83DB-5CC1D026BFEF}" type="presOf" srcId="{E34AC904-BF42-4663-A7DB-AF3F3F61854E}" destId="{7BA3A265-E6BD-4E16-984C-2D374FCDC09B}" srcOrd="0" destOrd="0" presId="urn:microsoft.com/office/officeart/2005/8/layout/hList1"/>
    <dgm:cxn modelId="{9E424700-19DE-4C8C-8856-423275B67AA4}" type="presOf" srcId="{548986B1-3F74-4946-8108-BADCB3CAD7A5}" destId="{70E4D6F5-7D91-4961-BF27-1523D30D38BB}" srcOrd="0" destOrd="0" presId="urn:microsoft.com/office/officeart/2005/8/layout/hList1"/>
    <dgm:cxn modelId="{1A41FD60-D69F-4EBB-B823-F22A0F646E13}" srcId="{D8BBE143-31BF-43A9-8505-4BF8893EB2FC}" destId="{E34AC904-BF42-4663-A7DB-AF3F3F61854E}" srcOrd="1" destOrd="0" parTransId="{1FBB297E-815E-44D3-AD05-CB8E65308BBC}" sibTransId="{A4425D95-8644-46E7-A4D4-3E687CC0638D}"/>
    <dgm:cxn modelId="{9DBF311B-09AF-45F5-BA4D-EC90F0F1DB13}" type="presOf" srcId="{ADE436FE-A8D3-4169-9B6F-06E45D9E08B3}" destId="{F8DB3BA4-5055-4E36-AC88-99762E9776B5}" srcOrd="0" destOrd="3" presId="urn:microsoft.com/office/officeart/2005/8/layout/hList1"/>
    <dgm:cxn modelId="{BE0E2565-BFE0-4BB8-AEE7-3776E8003534}" type="presOf" srcId="{3AB93480-6598-448A-BB97-44473677FCBD}" destId="{05BE3B1F-13AD-4681-983A-71825FAF5850}" srcOrd="0" destOrd="0" presId="urn:microsoft.com/office/officeart/2005/8/layout/hList1"/>
    <dgm:cxn modelId="{18F31492-830C-4C26-8B8E-AD78854F94BA}" type="presOf" srcId="{CF895C08-B7E6-4534-91C5-CA2640E42F16}" destId="{05BE3B1F-13AD-4681-983A-71825FAF5850}" srcOrd="0" destOrd="4" presId="urn:microsoft.com/office/officeart/2005/8/layout/hList1"/>
    <dgm:cxn modelId="{FDC16843-7B2E-4C90-8EA2-F99686548228}" srcId="{548986B1-3F74-4946-8108-BADCB3CAD7A5}" destId="{A5E20D08-4261-40F4-AB57-8E179C9DF1AB}" srcOrd="1" destOrd="0" parTransId="{7147C16B-7485-44B3-9020-2E8B337A9FFD}" sibTransId="{10F8B267-31F2-4BF4-B24D-916627A4E28A}"/>
    <dgm:cxn modelId="{48EC7436-A148-454B-846D-69FE69581C66}" srcId="{548986B1-3F74-4946-8108-BADCB3CAD7A5}" destId="{CF895C08-B7E6-4534-91C5-CA2640E42F16}" srcOrd="4" destOrd="0" parTransId="{9B74E340-5936-4E32-8B66-16203AFDDC35}" sibTransId="{A4A324BC-6B7F-4D57-AB5E-DC5BE91721E0}"/>
    <dgm:cxn modelId="{0D441E58-F733-4DAF-AA59-160C442362F5}" type="presOf" srcId="{0FEE965C-7EA2-48CC-809E-266D0D6B2543}" destId="{F8DB3BA4-5055-4E36-AC88-99762E9776B5}" srcOrd="0" destOrd="4" presId="urn:microsoft.com/office/officeart/2005/8/layout/hList1"/>
    <dgm:cxn modelId="{780D0AA5-9F7A-4F1C-9985-7914C576CE42}" type="presOf" srcId="{C9604897-34A6-4276-809D-2E0F080CBA82}" destId="{F8DB3BA4-5055-4E36-AC88-99762E9776B5}" srcOrd="0" destOrd="1" presId="urn:microsoft.com/office/officeart/2005/8/layout/hList1"/>
    <dgm:cxn modelId="{3AA9CD04-8975-4194-AD6E-132910D605AF}" srcId="{548986B1-3F74-4946-8108-BADCB3CAD7A5}" destId="{0FD29563-C7A5-49EE-A42C-73481960DD99}" srcOrd="2" destOrd="0" parTransId="{FD94C593-2D7B-41E8-89C4-B130A053D3B7}" sibTransId="{D9B4D777-7964-4E72-83C4-686698DDE0E5}"/>
    <dgm:cxn modelId="{8D250E38-B5B1-460E-8F28-F74E543F47BD}" srcId="{E34AC904-BF42-4663-A7DB-AF3F3F61854E}" destId="{BBA0DCAB-C616-4A9E-B15A-8C98F711155B}" srcOrd="0" destOrd="0" parTransId="{A3C9AF64-E515-442A-B658-870620DB40E2}" sibTransId="{3CF85421-445D-4C7D-ABA5-E0C285DB5900}"/>
    <dgm:cxn modelId="{30EC3441-4FFB-4906-962D-00D7C223CEEB}" type="presOf" srcId="{D8BBE143-31BF-43A9-8505-4BF8893EB2FC}" destId="{CDFEC3BE-F4B5-4F06-A99B-2DF1CD1FD644}" srcOrd="0" destOrd="0" presId="urn:microsoft.com/office/officeart/2005/8/layout/hList1"/>
    <dgm:cxn modelId="{010645A8-C414-4CE8-91EA-330C8D034D1D}" srcId="{D8BBE143-31BF-43A9-8505-4BF8893EB2FC}" destId="{548986B1-3F74-4946-8108-BADCB3CAD7A5}" srcOrd="0" destOrd="0" parTransId="{284A74CA-0D01-4E76-9E4D-5FB8BA5FD784}" sibTransId="{BF139AB1-D16B-474A-9B55-EE90F6E04DEE}"/>
    <dgm:cxn modelId="{44DED571-0471-4C0F-BA10-F8ACD507C836}" type="presOf" srcId="{0FD29563-C7A5-49EE-A42C-73481960DD99}" destId="{05BE3B1F-13AD-4681-983A-71825FAF5850}" srcOrd="0" destOrd="2" presId="urn:microsoft.com/office/officeart/2005/8/layout/hList1"/>
    <dgm:cxn modelId="{34E00B5D-F739-46EA-B125-CA20847EC36D}" type="presOf" srcId="{0E6AA94E-0321-4866-A907-E3EF859997C5}" destId="{05BE3B1F-13AD-4681-983A-71825FAF5850}" srcOrd="0" destOrd="3" presId="urn:microsoft.com/office/officeart/2005/8/layout/hList1"/>
    <dgm:cxn modelId="{E5724B29-9101-4573-8C6D-ECBB64C54B8E}" type="presParOf" srcId="{CDFEC3BE-F4B5-4F06-A99B-2DF1CD1FD644}" destId="{94B93BD2-AACE-4783-B443-A1F12F5BF4E8}" srcOrd="0" destOrd="0" presId="urn:microsoft.com/office/officeart/2005/8/layout/hList1"/>
    <dgm:cxn modelId="{CE26CE92-FC36-4B3C-B162-FB1A8093B47A}" type="presParOf" srcId="{94B93BD2-AACE-4783-B443-A1F12F5BF4E8}" destId="{70E4D6F5-7D91-4961-BF27-1523D30D38BB}" srcOrd="0" destOrd="0" presId="urn:microsoft.com/office/officeart/2005/8/layout/hList1"/>
    <dgm:cxn modelId="{1C3FFA00-107B-49E6-A509-79A2F79E735A}" type="presParOf" srcId="{94B93BD2-AACE-4783-B443-A1F12F5BF4E8}" destId="{05BE3B1F-13AD-4681-983A-71825FAF5850}" srcOrd="1" destOrd="0" presId="urn:microsoft.com/office/officeart/2005/8/layout/hList1"/>
    <dgm:cxn modelId="{3572E54A-4C0D-48BF-AF43-E2BE94D5C918}" type="presParOf" srcId="{CDFEC3BE-F4B5-4F06-A99B-2DF1CD1FD644}" destId="{F8548172-9697-4F47-8457-714877A9283D}" srcOrd="1" destOrd="0" presId="urn:microsoft.com/office/officeart/2005/8/layout/hList1"/>
    <dgm:cxn modelId="{0C6FE868-F4A9-4A59-A377-07787B481A7B}" type="presParOf" srcId="{CDFEC3BE-F4B5-4F06-A99B-2DF1CD1FD644}" destId="{8A5AB17A-0697-4911-AF54-A8C534803E8B}" srcOrd="2" destOrd="0" presId="urn:microsoft.com/office/officeart/2005/8/layout/hList1"/>
    <dgm:cxn modelId="{F01C51AF-E49B-4D45-AF6D-534DF9ADA500}" type="presParOf" srcId="{8A5AB17A-0697-4911-AF54-A8C534803E8B}" destId="{7BA3A265-E6BD-4E16-984C-2D374FCDC09B}" srcOrd="0" destOrd="0" presId="urn:microsoft.com/office/officeart/2005/8/layout/hList1"/>
    <dgm:cxn modelId="{80C6CCB9-D3B4-44B5-B9CE-F110F38E7061}" type="presParOf" srcId="{8A5AB17A-0697-4911-AF54-A8C534803E8B}" destId="{F8DB3BA4-5055-4E36-AC88-99762E9776B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45EAA8-F331-4143-A1A9-68887188D5CB}">
      <dsp:nvSpPr>
        <dsp:cNvPr id="0" name=""/>
        <dsp:cNvSpPr/>
      </dsp:nvSpPr>
      <dsp:spPr>
        <a:xfrm>
          <a:off x="2274911" y="620213"/>
          <a:ext cx="1480593" cy="143961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F8148E6-0E5C-4025-8AC4-A9E92FBF3BD9}">
      <dsp:nvSpPr>
        <dsp:cNvPr id="0" name=""/>
        <dsp:cNvSpPr/>
      </dsp:nvSpPr>
      <dsp:spPr>
        <a:xfrm>
          <a:off x="1974306" y="0"/>
          <a:ext cx="2081803" cy="73206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Physico-</a:t>
          </a:r>
          <a:r>
            <a:rPr lang="fr-FR" sz="1600" kern="1200" dirty="0" err="1" smtClean="0"/>
            <a:t>chimical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level</a:t>
          </a:r>
          <a:endParaRPr lang="fr-FR" sz="1600" kern="1200" dirty="0"/>
        </a:p>
      </dsp:txBody>
      <dsp:txXfrm>
        <a:off x="1974306" y="0"/>
        <a:ext cx="2081803" cy="732060"/>
      </dsp:txXfrm>
    </dsp:sp>
    <dsp:sp modelId="{C6C340A5-015D-4D0B-9931-86F18558CFB9}">
      <dsp:nvSpPr>
        <dsp:cNvPr id="0" name=""/>
        <dsp:cNvSpPr/>
      </dsp:nvSpPr>
      <dsp:spPr>
        <a:xfrm>
          <a:off x="2623865" y="821704"/>
          <a:ext cx="1480593" cy="1439611"/>
        </a:xfrm>
        <a:prstGeom prst="ellipse">
          <a:avLst/>
        </a:prstGeom>
        <a:solidFill>
          <a:schemeClr val="accent5">
            <a:alpha val="50000"/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AE4056F-A36D-4F3F-A8F6-53143578E7A7}">
      <dsp:nvSpPr>
        <dsp:cNvPr id="0" name=""/>
        <dsp:cNvSpPr/>
      </dsp:nvSpPr>
      <dsp:spPr>
        <a:xfrm>
          <a:off x="3981438" y="697200"/>
          <a:ext cx="1273525" cy="80178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err="1" smtClean="0"/>
            <a:t>Molecular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level</a:t>
          </a:r>
          <a:endParaRPr lang="fr-FR" sz="1600" kern="1200" dirty="0"/>
        </a:p>
      </dsp:txBody>
      <dsp:txXfrm>
        <a:off x="3981438" y="697200"/>
        <a:ext cx="1273525" cy="801780"/>
      </dsp:txXfrm>
    </dsp:sp>
    <dsp:sp modelId="{BF3D3589-2284-4F55-B062-88B52B153C45}">
      <dsp:nvSpPr>
        <dsp:cNvPr id="0" name=""/>
        <dsp:cNvSpPr/>
      </dsp:nvSpPr>
      <dsp:spPr>
        <a:xfrm>
          <a:off x="2623865" y="1224685"/>
          <a:ext cx="1480593" cy="1439611"/>
        </a:xfrm>
        <a:prstGeom prst="ellipse">
          <a:avLst/>
        </a:prstGeom>
        <a:solidFill>
          <a:schemeClr val="accent5">
            <a:alpha val="50000"/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7D54CE7-451B-4CE6-A489-B944EB29D0AA}">
      <dsp:nvSpPr>
        <dsp:cNvPr id="0" name=""/>
        <dsp:cNvSpPr/>
      </dsp:nvSpPr>
      <dsp:spPr>
        <a:xfrm>
          <a:off x="3981438" y="1892898"/>
          <a:ext cx="1273525" cy="89590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err="1" smtClean="0"/>
            <a:t>Organism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level</a:t>
          </a:r>
          <a:endParaRPr lang="fr-FR" sz="1600" kern="1200" dirty="0"/>
        </a:p>
      </dsp:txBody>
      <dsp:txXfrm>
        <a:off x="3981438" y="1892898"/>
        <a:ext cx="1273525" cy="895902"/>
      </dsp:txXfrm>
    </dsp:sp>
    <dsp:sp modelId="{2639CC30-C0A2-4A75-9C7D-F50075E04C74}">
      <dsp:nvSpPr>
        <dsp:cNvPr id="0" name=""/>
        <dsp:cNvSpPr/>
      </dsp:nvSpPr>
      <dsp:spPr>
        <a:xfrm>
          <a:off x="2274911" y="1426525"/>
          <a:ext cx="1480593" cy="1439611"/>
        </a:xfrm>
        <a:prstGeom prst="ellipse">
          <a:avLst/>
        </a:prstGeom>
        <a:solidFill>
          <a:schemeClr val="accent5">
            <a:alpha val="50000"/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BC41E82-CBF1-4A30-8B68-4203E71FF32A}">
      <dsp:nvSpPr>
        <dsp:cNvPr id="0" name=""/>
        <dsp:cNvSpPr/>
      </dsp:nvSpPr>
      <dsp:spPr>
        <a:xfrm>
          <a:off x="2343281" y="2753940"/>
          <a:ext cx="1343853" cy="73206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smtClean="0"/>
            <a:t>Habitat and community levels</a:t>
          </a:r>
          <a:endParaRPr lang="fr-FR" sz="1600" kern="1200"/>
        </a:p>
      </dsp:txBody>
      <dsp:txXfrm>
        <a:off x="2343281" y="2753940"/>
        <a:ext cx="1343853" cy="732060"/>
      </dsp:txXfrm>
    </dsp:sp>
    <dsp:sp modelId="{3D32E929-7C3E-4D58-A996-2EE042E0A5B1}">
      <dsp:nvSpPr>
        <dsp:cNvPr id="0" name=""/>
        <dsp:cNvSpPr/>
      </dsp:nvSpPr>
      <dsp:spPr>
        <a:xfrm>
          <a:off x="1925957" y="1224685"/>
          <a:ext cx="1480593" cy="1439611"/>
        </a:xfrm>
        <a:prstGeom prst="ellipse">
          <a:avLst/>
        </a:prstGeom>
        <a:solidFill>
          <a:schemeClr val="accent5">
            <a:alpha val="50000"/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9EDC4B1-7C39-4B7F-BF9E-9C2228190E18}">
      <dsp:nvSpPr>
        <dsp:cNvPr id="0" name=""/>
        <dsp:cNvSpPr/>
      </dsp:nvSpPr>
      <dsp:spPr>
        <a:xfrm>
          <a:off x="775452" y="1892898"/>
          <a:ext cx="1273525" cy="89590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err="1" smtClean="0"/>
            <a:t>Human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level</a:t>
          </a:r>
          <a:r>
            <a:rPr lang="fr-FR" sz="1600" kern="1200" dirty="0" smtClean="0"/>
            <a:t> (</a:t>
          </a:r>
          <a:r>
            <a:rPr lang="fr-FR" sz="1600" kern="1200" dirty="0" err="1" smtClean="0"/>
            <a:t>Sociology</a:t>
          </a:r>
          <a:r>
            <a:rPr lang="fr-FR" sz="1600" kern="1200" dirty="0" smtClean="0"/>
            <a:t>, </a:t>
          </a:r>
          <a:r>
            <a:rPr lang="fr-FR" sz="1600" kern="1200" dirty="0" err="1" smtClean="0"/>
            <a:t>Economy</a:t>
          </a:r>
          <a:r>
            <a:rPr lang="fr-FR" sz="1600" kern="1200" dirty="0" smtClean="0"/>
            <a:t>, Law, </a:t>
          </a:r>
          <a:r>
            <a:rPr lang="fr-FR" sz="1600" kern="1200" dirty="0" err="1" smtClean="0"/>
            <a:t>Well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being</a:t>
          </a:r>
          <a:r>
            <a:rPr lang="fr-FR" sz="1600" kern="1200" dirty="0" smtClean="0"/>
            <a:t>…</a:t>
          </a:r>
          <a:endParaRPr lang="fr-FR" sz="1600" kern="1200" dirty="0"/>
        </a:p>
      </dsp:txBody>
      <dsp:txXfrm>
        <a:off x="775452" y="1892898"/>
        <a:ext cx="1273525" cy="895902"/>
      </dsp:txXfrm>
    </dsp:sp>
    <dsp:sp modelId="{C7A7DDEB-AAF0-4A19-82D9-405EE9B4987B}">
      <dsp:nvSpPr>
        <dsp:cNvPr id="0" name=""/>
        <dsp:cNvSpPr/>
      </dsp:nvSpPr>
      <dsp:spPr>
        <a:xfrm>
          <a:off x="1957489" y="855461"/>
          <a:ext cx="1480593" cy="1439611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F137C73-6328-4B1F-B5BB-259419AB06D3}">
      <dsp:nvSpPr>
        <dsp:cNvPr id="0" name=""/>
        <dsp:cNvSpPr/>
      </dsp:nvSpPr>
      <dsp:spPr>
        <a:xfrm>
          <a:off x="775452" y="697200"/>
          <a:ext cx="1273525" cy="89590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err="1" smtClean="0"/>
            <a:t>Landscape</a:t>
          </a:r>
          <a:r>
            <a:rPr lang="fr-FR" sz="1600" kern="1200" dirty="0" smtClean="0"/>
            <a:t> and </a:t>
          </a:r>
          <a:r>
            <a:rPr lang="fr-FR" sz="1600" kern="1200" dirty="0" err="1" smtClean="0"/>
            <a:t>regional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levels</a:t>
          </a:r>
          <a:endParaRPr lang="fr-FR" sz="1600" kern="1200" dirty="0"/>
        </a:p>
      </dsp:txBody>
      <dsp:txXfrm>
        <a:off x="775452" y="697200"/>
        <a:ext cx="1273525" cy="8959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A072F5-72DF-48D5-9A51-198648D074F4}">
      <dsp:nvSpPr>
        <dsp:cNvPr id="0" name=""/>
        <dsp:cNvSpPr/>
      </dsp:nvSpPr>
      <dsp:spPr>
        <a:xfrm rot="16200000">
          <a:off x="715758" y="-715758"/>
          <a:ext cx="1633995" cy="3065512"/>
        </a:xfrm>
        <a:prstGeom prst="round1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 err="1" smtClean="0"/>
            <a:t>numerous</a:t>
          </a:r>
          <a:r>
            <a:rPr lang="fr-FR" sz="2800" b="1" kern="1200" dirty="0" smtClean="0"/>
            <a:t>, </a:t>
          </a:r>
          <a:endParaRPr lang="fr-FR" sz="2800" kern="1200" dirty="0"/>
        </a:p>
      </dsp:txBody>
      <dsp:txXfrm rot="5400000">
        <a:off x="-1" y="1"/>
        <a:ext cx="3065512" cy="1225496"/>
      </dsp:txXfrm>
    </dsp:sp>
    <dsp:sp modelId="{BA054ADF-14A2-4D75-8963-E75C6F1C1E6B}">
      <dsp:nvSpPr>
        <dsp:cNvPr id="0" name=""/>
        <dsp:cNvSpPr/>
      </dsp:nvSpPr>
      <dsp:spPr>
        <a:xfrm>
          <a:off x="3065512" y="0"/>
          <a:ext cx="3065512" cy="1476164"/>
        </a:xfrm>
        <a:prstGeom prst="round1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err="1" smtClean="0"/>
            <a:t>with</a:t>
          </a:r>
          <a:r>
            <a:rPr lang="fr-FR" sz="2400" b="1" kern="1200" dirty="0" smtClean="0"/>
            <a:t> a </a:t>
          </a:r>
          <a:r>
            <a:rPr lang="fr-FR" sz="2400" b="1" kern="1200" dirty="0" err="1" smtClean="0"/>
            <a:t>huge</a:t>
          </a:r>
          <a:r>
            <a:rPr lang="fr-FR" sz="2400" b="1" kern="1200" dirty="0" smtClean="0"/>
            <a:t> local </a:t>
          </a:r>
          <a:r>
            <a:rPr lang="fr-FR" sz="2400" b="1" kern="1200" dirty="0" err="1" smtClean="0"/>
            <a:t>variability</a:t>
          </a:r>
          <a:endParaRPr lang="fr-FR" sz="2400" kern="1200" dirty="0"/>
        </a:p>
      </dsp:txBody>
      <dsp:txXfrm>
        <a:off x="3065512" y="0"/>
        <a:ext cx="3065512" cy="1107123"/>
      </dsp:txXfrm>
    </dsp:sp>
    <dsp:sp modelId="{83420126-1F6A-4FF9-9DAD-BCEE36D8DB13}">
      <dsp:nvSpPr>
        <dsp:cNvPr id="0" name=""/>
        <dsp:cNvSpPr/>
      </dsp:nvSpPr>
      <dsp:spPr>
        <a:xfrm rot="10800000">
          <a:off x="0" y="1515621"/>
          <a:ext cx="3065512" cy="1476164"/>
        </a:xfrm>
        <a:prstGeom prst="round1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 smtClean="0"/>
            <a:t>mixed, </a:t>
          </a:r>
          <a:endParaRPr lang="fr-FR" sz="2800" kern="1200" dirty="0"/>
        </a:p>
      </dsp:txBody>
      <dsp:txXfrm rot="10800000">
        <a:off x="0" y="1884662"/>
        <a:ext cx="3065512" cy="1107123"/>
      </dsp:txXfrm>
    </dsp:sp>
    <dsp:sp modelId="{E637B6BA-357F-472A-A615-2FA3CD845236}">
      <dsp:nvSpPr>
        <dsp:cNvPr id="0" name=""/>
        <dsp:cNvSpPr/>
      </dsp:nvSpPr>
      <dsp:spPr>
        <a:xfrm rot="5400000">
          <a:off x="3860186" y="720947"/>
          <a:ext cx="1476164" cy="3065512"/>
        </a:xfrm>
        <a:prstGeom prst="round1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not </a:t>
          </a:r>
          <a:r>
            <a:rPr lang="fr-FR" sz="1800" b="1" kern="1200" dirty="0" err="1" smtClean="0"/>
            <a:t>easy</a:t>
          </a:r>
          <a:r>
            <a:rPr lang="fr-FR" sz="1800" b="1" kern="1200" dirty="0" smtClean="0"/>
            <a:t> (or </a:t>
          </a:r>
          <a:r>
            <a:rPr lang="fr-FR" sz="1800" b="1" kern="1200" dirty="0" err="1" smtClean="0"/>
            <a:t>presently</a:t>
          </a:r>
          <a:r>
            <a:rPr lang="fr-FR" sz="1800" b="1" kern="1200" dirty="0" smtClean="0"/>
            <a:t> impossible) to </a:t>
          </a:r>
          <a:r>
            <a:rPr lang="fr-FR" sz="1800" b="1" kern="1200" dirty="0" err="1" smtClean="0"/>
            <a:t>measure</a:t>
          </a:r>
          <a:r>
            <a:rPr lang="fr-FR" sz="1800" b="1" kern="1200" dirty="0" smtClean="0"/>
            <a:t> … </a:t>
          </a:r>
          <a:endParaRPr lang="fr-FR" sz="1800" kern="1200" dirty="0"/>
        </a:p>
      </dsp:txBody>
      <dsp:txXfrm rot="-5400000">
        <a:off x="3065512" y="1884662"/>
        <a:ext cx="3065512" cy="1107123"/>
      </dsp:txXfrm>
    </dsp:sp>
    <dsp:sp modelId="{11E53C4A-B9FC-494F-897A-3A2E138F792F}">
      <dsp:nvSpPr>
        <dsp:cNvPr id="0" name=""/>
        <dsp:cNvSpPr/>
      </dsp:nvSpPr>
      <dsp:spPr>
        <a:xfrm>
          <a:off x="1867399" y="1008109"/>
          <a:ext cx="4263624" cy="1216211"/>
        </a:xfrm>
        <a:prstGeom prst="roundRect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and </a:t>
          </a:r>
          <a:r>
            <a:rPr lang="fr-FR" sz="1800" b="1" kern="1200" dirty="0" err="1" smtClean="0"/>
            <a:t>moreover</a:t>
          </a:r>
          <a:r>
            <a:rPr lang="fr-FR" sz="1800" b="1" kern="1200" dirty="0" smtClean="0"/>
            <a:t>, </a:t>
          </a:r>
          <a:r>
            <a:rPr lang="fr-FR" sz="1800" b="1" kern="1200" dirty="0" err="1" smtClean="0"/>
            <a:t>they</a:t>
          </a:r>
          <a:r>
            <a:rPr lang="fr-FR" sz="1800" b="1" kern="1200" dirty="0" smtClean="0"/>
            <a:t> </a:t>
          </a:r>
          <a:r>
            <a:rPr lang="fr-FR" sz="1800" b="1" u="sng" kern="1200" dirty="0" err="1" smtClean="0"/>
            <a:t>interact</a:t>
          </a:r>
          <a:endParaRPr lang="fr-FR" sz="1800" b="1" u="sng" kern="1200" dirty="0" smtClean="0"/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 </a:t>
          </a:r>
          <a:br>
            <a:rPr lang="fr-FR" sz="1800" b="1" kern="1200" dirty="0" smtClean="0"/>
          </a:br>
          <a:r>
            <a:rPr lang="fr-FR" sz="1800" b="1" kern="1200" dirty="0" smtClean="0"/>
            <a:t>(</a:t>
          </a:r>
          <a:r>
            <a:rPr lang="fr-FR" sz="1800" b="1" kern="1200" dirty="0" err="1" smtClean="0"/>
            <a:t>potentialization</a:t>
          </a:r>
          <a:r>
            <a:rPr lang="fr-FR" sz="1800" b="1" kern="1200" dirty="0" smtClean="0"/>
            <a:t>, </a:t>
          </a:r>
          <a:r>
            <a:rPr lang="fr-FR" sz="1800" b="1" kern="1200" dirty="0" err="1" smtClean="0"/>
            <a:t>antagonists</a:t>
          </a:r>
          <a:r>
            <a:rPr lang="fr-FR" sz="1800" b="1" kern="1200" dirty="0" smtClean="0"/>
            <a:t>,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cascade </a:t>
          </a:r>
          <a:r>
            <a:rPr lang="fr-FR" sz="1800" b="1" kern="1200" dirty="0" err="1" smtClean="0"/>
            <a:t>effects</a:t>
          </a:r>
          <a:r>
            <a:rPr lang="fr-FR" sz="1800" b="1" kern="1200" dirty="0" smtClean="0"/>
            <a:t>, etc.)</a:t>
          </a:r>
          <a:endParaRPr lang="fr-FR" sz="1800" kern="1200" dirty="0"/>
        </a:p>
      </dsp:txBody>
      <dsp:txXfrm>
        <a:off x="1926770" y="1067480"/>
        <a:ext cx="4144882" cy="10974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66AAFC-8263-4BFC-90DC-353ECDF6439B}">
      <dsp:nvSpPr>
        <dsp:cNvPr id="0" name=""/>
        <dsp:cNvSpPr/>
      </dsp:nvSpPr>
      <dsp:spPr>
        <a:xfrm>
          <a:off x="1207" y="444755"/>
          <a:ext cx="764023" cy="3820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err="1" smtClean="0"/>
            <a:t>Human</a:t>
          </a:r>
          <a:r>
            <a:rPr lang="fr-FR" sz="1200" kern="1200" dirty="0" smtClean="0"/>
            <a:t> sciences</a:t>
          </a:r>
          <a:endParaRPr lang="fr-FR" sz="1200" kern="1200" dirty="0"/>
        </a:p>
      </dsp:txBody>
      <dsp:txXfrm>
        <a:off x="12396" y="455944"/>
        <a:ext cx="741645" cy="359633"/>
      </dsp:txXfrm>
    </dsp:sp>
    <dsp:sp modelId="{7992F8FF-5420-4C65-81DD-368B954297EA}">
      <dsp:nvSpPr>
        <dsp:cNvPr id="0" name=""/>
        <dsp:cNvSpPr/>
      </dsp:nvSpPr>
      <dsp:spPr>
        <a:xfrm>
          <a:off x="31889" y="826766"/>
          <a:ext cx="91440" cy="2865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6508"/>
              </a:lnTo>
              <a:lnTo>
                <a:pt x="122122" y="2865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227232-558E-4DD4-B773-5DB3ED3D0CB7}">
      <dsp:nvSpPr>
        <dsp:cNvPr id="0" name=""/>
        <dsp:cNvSpPr/>
      </dsp:nvSpPr>
      <dsp:spPr>
        <a:xfrm>
          <a:off x="154011" y="922269"/>
          <a:ext cx="611218" cy="382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smtClean="0"/>
            <a:t>History</a:t>
          </a:r>
          <a:endParaRPr lang="fr-FR" sz="1200" kern="1200"/>
        </a:p>
      </dsp:txBody>
      <dsp:txXfrm>
        <a:off x="165200" y="933458"/>
        <a:ext cx="588840" cy="359633"/>
      </dsp:txXfrm>
    </dsp:sp>
    <dsp:sp modelId="{0D16F885-0239-4796-868E-4D0E7704A776}">
      <dsp:nvSpPr>
        <dsp:cNvPr id="0" name=""/>
        <dsp:cNvSpPr/>
      </dsp:nvSpPr>
      <dsp:spPr>
        <a:xfrm>
          <a:off x="31889" y="826766"/>
          <a:ext cx="91440" cy="7640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64023"/>
              </a:lnTo>
              <a:lnTo>
                <a:pt x="122122" y="7640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D685AA-CF60-4593-9204-3428158283C3}">
      <dsp:nvSpPr>
        <dsp:cNvPr id="0" name=""/>
        <dsp:cNvSpPr/>
      </dsp:nvSpPr>
      <dsp:spPr>
        <a:xfrm>
          <a:off x="154011" y="1399784"/>
          <a:ext cx="831966" cy="382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err="1" smtClean="0"/>
            <a:t>Archeology</a:t>
          </a:r>
          <a:endParaRPr lang="fr-FR" sz="1200" kern="1200" dirty="0"/>
        </a:p>
      </dsp:txBody>
      <dsp:txXfrm>
        <a:off x="165200" y="1410973"/>
        <a:ext cx="809588" cy="359633"/>
      </dsp:txXfrm>
    </dsp:sp>
    <dsp:sp modelId="{0EE6C34F-E826-491F-9888-08C4702EF567}">
      <dsp:nvSpPr>
        <dsp:cNvPr id="0" name=""/>
        <dsp:cNvSpPr/>
      </dsp:nvSpPr>
      <dsp:spPr>
        <a:xfrm>
          <a:off x="31889" y="826766"/>
          <a:ext cx="91440" cy="12415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41537"/>
              </a:lnTo>
              <a:lnTo>
                <a:pt x="122122" y="12415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31FD98-BDA3-4A57-9AC1-5890A299FAA4}">
      <dsp:nvSpPr>
        <dsp:cNvPr id="0" name=""/>
        <dsp:cNvSpPr/>
      </dsp:nvSpPr>
      <dsp:spPr>
        <a:xfrm>
          <a:off x="154011" y="1877298"/>
          <a:ext cx="611218" cy="382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smtClean="0"/>
            <a:t>Law</a:t>
          </a:r>
          <a:endParaRPr lang="fr-FR" sz="1200" kern="1200"/>
        </a:p>
      </dsp:txBody>
      <dsp:txXfrm>
        <a:off x="165200" y="1888487"/>
        <a:ext cx="588840" cy="359633"/>
      </dsp:txXfrm>
    </dsp:sp>
    <dsp:sp modelId="{65089074-664B-4449-A317-589D814E79CE}">
      <dsp:nvSpPr>
        <dsp:cNvPr id="0" name=""/>
        <dsp:cNvSpPr/>
      </dsp:nvSpPr>
      <dsp:spPr>
        <a:xfrm>
          <a:off x="31889" y="826766"/>
          <a:ext cx="91440" cy="17190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19052"/>
              </a:lnTo>
              <a:lnTo>
                <a:pt x="122122" y="17190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7E336F-14D1-4046-AF19-7DEE2A87EC51}">
      <dsp:nvSpPr>
        <dsp:cNvPr id="0" name=""/>
        <dsp:cNvSpPr/>
      </dsp:nvSpPr>
      <dsp:spPr>
        <a:xfrm>
          <a:off x="154011" y="2354813"/>
          <a:ext cx="703750" cy="382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smtClean="0"/>
            <a:t>Economy</a:t>
          </a:r>
          <a:endParaRPr lang="fr-FR" sz="1200" kern="1200"/>
        </a:p>
      </dsp:txBody>
      <dsp:txXfrm>
        <a:off x="165200" y="2366002"/>
        <a:ext cx="681372" cy="359633"/>
      </dsp:txXfrm>
    </dsp:sp>
    <dsp:sp modelId="{03B5F8CC-EB6E-4E4D-9913-BE475FA220D4}">
      <dsp:nvSpPr>
        <dsp:cNvPr id="0" name=""/>
        <dsp:cNvSpPr/>
      </dsp:nvSpPr>
      <dsp:spPr>
        <a:xfrm>
          <a:off x="31889" y="826766"/>
          <a:ext cx="91440" cy="21965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96566"/>
              </a:lnTo>
              <a:lnTo>
                <a:pt x="122122" y="21965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10089-6E4C-48E4-B2EA-EC001BC28E3B}">
      <dsp:nvSpPr>
        <dsp:cNvPr id="0" name=""/>
        <dsp:cNvSpPr/>
      </dsp:nvSpPr>
      <dsp:spPr>
        <a:xfrm>
          <a:off x="154011" y="2832327"/>
          <a:ext cx="709215" cy="382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err="1" smtClean="0"/>
            <a:t>Sociology</a:t>
          </a:r>
          <a:endParaRPr lang="fr-FR" sz="1200" kern="1200" dirty="0"/>
        </a:p>
      </dsp:txBody>
      <dsp:txXfrm>
        <a:off x="165200" y="2843516"/>
        <a:ext cx="686837" cy="359633"/>
      </dsp:txXfrm>
    </dsp:sp>
    <dsp:sp modelId="{AF15DD47-3F30-461D-9BAD-C230D020B14E}">
      <dsp:nvSpPr>
        <dsp:cNvPr id="0" name=""/>
        <dsp:cNvSpPr/>
      </dsp:nvSpPr>
      <dsp:spPr>
        <a:xfrm>
          <a:off x="31889" y="826766"/>
          <a:ext cx="91440" cy="26740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74081"/>
              </a:lnTo>
              <a:lnTo>
                <a:pt x="122122" y="26740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449F59-D7CE-4AEF-8636-21FE0FD1ECDE}">
      <dsp:nvSpPr>
        <dsp:cNvPr id="0" name=""/>
        <dsp:cNvSpPr/>
      </dsp:nvSpPr>
      <dsp:spPr>
        <a:xfrm>
          <a:off x="154011" y="3309842"/>
          <a:ext cx="611218" cy="382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smtClean="0"/>
            <a:t>…</a:t>
          </a:r>
          <a:endParaRPr lang="fr-FR" sz="1200" kern="1200"/>
        </a:p>
      </dsp:txBody>
      <dsp:txXfrm>
        <a:off x="165200" y="3321031"/>
        <a:ext cx="588840" cy="359633"/>
      </dsp:txXfrm>
    </dsp:sp>
    <dsp:sp modelId="{E1CF420A-CB31-45EF-BFD6-5D6DB9072622}">
      <dsp:nvSpPr>
        <dsp:cNvPr id="0" name=""/>
        <dsp:cNvSpPr/>
      </dsp:nvSpPr>
      <dsp:spPr>
        <a:xfrm>
          <a:off x="1024179" y="444755"/>
          <a:ext cx="764023" cy="3820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err="1" smtClean="0"/>
            <a:t>Vegetal</a:t>
          </a:r>
          <a:r>
            <a:rPr lang="fr-FR" sz="1200" kern="1200" dirty="0" smtClean="0"/>
            <a:t> </a:t>
          </a:r>
          <a:r>
            <a:rPr lang="fr-FR" sz="1200" kern="1200" dirty="0" err="1" smtClean="0"/>
            <a:t>biology</a:t>
          </a:r>
          <a:endParaRPr lang="fr-FR" sz="1200" kern="1200" dirty="0"/>
        </a:p>
      </dsp:txBody>
      <dsp:txXfrm>
        <a:off x="1035368" y="455944"/>
        <a:ext cx="741645" cy="359633"/>
      </dsp:txXfrm>
    </dsp:sp>
    <dsp:sp modelId="{B8D5A30D-F8D2-4670-A419-78F1EE805B8B}">
      <dsp:nvSpPr>
        <dsp:cNvPr id="0" name=""/>
        <dsp:cNvSpPr/>
      </dsp:nvSpPr>
      <dsp:spPr>
        <a:xfrm>
          <a:off x="1054861" y="826766"/>
          <a:ext cx="91440" cy="2865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6508"/>
              </a:lnTo>
              <a:lnTo>
                <a:pt x="122122" y="2865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4F905A-CDE4-4407-946B-16A2C60E27E5}">
      <dsp:nvSpPr>
        <dsp:cNvPr id="0" name=""/>
        <dsp:cNvSpPr/>
      </dsp:nvSpPr>
      <dsp:spPr>
        <a:xfrm>
          <a:off x="1176983" y="922269"/>
          <a:ext cx="611218" cy="382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err="1" smtClean="0"/>
            <a:t>Botany</a:t>
          </a:r>
          <a:endParaRPr lang="fr-FR" sz="1200" kern="1200" dirty="0"/>
        </a:p>
      </dsp:txBody>
      <dsp:txXfrm>
        <a:off x="1188172" y="933458"/>
        <a:ext cx="588840" cy="359633"/>
      </dsp:txXfrm>
    </dsp:sp>
    <dsp:sp modelId="{0603F806-C9C9-4F9F-B291-15F21F50DE4B}">
      <dsp:nvSpPr>
        <dsp:cNvPr id="0" name=""/>
        <dsp:cNvSpPr/>
      </dsp:nvSpPr>
      <dsp:spPr>
        <a:xfrm>
          <a:off x="1054861" y="826766"/>
          <a:ext cx="91440" cy="7640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64023"/>
              </a:lnTo>
              <a:lnTo>
                <a:pt x="122122" y="7640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4A6674-D06D-4330-8366-D9BB79224E74}">
      <dsp:nvSpPr>
        <dsp:cNvPr id="0" name=""/>
        <dsp:cNvSpPr/>
      </dsp:nvSpPr>
      <dsp:spPr>
        <a:xfrm>
          <a:off x="1176983" y="1399784"/>
          <a:ext cx="823513" cy="382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err="1" smtClean="0"/>
            <a:t>Taxonomy</a:t>
          </a:r>
          <a:endParaRPr lang="fr-FR" sz="1200" kern="1200" dirty="0"/>
        </a:p>
      </dsp:txBody>
      <dsp:txXfrm>
        <a:off x="1188172" y="1410973"/>
        <a:ext cx="801135" cy="359633"/>
      </dsp:txXfrm>
    </dsp:sp>
    <dsp:sp modelId="{EB0C6FF5-8289-4F34-B3FB-0E30C8E8A0A1}">
      <dsp:nvSpPr>
        <dsp:cNvPr id="0" name=""/>
        <dsp:cNvSpPr/>
      </dsp:nvSpPr>
      <dsp:spPr>
        <a:xfrm>
          <a:off x="1054861" y="826766"/>
          <a:ext cx="91440" cy="12415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41537"/>
              </a:lnTo>
              <a:lnTo>
                <a:pt x="122122" y="12415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11C849-9621-4C76-808B-2F80C1E1EA38}">
      <dsp:nvSpPr>
        <dsp:cNvPr id="0" name=""/>
        <dsp:cNvSpPr/>
      </dsp:nvSpPr>
      <dsp:spPr>
        <a:xfrm>
          <a:off x="1176983" y="1877298"/>
          <a:ext cx="823341" cy="382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err="1" smtClean="0"/>
            <a:t>Palinology</a:t>
          </a:r>
          <a:endParaRPr lang="fr-FR" sz="1200" kern="1200" dirty="0"/>
        </a:p>
      </dsp:txBody>
      <dsp:txXfrm>
        <a:off x="1188172" y="1888487"/>
        <a:ext cx="800963" cy="359633"/>
      </dsp:txXfrm>
    </dsp:sp>
    <dsp:sp modelId="{E94B3DB3-37CA-4FC9-BBD1-DB4A1DF78A6A}">
      <dsp:nvSpPr>
        <dsp:cNvPr id="0" name=""/>
        <dsp:cNvSpPr/>
      </dsp:nvSpPr>
      <dsp:spPr>
        <a:xfrm>
          <a:off x="1054861" y="826766"/>
          <a:ext cx="91440" cy="17190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19052"/>
              </a:lnTo>
              <a:lnTo>
                <a:pt x="122122" y="17190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3221BE-7A01-4502-B925-654204B6E496}">
      <dsp:nvSpPr>
        <dsp:cNvPr id="0" name=""/>
        <dsp:cNvSpPr/>
      </dsp:nvSpPr>
      <dsp:spPr>
        <a:xfrm>
          <a:off x="1176983" y="2354813"/>
          <a:ext cx="823684" cy="382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err="1" smtClean="0"/>
            <a:t>Dendrology</a:t>
          </a:r>
          <a:endParaRPr lang="fr-FR" sz="1200" kern="1200" dirty="0"/>
        </a:p>
      </dsp:txBody>
      <dsp:txXfrm>
        <a:off x="1188172" y="2366002"/>
        <a:ext cx="801306" cy="359633"/>
      </dsp:txXfrm>
    </dsp:sp>
    <dsp:sp modelId="{32A44BEB-26FA-4331-AC3F-AA8477EF2388}">
      <dsp:nvSpPr>
        <dsp:cNvPr id="0" name=""/>
        <dsp:cNvSpPr/>
      </dsp:nvSpPr>
      <dsp:spPr>
        <a:xfrm>
          <a:off x="1054861" y="826766"/>
          <a:ext cx="91440" cy="21965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96566"/>
              </a:lnTo>
              <a:lnTo>
                <a:pt x="122122" y="21965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1B50C-23B4-43A3-B5AC-47E8743A58F1}">
      <dsp:nvSpPr>
        <dsp:cNvPr id="0" name=""/>
        <dsp:cNvSpPr/>
      </dsp:nvSpPr>
      <dsp:spPr>
        <a:xfrm>
          <a:off x="1176983" y="2832327"/>
          <a:ext cx="783600" cy="382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Phyto-</a:t>
          </a:r>
          <a:r>
            <a:rPr lang="fr-FR" sz="1200" kern="1200" dirty="0" err="1" smtClean="0"/>
            <a:t>sociology</a:t>
          </a:r>
          <a:endParaRPr lang="fr-FR" sz="1200" kern="1200" dirty="0"/>
        </a:p>
      </dsp:txBody>
      <dsp:txXfrm>
        <a:off x="1188172" y="2843516"/>
        <a:ext cx="761222" cy="359633"/>
      </dsp:txXfrm>
    </dsp:sp>
    <dsp:sp modelId="{CCB1182F-245E-4FFD-802D-7F1E825A1856}">
      <dsp:nvSpPr>
        <dsp:cNvPr id="0" name=""/>
        <dsp:cNvSpPr/>
      </dsp:nvSpPr>
      <dsp:spPr>
        <a:xfrm>
          <a:off x="1054861" y="826766"/>
          <a:ext cx="91440" cy="26740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74081"/>
              </a:lnTo>
              <a:lnTo>
                <a:pt x="122122" y="26740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45429B-8E81-4CA0-878F-0324B468AC2F}">
      <dsp:nvSpPr>
        <dsp:cNvPr id="0" name=""/>
        <dsp:cNvSpPr/>
      </dsp:nvSpPr>
      <dsp:spPr>
        <a:xfrm>
          <a:off x="1176983" y="3309842"/>
          <a:ext cx="611218" cy="382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smtClean="0"/>
            <a:t>…</a:t>
          </a:r>
          <a:endParaRPr lang="fr-FR" sz="1200" kern="1200" dirty="0"/>
        </a:p>
      </dsp:txBody>
      <dsp:txXfrm>
        <a:off x="1188172" y="3321031"/>
        <a:ext cx="588840" cy="359633"/>
      </dsp:txXfrm>
    </dsp:sp>
    <dsp:sp modelId="{6DFBCA19-2E25-451C-A90E-1CC17FE2C751}">
      <dsp:nvSpPr>
        <dsp:cNvPr id="0" name=""/>
        <dsp:cNvSpPr/>
      </dsp:nvSpPr>
      <dsp:spPr>
        <a:xfrm>
          <a:off x="2038869" y="444755"/>
          <a:ext cx="764023" cy="3820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Animal </a:t>
          </a:r>
          <a:r>
            <a:rPr lang="fr-FR" sz="1200" kern="1200" dirty="0" err="1" smtClean="0"/>
            <a:t>biology</a:t>
          </a:r>
          <a:endParaRPr lang="fr-FR" sz="1200" kern="1200" dirty="0"/>
        </a:p>
      </dsp:txBody>
      <dsp:txXfrm>
        <a:off x="2050058" y="455944"/>
        <a:ext cx="741645" cy="359633"/>
      </dsp:txXfrm>
    </dsp:sp>
    <dsp:sp modelId="{A19C524C-3169-437E-BD78-13DCD7154057}">
      <dsp:nvSpPr>
        <dsp:cNvPr id="0" name=""/>
        <dsp:cNvSpPr/>
      </dsp:nvSpPr>
      <dsp:spPr>
        <a:xfrm>
          <a:off x="2069551" y="826766"/>
          <a:ext cx="91440" cy="2865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6508"/>
              </a:lnTo>
              <a:lnTo>
                <a:pt x="122122" y="2865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D3A171-16BC-478B-BD8D-A6EF4DFAB8EF}">
      <dsp:nvSpPr>
        <dsp:cNvPr id="0" name=""/>
        <dsp:cNvSpPr/>
      </dsp:nvSpPr>
      <dsp:spPr>
        <a:xfrm>
          <a:off x="2191673" y="922269"/>
          <a:ext cx="798324" cy="382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Comportemental </a:t>
          </a:r>
          <a:r>
            <a:rPr lang="fr-FR" sz="900" kern="1200" dirty="0" err="1" smtClean="0"/>
            <a:t>biology</a:t>
          </a:r>
          <a:endParaRPr lang="fr-FR" sz="900" kern="1200" dirty="0"/>
        </a:p>
      </dsp:txBody>
      <dsp:txXfrm>
        <a:off x="2202862" y="933458"/>
        <a:ext cx="775946" cy="359633"/>
      </dsp:txXfrm>
    </dsp:sp>
    <dsp:sp modelId="{F27BB85D-A780-453E-B9C4-460035DA0379}">
      <dsp:nvSpPr>
        <dsp:cNvPr id="0" name=""/>
        <dsp:cNvSpPr/>
      </dsp:nvSpPr>
      <dsp:spPr>
        <a:xfrm>
          <a:off x="2069551" y="826766"/>
          <a:ext cx="91440" cy="7640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64023"/>
              </a:lnTo>
              <a:lnTo>
                <a:pt x="122122" y="7640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ADE6E4-7D73-4988-8300-9A2751E6C920}">
      <dsp:nvSpPr>
        <dsp:cNvPr id="0" name=""/>
        <dsp:cNvSpPr/>
      </dsp:nvSpPr>
      <dsp:spPr>
        <a:xfrm>
          <a:off x="2191673" y="1399784"/>
          <a:ext cx="810701" cy="382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err="1" smtClean="0"/>
            <a:t>Anatomy</a:t>
          </a:r>
          <a:endParaRPr lang="fr-FR" sz="1200" kern="1200" dirty="0"/>
        </a:p>
      </dsp:txBody>
      <dsp:txXfrm>
        <a:off x="2202862" y="1410973"/>
        <a:ext cx="788323" cy="359633"/>
      </dsp:txXfrm>
    </dsp:sp>
    <dsp:sp modelId="{B082ACDE-644F-48D4-A4F1-5E02DF327E35}">
      <dsp:nvSpPr>
        <dsp:cNvPr id="0" name=""/>
        <dsp:cNvSpPr/>
      </dsp:nvSpPr>
      <dsp:spPr>
        <a:xfrm>
          <a:off x="2069551" y="826766"/>
          <a:ext cx="91440" cy="12415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41537"/>
              </a:lnTo>
              <a:lnTo>
                <a:pt x="122122" y="12415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4D9701-5C63-437E-9B59-C8E27032478E}">
      <dsp:nvSpPr>
        <dsp:cNvPr id="0" name=""/>
        <dsp:cNvSpPr/>
      </dsp:nvSpPr>
      <dsp:spPr>
        <a:xfrm>
          <a:off x="2191673" y="1877298"/>
          <a:ext cx="775422" cy="382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err="1" smtClean="0"/>
            <a:t>Taxonomy</a:t>
          </a:r>
          <a:endParaRPr lang="fr-FR" sz="1200" kern="1200" dirty="0"/>
        </a:p>
      </dsp:txBody>
      <dsp:txXfrm>
        <a:off x="2202862" y="1888487"/>
        <a:ext cx="753044" cy="359633"/>
      </dsp:txXfrm>
    </dsp:sp>
    <dsp:sp modelId="{38475552-4513-4424-9D13-0655E7FD513A}">
      <dsp:nvSpPr>
        <dsp:cNvPr id="0" name=""/>
        <dsp:cNvSpPr/>
      </dsp:nvSpPr>
      <dsp:spPr>
        <a:xfrm>
          <a:off x="2069551" y="826766"/>
          <a:ext cx="91440" cy="17190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19052"/>
              </a:lnTo>
              <a:lnTo>
                <a:pt x="122122" y="17190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762741-03AE-441B-9A6A-00DD91BEEB3C}">
      <dsp:nvSpPr>
        <dsp:cNvPr id="0" name=""/>
        <dsp:cNvSpPr/>
      </dsp:nvSpPr>
      <dsp:spPr>
        <a:xfrm>
          <a:off x="2191673" y="2354813"/>
          <a:ext cx="912897" cy="382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err="1" smtClean="0"/>
            <a:t>Species</a:t>
          </a:r>
          <a:r>
            <a:rPr lang="fr-FR" sz="1200" kern="1200" dirty="0" smtClean="0"/>
            <a:t> interactions</a:t>
          </a:r>
          <a:endParaRPr lang="fr-FR" sz="1200" kern="1200" dirty="0"/>
        </a:p>
      </dsp:txBody>
      <dsp:txXfrm>
        <a:off x="2202862" y="2366002"/>
        <a:ext cx="890519" cy="359633"/>
      </dsp:txXfrm>
    </dsp:sp>
    <dsp:sp modelId="{C518683D-0015-4F6B-A957-420EC95A418A}">
      <dsp:nvSpPr>
        <dsp:cNvPr id="0" name=""/>
        <dsp:cNvSpPr/>
      </dsp:nvSpPr>
      <dsp:spPr>
        <a:xfrm>
          <a:off x="2069551" y="826766"/>
          <a:ext cx="91440" cy="21965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96566"/>
              </a:lnTo>
              <a:lnTo>
                <a:pt x="122122" y="21965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134D4-8FEF-469E-864F-49106DC9CBC4}">
      <dsp:nvSpPr>
        <dsp:cNvPr id="0" name=""/>
        <dsp:cNvSpPr/>
      </dsp:nvSpPr>
      <dsp:spPr>
        <a:xfrm>
          <a:off x="2191673" y="2832327"/>
          <a:ext cx="611218" cy="382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err="1" smtClean="0"/>
            <a:t>Trophic</a:t>
          </a:r>
          <a:r>
            <a:rPr lang="fr-FR" sz="1200" kern="1200" dirty="0" smtClean="0"/>
            <a:t> </a:t>
          </a:r>
          <a:r>
            <a:rPr lang="fr-FR" sz="1200" kern="1200" dirty="0" err="1" smtClean="0"/>
            <a:t>studies</a:t>
          </a:r>
          <a:endParaRPr lang="fr-FR" sz="1200" kern="1200" dirty="0"/>
        </a:p>
      </dsp:txBody>
      <dsp:txXfrm>
        <a:off x="2202862" y="2843516"/>
        <a:ext cx="588840" cy="359633"/>
      </dsp:txXfrm>
    </dsp:sp>
    <dsp:sp modelId="{166F566A-214F-45EA-A2AD-54FE3C92974A}">
      <dsp:nvSpPr>
        <dsp:cNvPr id="0" name=""/>
        <dsp:cNvSpPr/>
      </dsp:nvSpPr>
      <dsp:spPr>
        <a:xfrm>
          <a:off x="2069551" y="826766"/>
          <a:ext cx="91440" cy="26740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74081"/>
              </a:lnTo>
              <a:lnTo>
                <a:pt x="122122" y="26740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4886B5-0BAF-49E4-B9C9-6CFB21E053E9}">
      <dsp:nvSpPr>
        <dsp:cNvPr id="0" name=""/>
        <dsp:cNvSpPr/>
      </dsp:nvSpPr>
      <dsp:spPr>
        <a:xfrm>
          <a:off x="2191673" y="3309842"/>
          <a:ext cx="611218" cy="382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…</a:t>
          </a:r>
          <a:endParaRPr lang="fr-FR" sz="1200" kern="1200" dirty="0"/>
        </a:p>
      </dsp:txBody>
      <dsp:txXfrm>
        <a:off x="2202862" y="3321031"/>
        <a:ext cx="588840" cy="359633"/>
      </dsp:txXfrm>
    </dsp:sp>
    <dsp:sp modelId="{46169C6D-4064-4ACD-A90B-C81F766AB5D0}">
      <dsp:nvSpPr>
        <dsp:cNvPr id="0" name=""/>
        <dsp:cNvSpPr/>
      </dsp:nvSpPr>
      <dsp:spPr>
        <a:xfrm>
          <a:off x="3028444" y="433799"/>
          <a:ext cx="764023" cy="3820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err="1" smtClean="0"/>
            <a:t>Molecular</a:t>
          </a:r>
          <a:r>
            <a:rPr lang="fr-FR" sz="1200" kern="1200" dirty="0" smtClean="0"/>
            <a:t> Sciences</a:t>
          </a:r>
          <a:endParaRPr lang="fr-FR" sz="1200" kern="1200" dirty="0"/>
        </a:p>
      </dsp:txBody>
      <dsp:txXfrm>
        <a:off x="3039633" y="444988"/>
        <a:ext cx="741645" cy="359633"/>
      </dsp:txXfrm>
    </dsp:sp>
    <dsp:sp modelId="{73C048D6-330D-4127-93BF-4CF7BDDB8466}">
      <dsp:nvSpPr>
        <dsp:cNvPr id="0" name=""/>
        <dsp:cNvSpPr/>
      </dsp:nvSpPr>
      <dsp:spPr>
        <a:xfrm>
          <a:off x="3059126" y="815810"/>
          <a:ext cx="91440" cy="2974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7464"/>
              </a:lnTo>
              <a:lnTo>
                <a:pt x="110655" y="2974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DBB7AC-9979-44B9-A5F5-402334F2135D}">
      <dsp:nvSpPr>
        <dsp:cNvPr id="0" name=""/>
        <dsp:cNvSpPr/>
      </dsp:nvSpPr>
      <dsp:spPr>
        <a:xfrm>
          <a:off x="3169782" y="922269"/>
          <a:ext cx="872930" cy="382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err="1" smtClean="0"/>
            <a:t>Phylogenetic</a:t>
          </a:r>
          <a:endParaRPr lang="fr-FR" sz="1200" kern="1200" dirty="0"/>
        </a:p>
      </dsp:txBody>
      <dsp:txXfrm>
        <a:off x="3180971" y="933458"/>
        <a:ext cx="850552" cy="359633"/>
      </dsp:txXfrm>
    </dsp:sp>
    <dsp:sp modelId="{19D5C602-2CC8-4D20-ABFD-CB2F8E0D2ED8}">
      <dsp:nvSpPr>
        <dsp:cNvPr id="0" name=""/>
        <dsp:cNvSpPr/>
      </dsp:nvSpPr>
      <dsp:spPr>
        <a:xfrm>
          <a:off x="3104846" y="815810"/>
          <a:ext cx="190730" cy="7749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4979"/>
              </a:lnTo>
              <a:lnTo>
                <a:pt x="190730" y="7749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AE5E1E-C6B0-40BD-8DFC-F22CF961B6E8}">
      <dsp:nvSpPr>
        <dsp:cNvPr id="0" name=""/>
        <dsp:cNvSpPr/>
      </dsp:nvSpPr>
      <dsp:spPr>
        <a:xfrm>
          <a:off x="3295577" y="1399784"/>
          <a:ext cx="611218" cy="382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smtClean="0"/>
            <a:t>Phylogeography</a:t>
          </a:r>
          <a:endParaRPr lang="fr-FR" sz="1200" kern="1200"/>
        </a:p>
      </dsp:txBody>
      <dsp:txXfrm>
        <a:off x="3306766" y="1410973"/>
        <a:ext cx="588840" cy="359633"/>
      </dsp:txXfrm>
    </dsp:sp>
    <dsp:sp modelId="{2700D172-C052-46E5-AE1B-E2E399322F00}">
      <dsp:nvSpPr>
        <dsp:cNvPr id="0" name=""/>
        <dsp:cNvSpPr/>
      </dsp:nvSpPr>
      <dsp:spPr>
        <a:xfrm>
          <a:off x="3059126" y="815810"/>
          <a:ext cx="91440" cy="12524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2493"/>
              </a:lnTo>
              <a:lnTo>
                <a:pt x="110655" y="12524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349350-8448-4F16-951D-B65EAF991EE0}">
      <dsp:nvSpPr>
        <dsp:cNvPr id="0" name=""/>
        <dsp:cNvSpPr/>
      </dsp:nvSpPr>
      <dsp:spPr>
        <a:xfrm>
          <a:off x="3169782" y="1877298"/>
          <a:ext cx="833268" cy="382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err="1" smtClean="0"/>
            <a:t>Polulation</a:t>
          </a:r>
          <a:r>
            <a:rPr lang="fr-FR" sz="1200" kern="1200" dirty="0" smtClean="0"/>
            <a:t> </a:t>
          </a:r>
          <a:r>
            <a:rPr lang="fr-FR" sz="1200" kern="1200" dirty="0" err="1" smtClean="0"/>
            <a:t>genetic</a:t>
          </a:r>
          <a:endParaRPr lang="fr-FR" sz="1200" kern="1200" dirty="0"/>
        </a:p>
      </dsp:txBody>
      <dsp:txXfrm>
        <a:off x="3180971" y="1888487"/>
        <a:ext cx="810890" cy="359633"/>
      </dsp:txXfrm>
    </dsp:sp>
    <dsp:sp modelId="{7AAB6F1C-4782-463E-A8B3-3E58E7DF63D9}">
      <dsp:nvSpPr>
        <dsp:cNvPr id="0" name=""/>
        <dsp:cNvSpPr/>
      </dsp:nvSpPr>
      <dsp:spPr>
        <a:xfrm>
          <a:off x="3059126" y="815810"/>
          <a:ext cx="91440" cy="17300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30008"/>
              </a:lnTo>
              <a:lnTo>
                <a:pt x="110655" y="17300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5A7D6F-85A1-41F4-AA4C-A5C634CF5589}">
      <dsp:nvSpPr>
        <dsp:cNvPr id="0" name=""/>
        <dsp:cNvSpPr/>
      </dsp:nvSpPr>
      <dsp:spPr>
        <a:xfrm>
          <a:off x="3169782" y="2354813"/>
          <a:ext cx="611218" cy="382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err="1" smtClean="0"/>
            <a:t>Metagenomic</a:t>
          </a:r>
          <a:endParaRPr lang="fr-FR" sz="1200" kern="1200" dirty="0"/>
        </a:p>
      </dsp:txBody>
      <dsp:txXfrm>
        <a:off x="3180971" y="2366002"/>
        <a:ext cx="588840" cy="359633"/>
      </dsp:txXfrm>
    </dsp:sp>
    <dsp:sp modelId="{258DEACC-1689-407F-9D00-D2B1D1F238EA}">
      <dsp:nvSpPr>
        <dsp:cNvPr id="0" name=""/>
        <dsp:cNvSpPr/>
      </dsp:nvSpPr>
      <dsp:spPr>
        <a:xfrm>
          <a:off x="3104846" y="815810"/>
          <a:ext cx="190730" cy="22075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7522"/>
              </a:lnTo>
              <a:lnTo>
                <a:pt x="190730" y="22075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F194BF-04AC-4066-A2B6-3350556F6EC5}">
      <dsp:nvSpPr>
        <dsp:cNvPr id="0" name=""/>
        <dsp:cNvSpPr/>
      </dsp:nvSpPr>
      <dsp:spPr>
        <a:xfrm>
          <a:off x="3295577" y="2832327"/>
          <a:ext cx="611218" cy="382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…</a:t>
          </a:r>
          <a:endParaRPr lang="fr-FR" sz="1200" kern="1200" dirty="0"/>
        </a:p>
      </dsp:txBody>
      <dsp:txXfrm>
        <a:off x="3306766" y="2843516"/>
        <a:ext cx="588840" cy="359633"/>
      </dsp:txXfrm>
    </dsp:sp>
    <dsp:sp modelId="{A4D19C1B-99E2-42FE-8097-AEDBDD6FAE1E}">
      <dsp:nvSpPr>
        <dsp:cNvPr id="0" name=""/>
        <dsp:cNvSpPr/>
      </dsp:nvSpPr>
      <dsp:spPr>
        <a:xfrm>
          <a:off x="4206708" y="444755"/>
          <a:ext cx="764023" cy="3820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err="1" smtClean="0"/>
            <a:t>Ecology</a:t>
          </a:r>
          <a:endParaRPr lang="fr-FR" sz="1200" kern="1200" dirty="0"/>
        </a:p>
      </dsp:txBody>
      <dsp:txXfrm>
        <a:off x="4217897" y="455944"/>
        <a:ext cx="741645" cy="359633"/>
      </dsp:txXfrm>
    </dsp:sp>
    <dsp:sp modelId="{D5F8241D-CFEA-4653-BEA5-4A076440B73A}">
      <dsp:nvSpPr>
        <dsp:cNvPr id="0" name=""/>
        <dsp:cNvSpPr/>
      </dsp:nvSpPr>
      <dsp:spPr>
        <a:xfrm>
          <a:off x="4237391" y="826766"/>
          <a:ext cx="91440" cy="2865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6508"/>
              </a:lnTo>
              <a:lnTo>
                <a:pt x="122122" y="2865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A8050-D454-4F46-BFFB-857DFE2631D9}">
      <dsp:nvSpPr>
        <dsp:cNvPr id="0" name=""/>
        <dsp:cNvSpPr/>
      </dsp:nvSpPr>
      <dsp:spPr>
        <a:xfrm>
          <a:off x="4359513" y="922269"/>
          <a:ext cx="1083531" cy="382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err="1" smtClean="0"/>
            <a:t>Functionning</a:t>
          </a:r>
          <a:endParaRPr lang="fr-FR" sz="1200" kern="1200" dirty="0"/>
        </a:p>
      </dsp:txBody>
      <dsp:txXfrm>
        <a:off x="4370702" y="933458"/>
        <a:ext cx="1061153" cy="359633"/>
      </dsp:txXfrm>
    </dsp:sp>
    <dsp:sp modelId="{8891D819-FBB8-4711-A78C-59E423B3FF0F}">
      <dsp:nvSpPr>
        <dsp:cNvPr id="0" name=""/>
        <dsp:cNvSpPr/>
      </dsp:nvSpPr>
      <dsp:spPr>
        <a:xfrm>
          <a:off x="4237391" y="826766"/>
          <a:ext cx="91440" cy="7640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64023"/>
              </a:lnTo>
              <a:lnTo>
                <a:pt x="122122" y="7640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184E2D-BCD9-4564-B899-A7815C1D5919}">
      <dsp:nvSpPr>
        <dsp:cNvPr id="0" name=""/>
        <dsp:cNvSpPr/>
      </dsp:nvSpPr>
      <dsp:spPr>
        <a:xfrm>
          <a:off x="4359513" y="1399784"/>
          <a:ext cx="939516" cy="382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Structure </a:t>
          </a:r>
          <a:r>
            <a:rPr lang="fr-FR" sz="1200" kern="1200" dirty="0" err="1" smtClean="0"/>
            <a:t>study</a:t>
          </a:r>
          <a:endParaRPr lang="fr-FR" sz="1200" kern="1200" dirty="0"/>
        </a:p>
      </dsp:txBody>
      <dsp:txXfrm>
        <a:off x="4370702" y="1410973"/>
        <a:ext cx="917138" cy="359633"/>
      </dsp:txXfrm>
    </dsp:sp>
    <dsp:sp modelId="{29615AD5-8495-4E08-BFCE-DEA5DCCCCA03}">
      <dsp:nvSpPr>
        <dsp:cNvPr id="0" name=""/>
        <dsp:cNvSpPr/>
      </dsp:nvSpPr>
      <dsp:spPr>
        <a:xfrm>
          <a:off x="4237391" y="826766"/>
          <a:ext cx="91440" cy="12415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41537"/>
              </a:lnTo>
              <a:lnTo>
                <a:pt x="122122" y="12415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EA6554-8C74-4D24-9B57-F6958D023D65}">
      <dsp:nvSpPr>
        <dsp:cNvPr id="0" name=""/>
        <dsp:cNvSpPr/>
      </dsp:nvSpPr>
      <dsp:spPr>
        <a:xfrm>
          <a:off x="4359513" y="1877298"/>
          <a:ext cx="966825" cy="382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GES </a:t>
          </a:r>
          <a:r>
            <a:rPr lang="fr-FR" sz="1200" kern="1200" dirty="0" err="1" smtClean="0"/>
            <a:t>approaches</a:t>
          </a:r>
          <a:endParaRPr lang="fr-FR" sz="1200" kern="1200" dirty="0"/>
        </a:p>
      </dsp:txBody>
      <dsp:txXfrm>
        <a:off x="4370702" y="1888487"/>
        <a:ext cx="944447" cy="359633"/>
      </dsp:txXfrm>
    </dsp:sp>
    <dsp:sp modelId="{2FF6283F-0554-4504-8D65-AB9B6214DA74}">
      <dsp:nvSpPr>
        <dsp:cNvPr id="0" name=""/>
        <dsp:cNvSpPr/>
      </dsp:nvSpPr>
      <dsp:spPr>
        <a:xfrm>
          <a:off x="4237391" y="826766"/>
          <a:ext cx="91440" cy="17190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19052"/>
              </a:lnTo>
              <a:lnTo>
                <a:pt x="122122" y="17190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29B447-E2FD-401E-BB36-2E0059B486D7}">
      <dsp:nvSpPr>
        <dsp:cNvPr id="0" name=""/>
        <dsp:cNvSpPr/>
      </dsp:nvSpPr>
      <dsp:spPr>
        <a:xfrm>
          <a:off x="4359513" y="2354813"/>
          <a:ext cx="825481" cy="382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err="1" smtClean="0"/>
            <a:t>Indicators</a:t>
          </a:r>
          <a:endParaRPr lang="fr-FR" sz="1200" kern="1200" dirty="0"/>
        </a:p>
      </dsp:txBody>
      <dsp:txXfrm>
        <a:off x="4370702" y="2366002"/>
        <a:ext cx="803103" cy="359633"/>
      </dsp:txXfrm>
    </dsp:sp>
    <dsp:sp modelId="{55C4AB8E-D31D-4DE5-80E3-2B46C00A41D0}">
      <dsp:nvSpPr>
        <dsp:cNvPr id="0" name=""/>
        <dsp:cNvSpPr/>
      </dsp:nvSpPr>
      <dsp:spPr>
        <a:xfrm>
          <a:off x="4237391" y="826766"/>
          <a:ext cx="91440" cy="21965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96566"/>
              </a:lnTo>
              <a:lnTo>
                <a:pt x="122122" y="21965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47E3FF-A179-4CB7-913C-845335D8FA81}">
      <dsp:nvSpPr>
        <dsp:cNvPr id="0" name=""/>
        <dsp:cNvSpPr/>
      </dsp:nvSpPr>
      <dsp:spPr>
        <a:xfrm>
          <a:off x="4359513" y="2832327"/>
          <a:ext cx="611218" cy="382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…</a:t>
          </a:r>
          <a:endParaRPr lang="fr-FR" sz="1200" kern="1200" dirty="0"/>
        </a:p>
      </dsp:txBody>
      <dsp:txXfrm>
        <a:off x="4370702" y="2843516"/>
        <a:ext cx="588840" cy="359633"/>
      </dsp:txXfrm>
    </dsp:sp>
    <dsp:sp modelId="{38CF3459-158A-4339-9302-2758AE2B3118}">
      <dsp:nvSpPr>
        <dsp:cNvPr id="0" name=""/>
        <dsp:cNvSpPr/>
      </dsp:nvSpPr>
      <dsp:spPr>
        <a:xfrm>
          <a:off x="5161737" y="444755"/>
          <a:ext cx="764023" cy="3820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…</a:t>
          </a:r>
          <a:endParaRPr lang="fr-FR" sz="1200" kern="1200" dirty="0"/>
        </a:p>
      </dsp:txBody>
      <dsp:txXfrm>
        <a:off x="5172926" y="455944"/>
        <a:ext cx="741645" cy="3596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E4D6F5-7D91-4961-BF27-1523D30D38BB}">
      <dsp:nvSpPr>
        <dsp:cNvPr id="0" name=""/>
        <dsp:cNvSpPr/>
      </dsp:nvSpPr>
      <dsp:spPr>
        <a:xfrm>
          <a:off x="39" y="80351"/>
          <a:ext cx="3773439" cy="4896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Objectives : </a:t>
          </a:r>
          <a:endParaRPr lang="fr-FR" sz="1700" kern="1200"/>
        </a:p>
      </dsp:txBody>
      <dsp:txXfrm>
        <a:off x="39" y="80351"/>
        <a:ext cx="3773439" cy="489600"/>
      </dsp:txXfrm>
    </dsp:sp>
    <dsp:sp modelId="{05BE3B1F-13AD-4681-983A-71825FAF5850}">
      <dsp:nvSpPr>
        <dsp:cNvPr id="0" name=""/>
        <dsp:cNvSpPr/>
      </dsp:nvSpPr>
      <dsp:spPr>
        <a:xfrm>
          <a:off x="39" y="569951"/>
          <a:ext cx="3773439" cy="307989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helpful to construct links between objects from different disciplinary fields</a:t>
          </a:r>
          <a:endParaRPr lang="fr-FR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able to connect data without centralizing them</a:t>
          </a:r>
          <a:endParaRPr lang="fr-FR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/>
            <a:t>didactic interface to increase level of users</a:t>
          </a:r>
          <a:endParaRPr lang="fr-FR" sz="17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/>
            <a:t>able to conserve new models and objects</a:t>
          </a:r>
          <a:endParaRPr lang="fr-FR" sz="17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provide a unique flux for computing centers</a:t>
          </a:r>
          <a:endParaRPr lang="fr-FR" sz="1700" kern="1200" dirty="0"/>
        </a:p>
      </dsp:txBody>
      <dsp:txXfrm>
        <a:off x="39" y="569951"/>
        <a:ext cx="3773439" cy="3079890"/>
      </dsp:txXfrm>
    </dsp:sp>
    <dsp:sp modelId="{7BA3A265-E6BD-4E16-984C-2D374FCDC09B}">
      <dsp:nvSpPr>
        <dsp:cNvPr id="0" name=""/>
        <dsp:cNvSpPr/>
      </dsp:nvSpPr>
      <dsp:spPr>
        <a:xfrm>
          <a:off x="4301760" y="80351"/>
          <a:ext cx="3773439" cy="489600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 dirty="0"/>
        </a:p>
      </dsp:txBody>
      <dsp:txXfrm>
        <a:off x="4301760" y="80351"/>
        <a:ext cx="3773439" cy="489600"/>
      </dsp:txXfrm>
    </dsp:sp>
    <dsp:sp modelId="{F8DB3BA4-5055-4E36-AC88-99762E9776B5}">
      <dsp:nvSpPr>
        <dsp:cNvPr id="0" name=""/>
        <dsp:cNvSpPr/>
      </dsp:nvSpPr>
      <dsp:spPr>
        <a:xfrm>
          <a:off x="4301760" y="569951"/>
          <a:ext cx="3773439" cy="3079890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E4D6F5-7D91-4961-BF27-1523D30D38BB}">
      <dsp:nvSpPr>
        <dsp:cNvPr id="0" name=""/>
        <dsp:cNvSpPr/>
      </dsp:nvSpPr>
      <dsp:spPr>
        <a:xfrm>
          <a:off x="39" y="80351"/>
          <a:ext cx="3773439" cy="4896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Objectives : </a:t>
          </a:r>
          <a:endParaRPr lang="fr-FR" sz="1700" kern="1200"/>
        </a:p>
      </dsp:txBody>
      <dsp:txXfrm>
        <a:off x="39" y="80351"/>
        <a:ext cx="3773439" cy="489600"/>
      </dsp:txXfrm>
    </dsp:sp>
    <dsp:sp modelId="{05BE3B1F-13AD-4681-983A-71825FAF5850}">
      <dsp:nvSpPr>
        <dsp:cNvPr id="0" name=""/>
        <dsp:cNvSpPr/>
      </dsp:nvSpPr>
      <dsp:spPr>
        <a:xfrm>
          <a:off x="39" y="569951"/>
          <a:ext cx="3773439" cy="307989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helpful to construct links between objects from different disciplinary fields</a:t>
          </a:r>
          <a:endParaRPr lang="fr-FR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able to connect data without centralizing them</a:t>
          </a:r>
          <a:endParaRPr lang="fr-FR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/>
            <a:t>didactic interface to increase level of users</a:t>
          </a:r>
          <a:endParaRPr lang="fr-FR" sz="17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/>
            <a:t>able to conserve new models and objects</a:t>
          </a:r>
          <a:endParaRPr lang="fr-FR" sz="17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provide a unique flux for computing centers</a:t>
          </a:r>
          <a:endParaRPr lang="fr-FR" sz="1700" kern="1200" dirty="0"/>
        </a:p>
      </dsp:txBody>
      <dsp:txXfrm>
        <a:off x="39" y="569951"/>
        <a:ext cx="3773439" cy="3079890"/>
      </dsp:txXfrm>
    </dsp:sp>
    <dsp:sp modelId="{7BA3A265-E6BD-4E16-984C-2D374FCDC09B}">
      <dsp:nvSpPr>
        <dsp:cNvPr id="0" name=""/>
        <dsp:cNvSpPr/>
      </dsp:nvSpPr>
      <dsp:spPr>
        <a:xfrm>
          <a:off x="4301760" y="80351"/>
          <a:ext cx="3773439" cy="489600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err="1" smtClean="0"/>
            <a:t>Prerequisites</a:t>
          </a:r>
          <a:r>
            <a:rPr lang="fr-FR" sz="1700" kern="1200" dirty="0" smtClean="0"/>
            <a:t> :</a:t>
          </a:r>
          <a:endParaRPr lang="fr-FR" sz="1700" kern="1200" dirty="0"/>
        </a:p>
      </dsp:txBody>
      <dsp:txXfrm>
        <a:off x="4301760" y="80351"/>
        <a:ext cx="3773439" cy="489600"/>
      </dsp:txXfrm>
    </dsp:sp>
    <dsp:sp modelId="{F8DB3BA4-5055-4E36-AC88-99762E9776B5}">
      <dsp:nvSpPr>
        <dsp:cNvPr id="0" name=""/>
        <dsp:cNvSpPr/>
      </dsp:nvSpPr>
      <dsp:spPr>
        <a:xfrm>
          <a:off x="4301760" y="569951"/>
          <a:ext cx="3773439" cy="3079890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/>
            <a:t>Fluxes with objects, attributes, values of attributes</a:t>
          </a:r>
          <a:endParaRPr lang="fr-FR" sz="17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Normalization OR correspondences (thesaurus, ontologies)</a:t>
          </a:r>
          <a:endParaRPr lang="fr-FR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Indexing : Connecting data without centralizing them </a:t>
          </a:r>
          <a:endParaRPr lang="fr-FR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Construct a community with all necessary competencies</a:t>
          </a:r>
          <a:endParaRPr lang="fr-FR" sz="1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Convince funders to explore the capacity of graphs by means of a prototype</a:t>
          </a:r>
          <a:endParaRPr lang="fr-FR" sz="1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01760" y="569951"/>
        <a:ext cx="3773439" cy="3079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EA998-C9BF-448F-AEA1-7596041F1D62}" type="datetimeFigureOut">
              <a:rPr lang="fr-FR" smtClean="0"/>
              <a:t>04/04/2016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B34126-6674-4295-BA04-135CEE6F78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9945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smtClean="0"/>
              <a:t>Mettre maxi à la place de Large</a:t>
            </a:r>
          </a:p>
        </p:txBody>
      </p:sp>
      <p:sp>
        <p:nvSpPr>
          <p:cNvPr id="419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388E87-4ECB-4152-BA51-AA59A8E37183}" type="slidenum">
              <a:rPr lang="fr-FR" altLang="fr-F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38</a:t>
            </a:fld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727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A727B-5945-41CD-AC84-CD4F58A53B23}" type="datetimeFigureOut">
              <a:rPr lang="fr-FR" smtClean="0"/>
              <a:t>04/04/2016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EE80-73FA-437B-95C7-2773C2B40A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7898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A727B-5945-41CD-AC84-CD4F58A53B23}" type="datetimeFigureOut">
              <a:rPr lang="fr-FR" smtClean="0"/>
              <a:t>04/04/2016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EE80-73FA-437B-95C7-2773C2B40A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8727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A727B-5945-41CD-AC84-CD4F58A53B23}" type="datetimeFigureOut">
              <a:rPr lang="fr-FR" smtClean="0"/>
              <a:t>04/04/2016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EE80-73FA-437B-95C7-2773C2B40A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9627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A727B-5945-41CD-AC84-CD4F58A53B23}" type="datetimeFigureOut">
              <a:rPr lang="fr-FR" smtClean="0"/>
              <a:t>04/04/2016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EE80-73FA-437B-95C7-2773C2B40A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5525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A727B-5945-41CD-AC84-CD4F58A53B23}" type="datetimeFigureOut">
              <a:rPr lang="fr-FR" smtClean="0"/>
              <a:t>04/04/2016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EE80-73FA-437B-95C7-2773C2B40A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4664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A727B-5945-41CD-AC84-CD4F58A53B23}" type="datetimeFigureOut">
              <a:rPr lang="fr-FR" smtClean="0"/>
              <a:t>04/04/2016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EE80-73FA-437B-95C7-2773C2B40A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3810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A727B-5945-41CD-AC84-CD4F58A53B23}" type="datetimeFigureOut">
              <a:rPr lang="fr-FR" smtClean="0"/>
              <a:t>04/04/2016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EE80-73FA-437B-95C7-2773C2B40A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1088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A727B-5945-41CD-AC84-CD4F58A53B23}" type="datetimeFigureOut">
              <a:rPr lang="fr-FR" smtClean="0"/>
              <a:t>04/04/2016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EE80-73FA-437B-95C7-2773C2B40A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4942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A727B-5945-41CD-AC84-CD4F58A53B23}" type="datetimeFigureOut">
              <a:rPr lang="fr-FR" smtClean="0"/>
              <a:t>04/04/2016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EE80-73FA-437B-95C7-2773C2B40A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6547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A727B-5945-41CD-AC84-CD4F58A53B23}" type="datetimeFigureOut">
              <a:rPr lang="fr-FR" smtClean="0"/>
              <a:t>04/04/2016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EE80-73FA-437B-95C7-2773C2B40A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6803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A727B-5945-41CD-AC84-CD4F58A53B23}" type="datetimeFigureOut">
              <a:rPr lang="fr-FR" smtClean="0"/>
              <a:t>04/04/2016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EE80-73FA-437B-95C7-2773C2B40A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1521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A727B-5945-41CD-AC84-CD4F58A53B23}" type="datetimeFigureOut">
              <a:rPr lang="fr-FR" smtClean="0"/>
              <a:t>04/04/2016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5EE80-73FA-437B-95C7-2773C2B40A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917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mailto:romain.david@imbe.fr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mailto:jean-pierre.feral@imbe.fr" TargetMode="Externa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jpg"/><Relationship Id="rId18" Type="http://schemas.openxmlformats.org/officeDocument/2006/relationships/image" Target="../media/image38.png"/><Relationship Id="rId26" Type="http://schemas.openxmlformats.org/officeDocument/2006/relationships/image" Target="../media/image46.jpeg"/><Relationship Id="rId3" Type="http://schemas.openxmlformats.org/officeDocument/2006/relationships/image" Target="../media/image2.jpeg"/><Relationship Id="rId21" Type="http://schemas.openxmlformats.org/officeDocument/2006/relationships/image" Target="../media/image41.jpeg"/><Relationship Id="rId7" Type="http://schemas.openxmlformats.org/officeDocument/2006/relationships/image" Target="../media/image27.png"/><Relationship Id="rId12" Type="http://schemas.openxmlformats.org/officeDocument/2006/relationships/image" Target="../media/image32.jpeg"/><Relationship Id="rId17" Type="http://schemas.openxmlformats.org/officeDocument/2006/relationships/image" Target="../media/image37.jpeg"/><Relationship Id="rId25" Type="http://schemas.openxmlformats.org/officeDocument/2006/relationships/image" Target="../media/image45.jpeg"/><Relationship Id="rId33" Type="http://schemas.openxmlformats.org/officeDocument/2006/relationships/image" Target="../media/image53.png"/><Relationship Id="rId2" Type="http://schemas.openxmlformats.org/officeDocument/2006/relationships/image" Target="../media/image1.png"/><Relationship Id="rId16" Type="http://schemas.openxmlformats.org/officeDocument/2006/relationships/image" Target="../media/image36.png"/><Relationship Id="rId20" Type="http://schemas.openxmlformats.org/officeDocument/2006/relationships/image" Target="../media/image40.jpeg"/><Relationship Id="rId29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24" Type="http://schemas.openxmlformats.org/officeDocument/2006/relationships/image" Target="../media/image44.jpeg"/><Relationship Id="rId32" Type="http://schemas.openxmlformats.org/officeDocument/2006/relationships/image" Target="../media/image52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23" Type="http://schemas.openxmlformats.org/officeDocument/2006/relationships/image" Target="../media/image43.jpeg"/><Relationship Id="rId28" Type="http://schemas.openxmlformats.org/officeDocument/2006/relationships/image" Target="../media/image48.png"/><Relationship Id="rId10" Type="http://schemas.openxmlformats.org/officeDocument/2006/relationships/image" Target="../media/image30.jpeg"/><Relationship Id="rId19" Type="http://schemas.openxmlformats.org/officeDocument/2006/relationships/image" Target="../media/image39.png"/><Relationship Id="rId31" Type="http://schemas.openxmlformats.org/officeDocument/2006/relationships/image" Target="../media/image51.jpeg"/><Relationship Id="rId4" Type="http://schemas.openxmlformats.org/officeDocument/2006/relationships/hyperlink" Target="mailto:romain.david@imbe.fr" TargetMode="External"/><Relationship Id="rId9" Type="http://schemas.openxmlformats.org/officeDocument/2006/relationships/image" Target="../media/image29.png"/><Relationship Id="rId14" Type="http://schemas.openxmlformats.org/officeDocument/2006/relationships/image" Target="../media/image34.jpeg"/><Relationship Id="rId22" Type="http://schemas.openxmlformats.org/officeDocument/2006/relationships/image" Target="../media/image42.png"/><Relationship Id="rId27" Type="http://schemas.openxmlformats.org/officeDocument/2006/relationships/image" Target="../media/image47.jpeg"/><Relationship Id="rId30" Type="http://schemas.openxmlformats.org/officeDocument/2006/relationships/image" Target="../media/image50.png"/><Relationship Id="rId8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hyperlink" Target="mailto:romain.david@imbe.fr" TargetMode="External"/><Relationship Id="rId9" Type="http://schemas.microsoft.com/office/2007/relationships/diagramDrawing" Target="../diagrams/drawing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hyperlink" Target="mailto:romain.david@imbe.fr" TargetMode="External"/><Relationship Id="rId9" Type="http://schemas.microsoft.com/office/2007/relationships/diagramDrawing" Target="../diagrams/drawing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openxmlformats.org/officeDocument/2006/relationships/hyperlink" Target="mailto:romain.david@imbe.fr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hyperlink" Target="mailto:romain.david@imbe.fr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hyperlink" Target="mailto:romain.david@imbe.fr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jpeg"/><Relationship Id="rId4" Type="http://schemas.openxmlformats.org/officeDocument/2006/relationships/hyperlink" Target="mailto:romain.david@imbe.fr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jpeg"/><Relationship Id="rId4" Type="http://schemas.openxmlformats.org/officeDocument/2006/relationships/hyperlink" Target="mailto:romain.david@imbe.fr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mailto:romain.david@imbe.fr" TargetMode="External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mailto:romain.david@imbe.fr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mailto:romain.david@imbe.fr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mailto:romain.david@imbe.fr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romain.david@imbe.fr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mailto:romain.david@imbe.fr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romain.david@imbe.fr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romain.david@imbe.fr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mailto:romain.david@imbe.fr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hyperlink" Target="mailto:romain.david@imbe.fr" TargetMode="External"/><Relationship Id="rId9" Type="http://schemas.microsoft.com/office/2007/relationships/diagramDrawing" Target="../diagrams/drawing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67.png"/><Relationship Id="rId7" Type="http://schemas.openxmlformats.org/officeDocument/2006/relationships/hyperlink" Target="mailto:romain.david@imbe.fr" TargetMode="Externa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6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mailto:romain.david@imbe.fr" TargetMode="External"/><Relationship Id="rId3" Type="http://schemas.openxmlformats.org/officeDocument/2006/relationships/image" Target="../media/image67.png"/><Relationship Id="rId7" Type="http://schemas.openxmlformats.org/officeDocument/2006/relationships/image" Target="../media/image2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microsoft.com/office/2007/relationships/hdphoto" Target="../media/hdphoto1.wdp"/><Relationship Id="rId4" Type="http://schemas.openxmlformats.org/officeDocument/2006/relationships/image" Target="../media/image68.png"/><Relationship Id="rId9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67.png"/><Relationship Id="rId7" Type="http://schemas.openxmlformats.org/officeDocument/2006/relationships/hyperlink" Target="mailto:romain.david@imbe.fr" TargetMode="Externa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6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romain.david@imbe.fr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mailto:romain.david@imbe.fr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romain.david@imbe.fr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romain.david@imbe.fr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71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.jpeg"/><Relationship Id="rId4" Type="http://schemas.openxmlformats.org/officeDocument/2006/relationships/image" Target="../media/image7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romain.david@imbe.fr" TargetMode="External"/><Relationship Id="rId4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hyperlink" Target="mailto:romain.david@imbe.fr" TargetMode="External"/><Relationship Id="rId9" Type="http://schemas.microsoft.com/office/2007/relationships/diagramDrawing" Target="../diagrams/drawing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romain.david@imbe.fr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romain.david@imbe.fr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romain.david@imbe.fr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romain.david@imbe.fr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romain.david@imbe.fr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romain.david@imbe.fr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mailto:romain.david@imbe.fr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romain.david@imbe.fr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2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1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hyperlink" Target="mailto:romain.david@imbe.fr" TargetMode="External"/><Relationship Id="rId9" Type="http://schemas.openxmlformats.org/officeDocument/2006/relationships/image" Target="../media/image15.png"/><Relationship Id="rId1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hyperlink" Target="mailto:romain.david@imbe.fr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mailto:romain.david@imbe.fr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hyperlink" Target="mailto:romain.david@imbe.fr" TargetMode="External"/><Relationship Id="rId9" Type="http://schemas.microsoft.com/office/2007/relationships/diagramDrawing" Target="../diagrams/drawing3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jpg"/><Relationship Id="rId18" Type="http://schemas.openxmlformats.org/officeDocument/2006/relationships/image" Target="../media/image38.png"/><Relationship Id="rId26" Type="http://schemas.openxmlformats.org/officeDocument/2006/relationships/image" Target="../media/image46.jpeg"/><Relationship Id="rId3" Type="http://schemas.openxmlformats.org/officeDocument/2006/relationships/image" Target="../media/image2.jpeg"/><Relationship Id="rId21" Type="http://schemas.openxmlformats.org/officeDocument/2006/relationships/image" Target="../media/image41.jpeg"/><Relationship Id="rId7" Type="http://schemas.openxmlformats.org/officeDocument/2006/relationships/image" Target="../media/image27.png"/><Relationship Id="rId12" Type="http://schemas.openxmlformats.org/officeDocument/2006/relationships/image" Target="../media/image32.jpeg"/><Relationship Id="rId17" Type="http://schemas.openxmlformats.org/officeDocument/2006/relationships/image" Target="../media/image37.jpeg"/><Relationship Id="rId25" Type="http://schemas.openxmlformats.org/officeDocument/2006/relationships/image" Target="../media/image45.jpeg"/><Relationship Id="rId33" Type="http://schemas.openxmlformats.org/officeDocument/2006/relationships/image" Target="../media/image53.png"/><Relationship Id="rId2" Type="http://schemas.openxmlformats.org/officeDocument/2006/relationships/image" Target="../media/image1.png"/><Relationship Id="rId16" Type="http://schemas.openxmlformats.org/officeDocument/2006/relationships/image" Target="../media/image36.png"/><Relationship Id="rId20" Type="http://schemas.openxmlformats.org/officeDocument/2006/relationships/image" Target="../media/image40.jpeg"/><Relationship Id="rId29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24" Type="http://schemas.openxmlformats.org/officeDocument/2006/relationships/image" Target="../media/image44.jpeg"/><Relationship Id="rId32" Type="http://schemas.openxmlformats.org/officeDocument/2006/relationships/image" Target="../media/image52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23" Type="http://schemas.openxmlformats.org/officeDocument/2006/relationships/image" Target="../media/image43.jpeg"/><Relationship Id="rId28" Type="http://schemas.openxmlformats.org/officeDocument/2006/relationships/image" Target="../media/image48.png"/><Relationship Id="rId10" Type="http://schemas.openxmlformats.org/officeDocument/2006/relationships/image" Target="../media/image30.jpeg"/><Relationship Id="rId19" Type="http://schemas.openxmlformats.org/officeDocument/2006/relationships/image" Target="../media/image39.png"/><Relationship Id="rId31" Type="http://schemas.openxmlformats.org/officeDocument/2006/relationships/image" Target="../media/image51.jpeg"/><Relationship Id="rId4" Type="http://schemas.openxmlformats.org/officeDocument/2006/relationships/hyperlink" Target="mailto:romain.david@imbe.fr" TargetMode="External"/><Relationship Id="rId9" Type="http://schemas.openxmlformats.org/officeDocument/2006/relationships/image" Target="../media/image29.png"/><Relationship Id="rId14" Type="http://schemas.openxmlformats.org/officeDocument/2006/relationships/image" Target="../media/image34.jpeg"/><Relationship Id="rId22" Type="http://schemas.openxmlformats.org/officeDocument/2006/relationships/image" Target="../media/image42.png"/><Relationship Id="rId27" Type="http://schemas.openxmlformats.org/officeDocument/2006/relationships/image" Target="../media/image47.jpeg"/><Relationship Id="rId30" Type="http://schemas.openxmlformats.org/officeDocument/2006/relationships/image" Target="../media/image50.png"/><Relationship Id="rId8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649521"/>
          </a:xfrm>
          <a:prstGeom prst="rect">
            <a:avLst/>
          </a:prstGeom>
        </p:spPr>
      </p:pic>
      <p:sp>
        <p:nvSpPr>
          <p:cNvPr id="20" name="Sous-titre 2"/>
          <p:cNvSpPr>
            <a:spLocks noGrp="1"/>
          </p:cNvSpPr>
          <p:nvPr>
            <p:ph type="subTitle" idx="1"/>
          </p:nvPr>
        </p:nvSpPr>
        <p:spPr>
          <a:xfrm>
            <a:off x="-108520" y="2564904"/>
            <a:ext cx="9361040" cy="1752600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IndexMed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consortium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responsible for the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task of indexing Mediterranean biodiversity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data: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new way for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data mining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ecology</a:t>
            </a:r>
          </a:p>
          <a:p>
            <a:r>
              <a:rPr lang="fr-FR" sz="2600" dirty="0" smtClean="0">
                <a:solidFill>
                  <a:srgbClr val="0070C0"/>
                </a:solidFill>
                <a:hlinkClick r:id="rId3"/>
              </a:rPr>
              <a:t>romain.david@imbe.fr</a:t>
            </a:r>
            <a:r>
              <a:rPr lang="fr-FR" sz="2600" dirty="0" smtClean="0">
                <a:solidFill>
                  <a:srgbClr val="0070C0"/>
                </a:solidFill>
              </a:rPr>
              <a:t> </a:t>
            </a:r>
            <a:r>
              <a:rPr lang="fr-FR" sz="2600" dirty="0">
                <a:solidFill>
                  <a:srgbClr val="0070C0"/>
                </a:solidFill>
              </a:rPr>
              <a:t>– </a:t>
            </a:r>
            <a:r>
              <a:rPr lang="fr-FR" sz="2600" dirty="0">
                <a:solidFill>
                  <a:srgbClr val="0070C0"/>
                </a:solidFill>
                <a:hlinkClick r:id="rId4"/>
              </a:rPr>
              <a:t>jean-pierre.feral@imbe.fr</a:t>
            </a:r>
            <a:r>
              <a:rPr lang="fr-FR" sz="2600" dirty="0">
                <a:solidFill>
                  <a:srgbClr val="0070C0"/>
                </a:solidFill>
              </a:rPr>
              <a:t> – </a:t>
            </a:r>
            <a:r>
              <a:rPr lang="fr-FR" sz="2600" dirty="0" smtClean="0">
                <a:solidFill>
                  <a:srgbClr val="0070C0"/>
                </a:solidFill>
                <a:hlinkClick r:id="rId4"/>
              </a:rPr>
              <a:t>thierry.tatoni@imbe.fr</a:t>
            </a:r>
            <a:r>
              <a:rPr lang="fr-FR" sz="2600" dirty="0" smtClean="0">
                <a:solidFill>
                  <a:srgbClr val="0070C0"/>
                </a:solidFill>
              </a:rPr>
              <a:t> </a:t>
            </a:r>
            <a:endParaRPr lang="fr-FR" sz="2600" dirty="0">
              <a:solidFill>
                <a:srgbClr val="0070C0"/>
              </a:solidFill>
            </a:endParaRPr>
          </a:p>
          <a:p>
            <a:endParaRPr lang="fr-FR" sz="2600" dirty="0">
              <a:solidFill>
                <a:srgbClr val="0070C0"/>
              </a:solidFill>
            </a:endParaRPr>
          </a:p>
        </p:txBody>
      </p:sp>
      <p:pic>
        <p:nvPicPr>
          <p:cNvPr id="22" name="Picture 15" descr="https://encrypted-tbn1.google.com/images?q=tbn:ANd9GcQVSnnOqkagc2dWfLJ6IDDd2-KY0mDrLzlSHrpOUpW5nwh0qbZRl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39" y="252239"/>
            <a:ext cx="2719951" cy="1397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62963" y="6138651"/>
            <a:ext cx="87987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EGI Conference 2016 - </a:t>
            </a:r>
            <a:r>
              <a:rPr lang="en-US" dirty="0" err="1" smtClean="0"/>
              <a:t>IndexMed</a:t>
            </a:r>
            <a:r>
              <a:rPr lang="en-US" dirty="0" smtClean="0"/>
              <a:t> consortium - Science Park - Amsterdam</a:t>
            </a:r>
          </a:p>
          <a:p>
            <a:r>
              <a:rPr lang="en-US" dirty="0" smtClean="0"/>
              <a:t>6 - 8 </a:t>
            </a:r>
            <a:r>
              <a:rPr lang="en-US" dirty="0" err="1" smtClean="0"/>
              <a:t>april</a:t>
            </a:r>
            <a:r>
              <a:rPr lang="en-US" dirty="0" smtClean="0"/>
              <a:t> 2016 - www.indexmed.eu  – </a:t>
            </a:r>
            <a:r>
              <a:rPr lang="en-US" dirty="0" smtClean="0">
                <a:hlinkClick r:id="rId3"/>
              </a:rPr>
              <a:t>romain.david@imbe.fr</a:t>
            </a:r>
            <a:r>
              <a:rPr lang="en-US" dirty="0" smtClean="0"/>
              <a:t> / jean-pierre.feral@imbe.fr</a:t>
            </a:r>
            <a:endParaRPr lang="en-US" dirty="0"/>
          </a:p>
        </p:txBody>
      </p:sp>
      <p:sp>
        <p:nvSpPr>
          <p:cNvPr id="28" name="ZoneTexte 27"/>
          <p:cNvSpPr txBox="1"/>
          <p:nvPr/>
        </p:nvSpPr>
        <p:spPr>
          <a:xfrm rot="20917298">
            <a:off x="6126658" y="4882251"/>
            <a:ext cx="3104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</a:rPr>
              <a:t>www.indexmed.eu</a:t>
            </a:r>
            <a:endParaRPr lang="fr-FR" sz="2800" dirty="0">
              <a:solidFill>
                <a:srgbClr val="0070C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516" y="4915272"/>
            <a:ext cx="1063623" cy="57416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360" y="4816658"/>
            <a:ext cx="864096" cy="84969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140" y="5050978"/>
            <a:ext cx="1143160" cy="38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74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649521"/>
          </a:xfrm>
          <a:prstGeom prst="rect">
            <a:avLst/>
          </a:prstGeom>
        </p:spPr>
      </p:pic>
      <p:pic>
        <p:nvPicPr>
          <p:cNvPr id="23" name="Picture 15" descr="https://encrypted-tbn1.google.com/images?q=tbn:ANd9GcQVSnnOqkagc2dWfLJ6IDDd2-KY0mDrLzlSHrpOUpW5nwh0qbZRl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" y="323719"/>
            <a:ext cx="998593" cy="51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155153" y="6138652"/>
            <a:ext cx="8906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EGI Conference 2016 - </a:t>
            </a:r>
            <a:r>
              <a:rPr lang="en-US" dirty="0" err="1" smtClean="0"/>
              <a:t>IndexMed</a:t>
            </a:r>
            <a:r>
              <a:rPr lang="en-US" dirty="0" smtClean="0"/>
              <a:t> consortium - Science Park - Amsterdam</a:t>
            </a:r>
          </a:p>
          <a:p>
            <a:r>
              <a:rPr lang="en-US" dirty="0" smtClean="0"/>
              <a:t>6 - 8 </a:t>
            </a:r>
            <a:r>
              <a:rPr lang="en-US" dirty="0" err="1" smtClean="0"/>
              <a:t>april</a:t>
            </a:r>
            <a:r>
              <a:rPr lang="en-US" dirty="0" smtClean="0"/>
              <a:t> 2016 - www.indexmed.eu  – </a:t>
            </a:r>
            <a:r>
              <a:rPr lang="en-US" dirty="0" smtClean="0">
                <a:hlinkClick r:id="rId4"/>
              </a:rPr>
              <a:t>romain.david@imbe.fr</a:t>
            </a:r>
            <a:r>
              <a:rPr lang="en-US" dirty="0" smtClean="0"/>
              <a:t> / jean-pierre.feral@imbe.fr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5153" y="1093696"/>
            <a:ext cx="35527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Users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the </a:t>
            </a: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planned community-specific e-infrastructure </a:t>
            </a: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-81643" y="1681433"/>
            <a:ext cx="5472608" cy="591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err="1" smtClean="0"/>
              <a:t>Some</a:t>
            </a:r>
            <a:r>
              <a:rPr lang="fr-FR" dirty="0" smtClean="0"/>
              <a:t> of </a:t>
            </a:r>
            <a:r>
              <a:rPr lang="fr-FR" dirty="0" err="1" smtClean="0"/>
              <a:t>them</a:t>
            </a:r>
            <a:r>
              <a:rPr lang="fr-FR" dirty="0" smtClean="0"/>
              <a:t> in </a:t>
            </a:r>
            <a:r>
              <a:rPr lang="fr-FR" dirty="0" err="1" smtClean="0"/>
              <a:t>Greece</a:t>
            </a:r>
            <a:r>
              <a:rPr lang="fr-FR" dirty="0" smtClean="0"/>
              <a:t>, Spain, Luxembourg, </a:t>
            </a:r>
            <a:r>
              <a:rPr lang="fr-FR" dirty="0" err="1" smtClean="0"/>
              <a:t>Belgium</a:t>
            </a:r>
            <a:r>
              <a:rPr lang="fr-FR" dirty="0" smtClean="0"/>
              <a:t> and UK</a:t>
            </a:r>
          </a:p>
        </p:txBody>
      </p:sp>
      <p:pic>
        <p:nvPicPr>
          <p:cNvPr id="13" name="Picture 2" descr="http://www.imbe.fr/IMG/arton1841.png?144231127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21" y="5399583"/>
            <a:ext cx="925610" cy="61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722" y="5473039"/>
            <a:ext cx="925709" cy="475197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265" y="5496009"/>
            <a:ext cx="1538736" cy="50121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965" y="5508039"/>
            <a:ext cx="2250366" cy="501218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33" y="4082437"/>
            <a:ext cx="775370" cy="810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511" y="2973053"/>
            <a:ext cx="1215002" cy="67500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467" y="4024208"/>
            <a:ext cx="1823511" cy="54000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26" y="2435959"/>
            <a:ext cx="1179114" cy="810000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981" y="2825841"/>
            <a:ext cx="1146356" cy="810000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09" y="4150446"/>
            <a:ext cx="1422144" cy="540000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687" y="3209553"/>
            <a:ext cx="860602" cy="540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166" y="4847218"/>
            <a:ext cx="1171526" cy="540000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3" y="3544716"/>
            <a:ext cx="1195267" cy="540000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07" y="3590759"/>
            <a:ext cx="1822500" cy="540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830" y="3290520"/>
            <a:ext cx="1237891" cy="7387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230" y="3892536"/>
            <a:ext cx="811144" cy="540000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883" y="4764848"/>
            <a:ext cx="1237925" cy="540000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513" y="3521768"/>
            <a:ext cx="576900" cy="540000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414" y="4770286"/>
            <a:ext cx="1112606" cy="540000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81" y="5002198"/>
            <a:ext cx="1442442" cy="432000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863" y="3269677"/>
            <a:ext cx="703319" cy="759584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586" y="4593067"/>
            <a:ext cx="723038" cy="835109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649" y="2250776"/>
            <a:ext cx="637006" cy="540000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06" y="4911894"/>
            <a:ext cx="1378850" cy="432000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457" y="2394201"/>
            <a:ext cx="540000" cy="540000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413" y="2835981"/>
            <a:ext cx="1824828" cy="378000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44" y="2867831"/>
            <a:ext cx="1199168" cy="540000"/>
          </a:xfrm>
          <a:prstGeom prst="rect">
            <a:avLst/>
          </a:prstGeom>
        </p:spPr>
      </p:pic>
      <p:pic>
        <p:nvPicPr>
          <p:cNvPr id="44" name="Picture 4" descr="http://www.ohm-littoral-mediterraneen.fr/IMG/siteon0.png?1367328313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760" y="4088534"/>
            <a:ext cx="1064419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 descr="http://indigeo.fr/logo.png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893" y="4242360"/>
            <a:ext cx="1228199" cy="62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00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649521"/>
          </a:xfrm>
          <a:prstGeom prst="rect">
            <a:avLst/>
          </a:prstGeom>
        </p:spPr>
      </p:pic>
      <p:pic>
        <p:nvPicPr>
          <p:cNvPr id="23" name="Picture 15" descr="https://encrypted-tbn1.google.com/images?q=tbn:ANd9GcQVSnnOqkagc2dWfLJ6IDDd2-KY0mDrLzlSHrpOUpW5nwh0qbZRl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" y="323719"/>
            <a:ext cx="998593" cy="51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155153" y="6138652"/>
            <a:ext cx="8906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EGI Conference 2016 - </a:t>
            </a:r>
            <a:r>
              <a:rPr lang="en-US" dirty="0" err="1" smtClean="0"/>
              <a:t>IndexMed</a:t>
            </a:r>
            <a:r>
              <a:rPr lang="en-US" dirty="0" smtClean="0"/>
              <a:t> consortium - Science Park - Amsterdam</a:t>
            </a:r>
          </a:p>
          <a:p>
            <a:r>
              <a:rPr lang="en-US" dirty="0" smtClean="0"/>
              <a:t>6 - 8 </a:t>
            </a:r>
            <a:r>
              <a:rPr lang="en-US" dirty="0" err="1" smtClean="0"/>
              <a:t>april</a:t>
            </a:r>
            <a:r>
              <a:rPr lang="en-US" dirty="0" smtClean="0"/>
              <a:t> 2016 - www.indexmed.eu  – </a:t>
            </a:r>
            <a:r>
              <a:rPr lang="en-US" dirty="0" smtClean="0">
                <a:hlinkClick r:id="rId4"/>
              </a:rPr>
              <a:t>romain.david@imbe.fr</a:t>
            </a:r>
            <a:r>
              <a:rPr lang="en-US" dirty="0" smtClean="0"/>
              <a:t> / jean-pierre.feral@imbe.fr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5153" y="1093696"/>
            <a:ext cx="4380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Current status : the visualization prototype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1693397053"/>
              </p:ext>
            </p:extLst>
          </p:nvPr>
        </p:nvGraphicFramePr>
        <p:xfrm>
          <a:off x="611560" y="2353013"/>
          <a:ext cx="8075240" cy="3730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Rectangle 8"/>
          <p:cNvSpPr/>
          <p:nvPr/>
        </p:nvSpPr>
        <p:spPr>
          <a:xfrm>
            <a:off x="6393609" y="5898540"/>
            <a:ext cx="1640129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we are!!!</a:t>
            </a:r>
            <a:endParaRPr lang="fr-FR" dirty="0"/>
          </a:p>
        </p:txBody>
      </p:sp>
      <p:sp>
        <p:nvSpPr>
          <p:cNvPr id="10" name="Sous-titre 2"/>
          <p:cNvSpPr txBox="1">
            <a:spLocks/>
          </p:cNvSpPr>
          <p:nvPr/>
        </p:nvSpPr>
        <p:spPr>
          <a:xfrm>
            <a:off x="899592" y="1463028"/>
            <a:ext cx="6120680" cy="876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tool for environmental experts :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prototype to construct dynamical map of data and their links, based on Graphs</a:t>
            </a:r>
            <a:endParaRPr lang="fr-F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067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649521"/>
          </a:xfrm>
          <a:prstGeom prst="rect">
            <a:avLst/>
          </a:prstGeom>
        </p:spPr>
      </p:pic>
      <p:pic>
        <p:nvPicPr>
          <p:cNvPr id="23" name="Picture 15" descr="https://encrypted-tbn1.google.com/images?q=tbn:ANd9GcQVSnnOqkagc2dWfLJ6IDDd2-KY0mDrLzlSHrpOUpW5nwh0qbZRl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" y="323719"/>
            <a:ext cx="998593" cy="51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155153" y="6138652"/>
            <a:ext cx="8906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EGI Conference 2016 - </a:t>
            </a:r>
            <a:r>
              <a:rPr lang="en-US" dirty="0" err="1" smtClean="0"/>
              <a:t>IndexMed</a:t>
            </a:r>
            <a:r>
              <a:rPr lang="en-US" dirty="0" smtClean="0"/>
              <a:t> consortium - Science Park - Amsterdam</a:t>
            </a:r>
          </a:p>
          <a:p>
            <a:r>
              <a:rPr lang="en-US" dirty="0" smtClean="0"/>
              <a:t>6 - 8 </a:t>
            </a:r>
            <a:r>
              <a:rPr lang="en-US" dirty="0" err="1" smtClean="0"/>
              <a:t>april</a:t>
            </a:r>
            <a:r>
              <a:rPr lang="en-US" dirty="0" smtClean="0"/>
              <a:t> 2016 - www.indexmed.eu  – </a:t>
            </a:r>
            <a:r>
              <a:rPr lang="en-US" dirty="0" smtClean="0">
                <a:hlinkClick r:id="rId4"/>
              </a:rPr>
              <a:t>romain.david@imbe.fr</a:t>
            </a:r>
            <a:r>
              <a:rPr lang="en-US" dirty="0" smtClean="0"/>
              <a:t> / jean-pierre.feral@imbe.fr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5153" y="1093696"/>
            <a:ext cx="4380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Current status : the visualization prototype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763769247"/>
              </p:ext>
            </p:extLst>
          </p:nvPr>
        </p:nvGraphicFramePr>
        <p:xfrm>
          <a:off x="611560" y="2353013"/>
          <a:ext cx="8075240" cy="3730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Rectangle 8"/>
          <p:cNvSpPr/>
          <p:nvPr/>
        </p:nvSpPr>
        <p:spPr>
          <a:xfrm>
            <a:off x="6732240" y="5769320"/>
            <a:ext cx="1693028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we are !!!</a:t>
            </a:r>
            <a:endParaRPr lang="fr-FR" dirty="0"/>
          </a:p>
        </p:txBody>
      </p:sp>
      <p:sp>
        <p:nvSpPr>
          <p:cNvPr id="10" name="Sous-titre 2"/>
          <p:cNvSpPr txBox="1">
            <a:spLocks/>
          </p:cNvSpPr>
          <p:nvPr/>
        </p:nvSpPr>
        <p:spPr>
          <a:xfrm>
            <a:off x="899592" y="1463028"/>
            <a:ext cx="6120680" cy="876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tool for environmental experts :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prototype to construct dynamical map of data and their links, based on Graphs</a:t>
            </a:r>
            <a:endParaRPr lang="fr-F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529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649521"/>
          </a:xfrm>
          <a:prstGeom prst="rect">
            <a:avLst/>
          </a:prstGeom>
        </p:spPr>
      </p:pic>
      <p:pic>
        <p:nvPicPr>
          <p:cNvPr id="23" name="Picture 15" descr="https://encrypted-tbn1.google.com/images?q=tbn:ANd9GcQVSnnOqkagc2dWfLJ6IDDd2-KY0mDrLzlSHrpOUpW5nwh0qbZRl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" y="323719"/>
            <a:ext cx="998593" cy="51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155153" y="6138652"/>
            <a:ext cx="8906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EGI Conference 2016 - </a:t>
            </a:r>
            <a:r>
              <a:rPr lang="en-US" dirty="0" err="1" smtClean="0"/>
              <a:t>IndexMed</a:t>
            </a:r>
            <a:r>
              <a:rPr lang="en-US" dirty="0" smtClean="0"/>
              <a:t> consortium - Science Park - Amsterdam</a:t>
            </a:r>
          </a:p>
          <a:p>
            <a:r>
              <a:rPr lang="en-US" dirty="0" smtClean="0"/>
              <a:t>6 - 8 </a:t>
            </a:r>
            <a:r>
              <a:rPr lang="en-US" dirty="0" err="1" smtClean="0"/>
              <a:t>april</a:t>
            </a:r>
            <a:r>
              <a:rPr lang="en-US" dirty="0" smtClean="0"/>
              <a:t> 2016 - www.indexmed.eu  – </a:t>
            </a:r>
            <a:r>
              <a:rPr lang="en-US" dirty="0" smtClean="0">
                <a:hlinkClick r:id="rId4"/>
              </a:rPr>
              <a:t>romain.david@imbe.fr</a:t>
            </a:r>
            <a:r>
              <a:rPr lang="en-US" dirty="0" smtClean="0"/>
              <a:t> / jean-pierre.feral@imbe.fr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5153" y="1093696"/>
            <a:ext cx="4380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Current status : the visualization prototype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080" y="1640915"/>
            <a:ext cx="5635719" cy="449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>
          <a:xfrm rot="20938478">
            <a:off x="980256" y="2609319"/>
            <a:ext cx="127991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we are !!!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123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1429802"/>
            <a:ext cx="6336704" cy="539980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 rot="236855">
            <a:off x="2496034" y="88602"/>
            <a:ext cx="4842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</a:rPr>
              <a:t>indexmed2016.sciencesconf.org</a:t>
            </a:r>
            <a:endParaRPr lang="fr-FR" sz="2800" dirty="0">
              <a:solidFill>
                <a:srgbClr val="0070C0"/>
              </a:solidFill>
            </a:endParaRPr>
          </a:p>
        </p:txBody>
      </p:sp>
      <p:pic>
        <p:nvPicPr>
          <p:cNvPr id="6" name="Picture 15" descr="https://encrypted-tbn1.google.com/images?q=tbn:ANd9GcQVSnnOqkagc2dWfLJ6IDDd2-KY0mDrLzlSHrpOUpW5nwh0qbZR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7729"/>
            <a:ext cx="1950655" cy="100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5152" y="1093696"/>
            <a:ext cx="47768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Current status : the grow of the community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360" y="2022658"/>
            <a:ext cx="354787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first prototype for visualization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community of about 150 interested researchers</a:t>
            </a:r>
            <a:r>
              <a:rPr lang="en-US" dirty="0"/>
              <a:t>, </a:t>
            </a:r>
            <a:r>
              <a:rPr lang="en-US" dirty="0" smtClean="0"/>
              <a:t>mostly in environmental sciences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web service indexing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 year of presentation of the project in each disciplinary communities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 workshops done for presentation and conception of graphs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algn="ctr"/>
            <a:r>
              <a:rPr lang="en-US" dirty="0" smtClean="0"/>
              <a:t>Everything must be </a:t>
            </a:r>
          </a:p>
          <a:p>
            <a:pPr algn="ctr"/>
            <a:r>
              <a:rPr lang="en-US" dirty="0" smtClean="0"/>
              <a:t>improve next years!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842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649521"/>
          </a:xfrm>
          <a:prstGeom prst="rect">
            <a:avLst/>
          </a:prstGeom>
        </p:spPr>
      </p:pic>
      <p:pic>
        <p:nvPicPr>
          <p:cNvPr id="23" name="Picture 15" descr="https://encrypted-tbn1.google.com/images?q=tbn:ANd9GcQVSnnOqkagc2dWfLJ6IDDd2-KY0mDrLzlSHrpOUpW5nwh0qbZRl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" y="323719"/>
            <a:ext cx="998593" cy="51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155153" y="6138652"/>
            <a:ext cx="8906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EGI Conference 2016 - </a:t>
            </a:r>
            <a:r>
              <a:rPr lang="en-US" dirty="0" err="1" smtClean="0"/>
              <a:t>IndexMed</a:t>
            </a:r>
            <a:r>
              <a:rPr lang="en-US" dirty="0" smtClean="0"/>
              <a:t> consortium - Science Park - Amsterdam</a:t>
            </a:r>
          </a:p>
          <a:p>
            <a:r>
              <a:rPr lang="en-US" dirty="0" smtClean="0"/>
              <a:t>6 - 8 </a:t>
            </a:r>
            <a:r>
              <a:rPr lang="en-US" dirty="0" err="1" smtClean="0"/>
              <a:t>april</a:t>
            </a:r>
            <a:r>
              <a:rPr lang="en-US" dirty="0" smtClean="0"/>
              <a:t> 2016 - www.indexmed.eu  – </a:t>
            </a:r>
            <a:r>
              <a:rPr lang="en-US" dirty="0" smtClean="0">
                <a:hlinkClick r:id="rId4"/>
              </a:rPr>
              <a:t>romain.david@imbe.fr</a:t>
            </a:r>
            <a:r>
              <a:rPr lang="en-US" dirty="0" smtClean="0"/>
              <a:t> / jean-pierre.feral@imbe.fr</a:t>
            </a:r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333" y="1556792"/>
            <a:ext cx="8039084" cy="423066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707904" y="1690660"/>
            <a:ext cx="2952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1) </a:t>
            </a:r>
            <a:r>
              <a:rPr lang="fr-FR" dirty="0" err="1" smtClean="0"/>
              <a:t>Generating</a:t>
            </a:r>
            <a:r>
              <a:rPr lang="fr-FR" dirty="0" smtClean="0"/>
              <a:t> a </a:t>
            </a:r>
            <a:r>
              <a:rPr lang="fr-FR" dirty="0" err="1" smtClean="0"/>
              <a:t>stream</a:t>
            </a:r>
            <a:r>
              <a:rPr lang="fr-FR" dirty="0" smtClean="0"/>
              <a:t> </a:t>
            </a:r>
            <a:r>
              <a:rPr lang="fr-FR" dirty="0" err="1" smtClean="0"/>
              <a:t>containing</a:t>
            </a:r>
            <a:r>
              <a:rPr lang="fr-FR" dirty="0" smtClean="0"/>
              <a:t> the setting and </a:t>
            </a:r>
            <a:r>
              <a:rPr lang="fr-FR" dirty="0" err="1" smtClean="0"/>
              <a:t>objects</a:t>
            </a:r>
            <a:r>
              <a:rPr lang="fr-FR" dirty="0" smtClean="0"/>
              <a:t>  of the graph and </a:t>
            </a:r>
            <a:r>
              <a:rPr lang="fr-FR" dirty="0" err="1" smtClean="0"/>
              <a:t>their</a:t>
            </a:r>
            <a:r>
              <a:rPr lang="fr-FR" dirty="0" smtClean="0"/>
              <a:t> </a:t>
            </a:r>
            <a:r>
              <a:rPr lang="fr-FR" dirty="0" err="1" smtClean="0"/>
              <a:t>relationships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2627784" y="5524497"/>
            <a:ext cx="62515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3) Conservation </a:t>
            </a:r>
            <a:r>
              <a:rPr lang="fr-FR" dirty="0"/>
              <a:t>of </a:t>
            </a:r>
            <a:r>
              <a:rPr lang="fr-FR" dirty="0" smtClean="0"/>
              <a:t>patterns </a:t>
            </a:r>
          </a:p>
          <a:p>
            <a:r>
              <a:rPr lang="fr-FR" dirty="0" smtClean="0"/>
              <a:t>of </a:t>
            </a:r>
            <a:r>
              <a:rPr lang="fr-FR" dirty="0" err="1" smtClean="0"/>
              <a:t>contexts</a:t>
            </a:r>
            <a:r>
              <a:rPr lang="fr-FR" dirty="0" smtClean="0"/>
              <a:t> </a:t>
            </a:r>
            <a:r>
              <a:rPr lang="fr-FR" dirty="0"/>
              <a:t>and </a:t>
            </a:r>
            <a:r>
              <a:rPr lang="fr-FR" dirty="0" err="1" smtClean="0"/>
              <a:t>their</a:t>
            </a:r>
            <a:r>
              <a:rPr lang="fr-FR" dirty="0" smtClean="0"/>
              <a:t> </a:t>
            </a:r>
            <a:r>
              <a:rPr lang="fr-FR" dirty="0" err="1" smtClean="0"/>
              <a:t>frequency</a:t>
            </a:r>
            <a:r>
              <a:rPr lang="fr-FR" dirty="0" smtClean="0"/>
              <a:t> for intelligence </a:t>
            </a:r>
            <a:r>
              <a:rPr lang="fr-FR" dirty="0" err="1" smtClean="0"/>
              <a:t>decision</a:t>
            </a:r>
            <a:r>
              <a:rPr lang="fr-FR" dirty="0" smtClean="0"/>
              <a:t> support</a:t>
            </a:r>
            <a:endParaRPr lang="fr-FR" dirty="0"/>
          </a:p>
        </p:txBody>
      </p:sp>
      <p:sp>
        <p:nvSpPr>
          <p:cNvPr id="30" name="Rectangle 29"/>
          <p:cNvSpPr/>
          <p:nvPr/>
        </p:nvSpPr>
        <p:spPr>
          <a:xfrm rot="20938478">
            <a:off x="75471" y="1856450"/>
            <a:ext cx="127991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we are !!!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155153" y="1093696"/>
            <a:ext cx="4380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Current status : Architecture under construction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04248" y="2890989"/>
            <a:ext cx="1286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2) EGI Place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166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649521"/>
          </a:xfrm>
          <a:prstGeom prst="rect">
            <a:avLst/>
          </a:prstGeom>
        </p:spPr>
      </p:pic>
      <p:pic>
        <p:nvPicPr>
          <p:cNvPr id="23" name="Picture 15" descr="https://encrypted-tbn1.google.com/images?q=tbn:ANd9GcQVSnnOqkagc2dWfLJ6IDDd2-KY0mDrLzlSHrpOUpW5nwh0qbZRl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" y="323719"/>
            <a:ext cx="998593" cy="51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155153" y="6138652"/>
            <a:ext cx="8906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EGI Conference 2016 - </a:t>
            </a:r>
            <a:r>
              <a:rPr lang="en-US" dirty="0" err="1" smtClean="0"/>
              <a:t>IndexMed</a:t>
            </a:r>
            <a:r>
              <a:rPr lang="en-US" dirty="0" smtClean="0"/>
              <a:t> consortium - Science Park - Amsterdam</a:t>
            </a:r>
          </a:p>
          <a:p>
            <a:r>
              <a:rPr lang="en-US" dirty="0" smtClean="0"/>
              <a:t>6 - 8 </a:t>
            </a:r>
            <a:r>
              <a:rPr lang="en-US" dirty="0" err="1" smtClean="0"/>
              <a:t>april</a:t>
            </a:r>
            <a:r>
              <a:rPr lang="en-US" dirty="0" smtClean="0"/>
              <a:t> 2016 - www.indexmed.eu  – </a:t>
            </a:r>
            <a:r>
              <a:rPr lang="en-US" dirty="0" smtClean="0">
                <a:hlinkClick r:id="rId4"/>
              </a:rPr>
              <a:t>romain.david@imbe.fr</a:t>
            </a:r>
            <a:r>
              <a:rPr lang="en-US" dirty="0" smtClean="0"/>
              <a:t> / jean-pierre.feral@imbe.fr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5153" y="1093696"/>
            <a:ext cx="4380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Current status : ANR MRSEI 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1" y="2411252"/>
            <a:ext cx="2763639" cy="2205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>
          <a:xfrm rot="20938478">
            <a:off x="562782" y="1902062"/>
            <a:ext cx="1862419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Perspectives : Participating to H2020 proposal ?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2700" y="1755850"/>
            <a:ext cx="6367805" cy="427647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72551" y="3224061"/>
            <a:ext cx="2780779" cy="1477328"/>
          </a:xfrm>
          <a:prstGeom prst="rect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r-FR" i="1" dirty="0" err="1" smtClean="0">
                <a:solidFill>
                  <a:schemeClr val="accent6">
                    <a:lumMod val="50000"/>
                  </a:schemeClr>
                </a:solidFill>
              </a:rPr>
              <a:t>Encouraged</a:t>
            </a:r>
            <a:r>
              <a:rPr lang="fr-FR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i="1" dirty="0">
                <a:solidFill>
                  <a:schemeClr val="accent6">
                    <a:lumMod val="50000"/>
                  </a:schemeClr>
                </a:solidFill>
              </a:rPr>
              <a:t>to </a:t>
            </a:r>
            <a:r>
              <a:rPr lang="fr-FR" i="1" dirty="0" err="1" smtClean="0">
                <a:solidFill>
                  <a:schemeClr val="accent6">
                    <a:lumMod val="50000"/>
                  </a:schemeClr>
                </a:solidFill>
              </a:rPr>
              <a:t>grow</a:t>
            </a:r>
            <a:r>
              <a:rPr lang="fr-FR" i="1" dirty="0" smtClean="0">
                <a:solidFill>
                  <a:schemeClr val="accent6">
                    <a:lumMod val="50000"/>
                  </a:schemeClr>
                </a:solidFill>
              </a:rPr>
              <a:t>!!!</a:t>
            </a:r>
          </a:p>
          <a:p>
            <a:endParaRPr lang="fr-FR" i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fr-FR" i="1" dirty="0" smtClean="0">
                <a:solidFill>
                  <a:schemeClr val="accent6">
                    <a:lumMod val="50000"/>
                  </a:schemeClr>
                </a:solidFill>
              </a:rPr>
              <a:t>OPEN </a:t>
            </a:r>
            <a:r>
              <a:rPr lang="fr-FR" i="1" dirty="0">
                <a:solidFill>
                  <a:schemeClr val="accent6">
                    <a:lumMod val="50000"/>
                  </a:schemeClr>
                </a:solidFill>
              </a:rPr>
              <a:t>SOURCE</a:t>
            </a:r>
            <a:r>
              <a:rPr lang="fr-FR" i="1" dirty="0" smtClean="0">
                <a:solidFill>
                  <a:schemeClr val="accent6">
                    <a:lumMod val="50000"/>
                  </a:schemeClr>
                </a:solidFill>
              </a:rPr>
              <a:t>!!</a:t>
            </a:r>
            <a:endParaRPr lang="fr-FR" i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fr-FR" i="1" dirty="0" smtClean="0">
                <a:solidFill>
                  <a:schemeClr val="accent6">
                    <a:lumMod val="50000"/>
                  </a:schemeClr>
                </a:solidFill>
              </a:rPr>
              <a:t>Copy and </a:t>
            </a:r>
            <a:r>
              <a:rPr lang="fr-FR" i="1" dirty="0" err="1" smtClean="0">
                <a:solidFill>
                  <a:schemeClr val="accent6">
                    <a:lumMod val="50000"/>
                  </a:schemeClr>
                </a:solidFill>
              </a:rPr>
              <a:t>paste</a:t>
            </a:r>
            <a:r>
              <a:rPr lang="fr-FR" i="1" dirty="0" smtClean="0">
                <a:solidFill>
                  <a:schemeClr val="accent6">
                    <a:lumMod val="50000"/>
                  </a:schemeClr>
                </a:solidFill>
              </a:rPr>
              <a:t> system</a:t>
            </a:r>
          </a:p>
          <a:p>
            <a:r>
              <a:rPr lang="fr-FR" i="1" dirty="0" smtClean="0">
                <a:solidFill>
                  <a:schemeClr val="accent6">
                    <a:lumMod val="50000"/>
                  </a:schemeClr>
                </a:solidFill>
              </a:rPr>
              <a:t>Open data</a:t>
            </a:r>
            <a:endParaRPr lang="fr-FR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83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649521"/>
          </a:xfrm>
          <a:prstGeom prst="rect">
            <a:avLst/>
          </a:prstGeom>
        </p:spPr>
      </p:pic>
      <p:pic>
        <p:nvPicPr>
          <p:cNvPr id="23" name="Picture 15" descr="https://encrypted-tbn1.google.com/images?q=tbn:ANd9GcQVSnnOqkagc2dWfLJ6IDDd2-KY0mDrLzlSHrpOUpW5nwh0qbZRl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" y="323719"/>
            <a:ext cx="998593" cy="51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155153" y="6138652"/>
            <a:ext cx="8906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EGI Conference 2016 - </a:t>
            </a:r>
            <a:r>
              <a:rPr lang="en-US" dirty="0" err="1" smtClean="0"/>
              <a:t>IndexMed</a:t>
            </a:r>
            <a:r>
              <a:rPr lang="en-US" dirty="0" smtClean="0"/>
              <a:t> consortium - Science Park - Amsterdam</a:t>
            </a:r>
          </a:p>
          <a:p>
            <a:r>
              <a:rPr lang="en-US" dirty="0" smtClean="0"/>
              <a:t>6 - 8 </a:t>
            </a:r>
            <a:r>
              <a:rPr lang="en-US" dirty="0" err="1" smtClean="0"/>
              <a:t>april</a:t>
            </a:r>
            <a:r>
              <a:rPr lang="en-US" dirty="0" smtClean="0"/>
              <a:t> 2016 - www.indexmed.eu  – </a:t>
            </a:r>
            <a:r>
              <a:rPr lang="en-US" dirty="0" smtClean="0">
                <a:hlinkClick r:id="rId4"/>
              </a:rPr>
              <a:t>romain.david@imbe.fr</a:t>
            </a:r>
            <a:r>
              <a:rPr lang="en-US" dirty="0" smtClean="0"/>
              <a:t> / jean-pierre.feral@imbe.fr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5153" y="1093696"/>
            <a:ext cx="45608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status : Which components/services do you expect to get from EGI?</a:t>
            </a:r>
          </a:p>
        </p:txBody>
      </p:sp>
      <p:sp>
        <p:nvSpPr>
          <p:cNvPr id="30" name="Rectangle 29"/>
          <p:cNvSpPr/>
          <p:nvPr/>
        </p:nvSpPr>
        <p:spPr>
          <a:xfrm rot="20938478">
            <a:off x="855029" y="2008556"/>
            <a:ext cx="852905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Needs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3707904" y="2199340"/>
            <a:ext cx="3508849" cy="286232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we are</a:t>
            </a:r>
          </a:p>
          <a:p>
            <a:r>
              <a:rPr lang="en-US" dirty="0" smtClean="0"/>
              <a:t>… we need </a:t>
            </a:r>
          </a:p>
          <a:p>
            <a:r>
              <a:rPr lang="en-US" u="sng" dirty="0" smtClean="0"/>
              <a:t>Complementary competencies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</a:t>
            </a:r>
            <a:r>
              <a:rPr lang="fr-FR" dirty="0" smtClean="0"/>
              <a:t>o </a:t>
            </a:r>
            <a:r>
              <a:rPr lang="fr-FR" dirty="0" err="1" smtClean="0"/>
              <a:t>improve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Graph </a:t>
            </a:r>
            <a:r>
              <a:rPr lang="fr-FR" dirty="0" err="1" smtClean="0"/>
              <a:t>parameters</a:t>
            </a:r>
            <a:r>
              <a:rPr lang="fr-FR" dirty="0" smtClean="0"/>
              <a:t> </a:t>
            </a:r>
            <a:r>
              <a:rPr lang="fr-FR" dirty="0" err="1" smtClean="0"/>
              <a:t>possibilities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Data </a:t>
            </a:r>
            <a:r>
              <a:rPr lang="fr-FR" dirty="0" err="1" smtClean="0"/>
              <a:t>storage</a:t>
            </a:r>
            <a:r>
              <a:rPr lang="fr-FR" dirty="0" smtClean="0"/>
              <a:t> and </a:t>
            </a:r>
            <a:r>
              <a:rPr lang="fr-FR" dirty="0" err="1" smtClean="0"/>
              <a:t>organization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err="1" smtClean="0"/>
              <a:t>Statistical</a:t>
            </a:r>
            <a:r>
              <a:rPr lang="fr-FR" dirty="0" smtClean="0"/>
              <a:t> </a:t>
            </a:r>
            <a:r>
              <a:rPr lang="fr-FR" dirty="0" err="1" smtClean="0"/>
              <a:t>functionalities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Flux Service </a:t>
            </a:r>
            <a:r>
              <a:rPr lang="fr-FR" dirty="0" err="1" smtClean="0"/>
              <a:t>capacities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err="1" smtClean="0"/>
              <a:t>Algorithm</a:t>
            </a:r>
            <a:r>
              <a:rPr lang="fr-FR" dirty="0" smtClean="0"/>
              <a:t> </a:t>
            </a:r>
            <a:r>
              <a:rPr lang="fr-FR" dirty="0" err="1" smtClean="0"/>
              <a:t>choices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err="1" smtClean="0"/>
              <a:t>Calculation</a:t>
            </a:r>
            <a:r>
              <a:rPr lang="fr-FR" dirty="0" smtClean="0"/>
              <a:t> and graph analyses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155153" y="4177560"/>
            <a:ext cx="2835213" cy="1870586"/>
            <a:chOff x="708608" y="4501639"/>
            <a:chExt cx="2835213" cy="1870586"/>
          </a:xfrm>
        </p:grpSpPr>
        <p:pic>
          <p:nvPicPr>
            <p:cNvPr id="9" name="Picture 84" descr="Afficher l'image d'origin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08" y="4660083"/>
              <a:ext cx="1241475" cy="1712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1882149" y="4646566"/>
              <a:ext cx="14975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We need you!</a:t>
              </a:r>
              <a:endParaRPr lang="en-US" dirty="0"/>
            </a:p>
          </p:txBody>
        </p:sp>
        <p:sp>
          <p:nvSpPr>
            <p:cNvPr id="11" name="Bulle ronde 10"/>
            <p:cNvSpPr/>
            <p:nvPr/>
          </p:nvSpPr>
          <p:spPr>
            <a:xfrm>
              <a:off x="1599605" y="4501639"/>
              <a:ext cx="1944216" cy="659186"/>
            </a:xfrm>
            <a:prstGeom prst="wedgeEllipse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0573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649521"/>
          </a:xfrm>
          <a:prstGeom prst="rect">
            <a:avLst/>
          </a:prstGeom>
        </p:spPr>
      </p:pic>
      <p:pic>
        <p:nvPicPr>
          <p:cNvPr id="23" name="Picture 15" descr="https://encrypted-tbn1.google.com/images?q=tbn:ANd9GcQVSnnOqkagc2dWfLJ6IDDd2-KY0mDrLzlSHrpOUpW5nwh0qbZRl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" y="323719"/>
            <a:ext cx="998593" cy="51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155153" y="6138652"/>
            <a:ext cx="8906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EGI Conference 2016 - </a:t>
            </a:r>
            <a:r>
              <a:rPr lang="en-US" dirty="0" err="1" smtClean="0"/>
              <a:t>IndexMed</a:t>
            </a:r>
            <a:r>
              <a:rPr lang="en-US" dirty="0" smtClean="0"/>
              <a:t> consortium - Science Park - Amsterdam</a:t>
            </a:r>
          </a:p>
          <a:p>
            <a:r>
              <a:rPr lang="en-US" dirty="0" smtClean="0"/>
              <a:t>6 - 8 </a:t>
            </a:r>
            <a:r>
              <a:rPr lang="en-US" dirty="0" err="1" smtClean="0"/>
              <a:t>april</a:t>
            </a:r>
            <a:r>
              <a:rPr lang="en-US" dirty="0" smtClean="0"/>
              <a:t> 2016 - www.indexmed.eu  – </a:t>
            </a:r>
            <a:r>
              <a:rPr lang="en-US" dirty="0" smtClean="0">
                <a:hlinkClick r:id="rId4"/>
              </a:rPr>
              <a:t>romain.david@imbe.fr</a:t>
            </a:r>
            <a:r>
              <a:rPr lang="en-US" dirty="0" smtClean="0"/>
              <a:t> / jean-pierre.feral@imbe.fr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5153" y="1093696"/>
            <a:ext cx="49209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Plans for today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questions and issues to address</a:t>
            </a:r>
          </a:p>
          <a:p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 to resolve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 rot="20355565">
            <a:off x="169884" y="2127635"/>
            <a:ext cx="2691415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to be addressed</a:t>
            </a:r>
            <a:endParaRPr lang="fr-FR" dirty="0"/>
          </a:p>
        </p:txBody>
      </p:sp>
      <p:grpSp>
        <p:nvGrpSpPr>
          <p:cNvPr id="8" name="Groupe 7"/>
          <p:cNvGrpSpPr/>
          <p:nvPr/>
        </p:nvGrpSpPr>
        <p:grpSpPr>
          <a:xfrm>
            <a:off x="155153" y="4177560"/>
            <a:ext cx="2835213" cy="1870586"/>
            <a:chOff x="708608" y="4501639"/>
            <a:chExt cx="2835213" cy="1870586"/>
          </a:xfrm>
        </p:grpSpPr>
        <p:pic>
          <p:nvPicPr>
            <p:cNvPr id="9" name="Picture 84" descr="Afficher l'image d'origin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08" y="4660083"/>
              <a:ext cx="1241475" cy="1712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1882149" y="4646566"/>
              <a:ext cx="14975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We need you!</a:t>
              </a:r>
              <a:endParaRPr lang="en-US" dirty="0"/>
            </a:p>
          </p:txBody>
        </p:sp>
        <p:sp>
          <p:nvSpPr>
            <p:cNvPr id="11" name="Bulle ronde 10"/>
            <p:cNvSpPr/>
            <p:nvPr/>
          </p:nvSpPr>
          <p:spPr>
            <a:xfrm>
              <a:off x="1599605" y="4501639"/>
              <a:ext cx="1944216" cy="659186"/>
            </a:xfrm>
            <a:prstGeom prst="wedgeEllipse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Rectangle 1"/>
          <p:cNvSpPr/>
          <p:nvPr/>
        </p:nvSpPr>
        <p:spPr>
          <a:xfrm>
            <a:off x="1637099" y="2572334"/>
            <a:ext cx="672030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 are the </a:t>
            </a:r>
            <a:r>
              <a:rPr lang="en-US" dirty="0"/>
              <a:t>EGI relevant components </a:t>
            </a:r>
            <a:r>
              <a:rPr lang="en-US" dirty="0" smtClean="0"/>
              <a:t>to </a:t>
            </a:r>
            <a:r>
              <a:rPr lang="en-US" dirty="0"/>
              <a:t>seek in our </a:t>
            </a:r>
            <a:r>
              <a:rPr lang="en-US" dirty="0" smtClean="0"/>
              <a:t>case?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Witch competencies and level of participation can we seek in EGI?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How can we elaborate an international proposal including EGI?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Can EGI contribute to build our network?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13" name="Imag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738511"/>
            <a:ext cx="4945300" cy="2323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78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3728" y="5826005"/>
            <a:ext cx="4464496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dirty="0" err="1" smtClean="0"/>
              <a:t>Thanks</a:t>
            </a:r>
            <a:r>
              <a:rPr lang="fr-FR" dirty="0" smtClean="0"/>
              <a:t> for </a:t>
            </a:r>
            <a:r>
              <a:rPr lang="fr-FR" dirty="0" err="1" smtClean="0"/>
              <a:t>your</a:t>
            </a:r>
            <a:r>
              <a:rPr lang="fr-FR" dirty="0" smtClean="0"/>
              <a:t> attention… questions?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83" y="1412776"/>
            <a:ext cx="6180221" cy="4214399"/>
          </a:xfrm>
          <a:prstGeom prst="rect">
            <a:avLst/>
          </a:prstGeom>
        </p:spPr>
      </p:pic>
      <p:sp>
        <p:nvSpPr>
          <p:cNvPr id="25" name="Titre 1"/>
          <p:cNvSpPr txBox="1">
            <a:spLocks/>
          </p:cNvSpPr>
          <p:nvPr/>
        </p:nvSpPr>
        <p:spPr>
          <a:xfrm rot="762954">
            <a:off x="4687573" y="793148"/>
            <a:ext cx="4788024" cy="2237879"/>
          </a:xfrm>
          <a:prstGeom prst="rect">
            <a:avLst/>
          </a:prstGeom>
          <a:noFill/>
          <a:ln w="34925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>
                <a:solidFill>
                  <a:srgbClr val="FFC000"/>
                </a:solidFill>
              </a:rPr>
              <a:t>2020 BIODIVERSITY</a:t>
            </a:r>
            <a:br>
              <a:rPr lang="fr-FR" sz="3600" dirty="0" smtClean="0">
                <a:solidFill>
                  <a:srgbClr val="FFC000"/>
                </a:solidFill>
              </a:rPr>
            </a:br>
            <a:r>
              <a:rPr lang="fr-FR" sz="3600" dirty="0" smtClean="0">
                <a:solidFill>
                  <a:srgbClr val="FFC000"/>
                </a:solidFill>
              </a:rPr>
              <a:t>INTERNATIONAL PROJECT </a:t>
            </a:r>
            <a:br>
              <a:rPr lang="fr-FR" sz="3600" dirty="0" smtClean="0">
                <a:solidFill>
                  <a:srgbClr val="FFC000"/>
                </a:solidFill>
              </a:rPr>
            </a:br>
            <a:r>
              <a:rPr lang="fr-FR" sz="3600" dirty="0" smtClean="0">
                <a:solidFill>
                  <a:srgbClr val="FFC000"/>
                </a:solidFill>
              </a:rPr>
              <a:t>ODYSSEE </a:t>
            </a:r>
            <a:endParaRPr lang="fr-FR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73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649521"/>
          </a:xfrm>
          <a:prstGeom prst="rect">
            <a:avLst/>
          </a:prstGeom>
        </p:spPr>
      </p:pic>
      <p:pic>
        <p:nvPicPr>
          <p:cNvPr id="23" name="Picture 15" descr="https://encrypted-tbn1.google.com/images?q=tbn:ANd9GcQVSnnOqkagc2dWfLJ6IDDd2-KY0mDrLzlSHrpOUpW5nwh0qbZRl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" y="323719"/>
            <a:ext cx="998593" cy="51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155153" y="6138652"/>
            <a:ext cx="8906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EGI Conference 2016 - </a:t>
            </a:r>
            <a:r>
              <a:rPr lang="en-US" dirty="0" err="1" smtClean="0"/>
              <a:t>IndexMed</a:t>
            </a:r>
            <a:r>
              <a:rPr lang="en-US" dirty="0" smtClean="0"/>
              <a:t> consortium - Science Park - Amsterdam</a:t>
            </a:r>
          </a:p>
          <a:p>
            <a:r>
              <a:rPr lang="en-US" dirty="0" smtClean="0"/>
              <a:t>6 - 8 </a:t>
            </a:r>
            <a:r>
              <a:rPr lang="en-US" dirty="0" err="1" smtClean="0"/>
              <a:t>april</a:t>
            </a:r>
            <a:r>
              <a:rPr lang="en-US" dirty="0" smtClean="0"/>
              <a:t> 2016 - www.indexmed.eu  – </a:t>
            </a:r>
            <a:r>
              <a:rPr lang="en-US" dirty="0" smtClean="0">
                <a:hlinkClick r:id="rId4"/>
              </a:rPr>
              <a:t>romain.david@imbe.fr</a:t>
            </a:r>
            <a:r>
              <a:rPr lang="en-US" dirty="0" smtClean="0"/>
              <a:t> / jean-pierre.feral@imbe.fr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5153" y="1093696"/>
            <a:ext cx="4380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 : context in ecological studies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24544" y="2218801"/>
            <a:ext cx="8686800" cy="381642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936104" y="1628800"/>
            <a:ext cx="8964488" cy="576064"/>
          </a:xfrm>
        </p:spPr>
        <p:txBody>
          <a:bodyPr>
            <a:normAutofit/>
          </a:bodyPr>
          <a:lstStyle/>
          <a:p>
            <a:pPr algn="l"/>
            <a:r>
              <a:rPr lang="fr-FR" sz="3100" dirty="0" smtClean="0"/>
              <a:t>Multi-</a:t>
            </a:r>
            <a:r>
              <a:rPr lang="fr-FR" sz="3100" dirty="0" err="1" smtClean="0"/>
              <a:t>scale</a:t>
            </a:r>
            <a:r>
              <a:rPr lang="fr-FR" sz="3100" dirty="0" smtClean="0"/>
              <a:t> – Multi-formats – Multi-sources…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5669" y="3763863"/>
            <a:ext cx="2262679" cy="76790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907079" y="3397642"/>
            <a:ext cx="2759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/>
              <a:t>Physical</a:t>
            </a:r>
            <a:r>
              <a:rPr lang="fr-FR" dirty="0" smtClean="0"/>
              <a:t> and </a:t>
            </a:r>
            <a:r>
              <a:rPr lang="fr-FR" dirty="0" err="1"/>
              <a:t>C</a:t>
            </a:r>
            <a:r>
              <a:rPr lang="fr-FR" dirty="0" err="1" smtClean="0"/>
              <a:t>himical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2907080" y="3397642"/>
            <a:ext cx="2759857" cy="26375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324545" y="3043783"/>
            <a:ext cx="8686800" cy="17940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Picture 2" descr="Afficher l'image d'orig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471" y="4568425"/>
            <a:ext cx="1749984" cy="115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Afficher l'image d'origin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48" y="3197081"/>
            <a:ext cx="963805" cy="103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45773" y="4468470"/>
            <a:ext cx="3102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/>
              <a:t>Genomic</a:t>
            </a:r>
            <a:r>
              <a:rPr lang="fr-FR" dirty="0" smtClean="0"/>
              <a:t>, </a:t>
            </a:r>
            <a:r>
              <a:rPr lang="fr-FR" dirty="0" err="1" smtClean="0"/>
              <a:t>cells</a:t>
            </a:r>
            <a:r>
              <a:rPr lang="fr-FR" dirty="0" smtClean="0"/>
              <a:t>, </a:t>
            </a:r>
            <a:r>
              <a:rPr lang="fr-FR" dirty="0" err="1" smtClean="0"/>
              <a:t>transcriptomic</a:t>
            </a:r>
            <a:endParaRPr lang="fr-FR" dirty="0"/>
          </a:p>
        </p:txBody>
      </p:sp>
      <p:pic>
        <p:nvPicPr>
          <p:cNvPr id="17" name="Picture 4" descr="Afficher l'image d'origin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0" y="3397642"/>
            <a:ext cx="1449881" cy="95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5610234" y="4465113"/>
            <a:ext cx="35929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 smtClean="0"/>
              <a:t>Proteomic</a:t>
            </a:r>
            <a:r>
              <a:rPr lang="fr-FR" dirty="0" smtClean="0"/>
              <a:t>, </a:t>
            </a:r>
            <a:r>
              <a:rPr lang="fr-FR" dirty="0" err="1" smtClean="0"/>
              <a:t>metabolimic</a:t>
            </a:r>
            <a:r>
              <a:rPr lang="fr-FR" dirty="0" smtClean="0"/>
              <a:t>, </a:t>
            </a:r>
            <a:r>
              <a:rPr lang="fr-FR" dirty="0" err="1" smtClean="0"/>
              <a:t>epigenetic</a:t>
            </a:r>
            <a:endParaRPr lang="fr-FR" dirty="0"/>
          </a:p>
        </p:txBody>
      </p:sp>
      <p:pic>
        <p:nvPicPr>
          <p:cNvPr id="19" name="Picture 2" descr="Afficher l'image d'origin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213" y="3117251"/>
            <a:ext cx="1890599" cy="141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840553" y="2643920"/>
            <a:ext cx="2892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Habitats – population </a:t>
            </a:r>
            <a:r>
              <a:rPr lang="fr-FR" dirty="0" err="1" smtClean="0"/>
              <a:t>levels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1584176" y="2643920"/>
            <a:ext cx="4082761" cy="31032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596701" y="4886951"/>
            <a:ext cx="17238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/>
              <a:t>Phylogeography</a:t>
            </a:r>
            <a:r>
              <a:rPr lang="fr-FR" dirty="0" smtClean="0"/>
              <a:t>,</a:t>
            </a:r>
          </a:p>
          <a:p>
            <a:r>
              <a:rPr lang="fr-FR" dirty="0" err="1" smtClean="0"/>
              <a:t>Ecosystem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functionning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1584176" y="2218801"/>
            <a:ext cx="6252352" cy="35283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2268089" y="2228854"/>
            <a:ext cx="4958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/>
              <a:t>Landscape</a:t>
            </a:r>
            <a:r>
              <a:rPr lang="fr-FR" dirty="0" smtClean="0"/>
              <a:t>, </a:t>
            </a:r>
            <a:r>
              <a:rPr lang="fr-FR" dirty="0" err="1" smtClean="0"/>
              <a:t>regional</a:t>
            </a:r>
            <a:r>
              <a:rPr lang="fr-FR" dirty="0" smtClean="0"/>
              <a:t> and </a:t>
            </a:r>
            <a:r>
              <a:rPr lang="fr-FR" dirty="0" err="1" smtClean="0"/>
              <a:t>human</a:t>
            </a:r>
            <a:r>
              <a:rPr lang="fr-FR" dirty="0" smtClean="0"/>
              <a:t> interactions </a:t>
            </a:r>
            <a:r>
              <a:rPr lang="fr-FR" dirty="0" err="1" smtClean="0"/>
              <a:t>levels</a:t>
            </a:r>
            <a:endParaRPr lang="fr-FR" dirty="0"/>
          </a:p>
        </p:txBody>
      </p:sp>
      <p:sp>
        <p:nvSpPr>
          <p:cNvPr id="28" name="Rectangle 27"/>
          <p:cNvSpPr/>
          <p:nvPr/>
        </p:nvSpPr>
        <p:spPr>
          <a:xfrm>
            <a:off x="5688632" y="4868333"/>
            <a:ext cx="21478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/>
              <a:t>Sociology</a:t>
            </a:r>
            <a:r>
              <a:rPr lang="fr-FR" dirty="0" smtClean="0"/>
              <a:t>,</a:t>
            </a:r>
          </a:p>
          <a:p>
            <a:r>
              <a:rPr lang="fr-FR" dirty="0" err="1" smtClean="0"/>
              <a:t>Economy</a:t>
            </a:r>
            <a:r>
              <a:rPr lang="fr-FR" dirty="0" smtClean="0"/>
              <a:t>,</a:t>
            </a:r>
          </a:p>
          <a:p>
            <a:r>
              <a:rPr lang="fr-FR" dirty="0" smtClean="0"/>
              <a:t>Law and </a:t>
            </a:r>
            <a:r>
              <a:rPr lang="fr-FR" dirty="0" err="1" smtClean="0"/>
              <a:t>well</a:t>
            </a:r>
            <a:r>
              <a:rPr lang="fr-FR" dirty="0" smtClean="0"/>
              <a:t> </a:t>
            </a:r>
            <a:r>
              <a:rPr lang="fr-FR" dirty="0" err="1" smtClean="0"/>
              <a:t>being</a:t>
            </a:r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29" name="Rectangle 28"/>
          <p:cNvSpPr/>
          <p:nvPr/>
        </p:nvSpPr>
        <p:spPr>
          <a:xfrm>
            <a:off x="864096" y="5723964"/>
            <a:ext cx="7776864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holistic</a:t>
            </a:r>
            <a:r>
              <a:rPr lang="fr-FR" dirty="0" smtClean="0"/>
              <a:t> </a:t>
            </a:r>
            <a:r>
              <a:rPr lang="fr-FR" dirty="0" err="1" smtClean="0"/>
              <a:t>approach</a:t>
            </a:r>
            <a:r>
              <a:rPr lang="fr-FR" dirty="0" smtClean="0"/>
              <a:t> for a patchwork of </a:t>
            </a:r>
            <a:r>
              <a:rPr lang="fr-FR" dirty="0" err="1" smtClean="0"/>
              <a:t>contexts</a:t>
            </a:r>
            <a:r>
              <a:rPr lang="fr-FR" dirty="0" smtClean="0"/>
              <a:t> at </a:t>
            </a:r>
            <a:r>
              <a:rPr lang="fr-FR" dirty="0" err="1" smtClean="0"/>
              <a:t>each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 of </a:t>
            </a:r>
            <a:r>
              <a:rPr lang="fr-FR" dirty="0" err="1" smtClean="0"/>
              <a:t>organization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0" name="Rectangle 29"/>
          <p:cNvSpPr/>
          <p:nvPr/>
        </p:nvSpPr>
        <p:spPr>
          <a:xfrm>
            <a:off x="3413018" y="3043783"/>
            <a:ext cx="2219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Living </a:t>
            </a:r>
            <a:r>
              <a:rPr lang="fr-FR" dirty="0" err="1" smtClean="0"/>
              <a:t>organism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909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1"/>
          <p:cNvSpPr>
            <a:spLocks noGrp="1"/>
          </p:cNvSpPr>
          <p:nvPr>
            <p:ph type="ctrTitle"/>
          </p:nvPr>
        </p:nvSpPr>
        <p:spPr>
          <a:xfrm>
            <a:off x="89762" y="1288490"/>
            <a:ext cx="8964488" cy="430517"/>
          </a:xfrm>
        </p:spPr>
        <p:txBody>
          <a:bodyPr>
            <a:normAutofit fontScale="90000"/>
          </a:bodyPr>
          <a:lstStyle/>
          <a:p>
            <a:pPr algn="l"/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</a:rPr>
              <a:t>Gaps for a </a:t>
            </a:r>
            <a:r>
              <a:rPr lang="fr-FR" sz="2800" dirty="0" err="1" smtClean="0">
                <a:solidFill>
                  <a:schemeClr val="accent1">
                    <a:lumMod val="75000"/>
                  </a:schemeClr>
                </a:solidFill>
              </a:rPr>
              <a:t>realistic</a:t>
            </a:r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accent1">
                    <a:lumMod val="75000"/>
                  </a:schemeClr>
                </a:solidFill>
              </a:rPr>
              <a:t>representation</a:t>
            </a:r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fr-FR" sz="2800" dirty="0" err="1" smtClean="0">
                <a:solidFill>
                  <a:schemeClr val="accent1">
                    <a:lumMod val="75000"/>
                  </a:schemeClr>
                </a:solidFill>
              </a:rPr>
              <a:t>contexts</a:t>
            </a:r>
            <a:endParaRPr lang="fr-FR" sz="28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460862"/>
            <a:ext cx="7024465" cy="381037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285112" y="1678463"/>
            <a:ext cx="1818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dirty="0" smtClean="0"/>
              <a:t>Questions?</a:t>
            </a:r>
            <a:endParaRPr lang="fr-FR" sz="2800" dirty="0"/>
          </a:p>
        </p:txBody>
      </p:sp>
      <p:pic>
        <p:nvPicPr>
          <p:cNvPr id="24" name="Picture 15" descr="https://encrypted-tbn1.google.com/images?q=tbn:ANd9GcQVSnnOqkagc2dWfLJ6IDDd2-KY0mDrLzlSHrpOUpW5nwh0qbZR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7729"/>
            <a:ext cx="1950655" cy="100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155153" y="6138652"/>
            <a:ext cx="8906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EGI Conference 2016 - </a:t>
            </a:r>
            <a:r>
              <a:rPr lang="en-US" dirty="0" err="1" smtClean="0"/>
              <a:t>IndexMed</a:t>
            </a:r>
            <a:r>
              <a:rPr lang="en-US" dirty="0" smtClean="0"/>
              <a:t> consortium - Science Park - Amsterdam</a:t>
            </a:r>
          </a:p>
          <a:p>
            <a:r>
              <a:rPr lang="en-US" dirty="0" smtClean="0"/>
              <a:t>6 - 8 </a:t>
            </a:r>
            <a:r>
              <a:rPr lang="en-US" dirty="0" err="1" smtClean="0"/>
              <a:t>april</a:t>
            </a:r>
            <a:r>
              <a:rPr lang="en-US" dirty="0" smtClean="0"/>
              <a:t> 2016 - www.indexmed.eu  – </a:t>
            </a:r>
            <a:r>
              <a:rPr lang="en-US" dirty="0" smtClean="0">
                <a:hlinkClick r:id="rId4"/>
              </a:rPr>
              <a:t>romain.david@imbe.fr</a:t>
            </a:r>
            <a:r>
              <a:rPr lang="en-US" dirty="0" smtClean="0"/>
              <a:t> / jean-pierre.feral@imbe.fr</a:t>
            </a:r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1649521"/>
          </a:xfrm>
          <a:prstGeom prst="rect">
            <a:avLst/>
          </a:prstGeom>
        </p:spPr>
      </p:pic>
      <p:pic>
        <p:nvPicPr>
          <p:cNvPr id="9" name="Picture 15" descr="https://encrypted-tbn1.google.com/images?q=tbn:ANd9GcQVSnnOqkagc2dWfLJ6IDDd2-KY0mDrLzlSHrpOUpW5nwh0qbZRl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" y="323719"/>
            <a:ext cx="998593" cy="51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791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246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1"/>
          <p:cNvSpPr>
            <a:spLocks noGrp="1"/>
          </p:cNvSpPr>
          <p:nvPr>
            <p:ph type="ctrTitle"/>
          </p:nvPr>
        </p:nvSpPr>
        <p:spPr>
          <a:xfrm>
            <a:off x="1" y="1124745"/>
            <a:ext cx="9054250" cy="432048"/>
          </a:xfrm>
        </p:spPr>
        <p:txBody>
          <a:bodyPr>
            <a:noAutofit/>
          </a:bodyPr>
          <a:lstStyle/>
          <a:p>
            <a:r>
              <a:rPr lang="fr-FR" sz="2800" dirty="0"/>
              <a:t>How to </a:t>
            </a:r>
            <a:r>
              <a:rPr lang="fr-FR" sz="2800" dirty="0" err="1" smtClean="0"/>
              <a:t>integrate</a:t>
            </a:r>
            <a:r>
              <a:rPr lang="fr-FR" sz="2800" dirty="0" smtClean="0"/>
              <a:t> </a:t>
            </a:r>
            <a:r>
              <a:rPr lang="fr-FR" sz="2800" dirty="0" err="1" smtClean="0"/>
              <a:t>heterogeneous</a:t>
            </a:r>
            <a:r>
              <a:rPr lang="fr-FR" sz="2800" dirty="0" smtClean="0"/>
              <a:t> </a:t>
            </a:r>
            <a:r>
              <a:rPr lang="fr-FR" sz="2800" dirty="0"/>
              <a:t>non </a:t>
            </a:r>
            <a:r>
              <a:rPr lang="fr-FR" sz="2800" dirty="0" err="1"/>
              <a:t>linked</a:t>
            </a:r>
            <a:r>
              <a:rPr lang="fr-FR" sz="2800" dirty="0"/>
              <a:t> data ?</a:t>
            </a: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343304" y="1626159"/>
            <a:ext cx="350861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u="sng" dirty="0" err="1" smtClean="0"/>
              <a:t>Proposed</a:t>
            </a:r>
            <a:r>
              <a:rPr lang="fr-FR" altLang="fr-FR" u="sng" dirty="0" smtClean="0"/>
              <a:t> </a:t>
            </a:r>
            <a:r>
              <a:rPr lang="fr-FR" altLang="fr-FR" u="sng" dirty="0" err="1" smtClean="0"/>
              <a:t>tool</a:t>
            </a:r>
            <a:r>
              <a:rPr lang="fr-FR" altLang="fr-FR" u="sng" dirty="0" smtClean="0"/>
              <a:t> GRAPHS!!</a:t>
            </a:r>
          </a:p>
          <a:p>
            <a:r>
              <a:rPr lang="fr-FR" altLang="fr-FR" u="sng" dirty="0" err="1"/>
              <a:t>Objects</a:t>
            </a:r>
            <a:r>
              <a:rPr lang="fr-FR" altLang="fr-FR" u="sng" dirty="0"/>
              <a:t> = </a:t>
            </a:r>
            <a:r>
              <a:rPr lang="fr-FR" altLang="fr-FR" u="sng" dirty="0" err="1"/>
              <a:t>Nodes</a:t>
            </a:r>
            <a:endParaRPr lang="fr-FR" altLang="fr-FR" u="sng" dirty="0"/>
          </a:p>
          <a:p>
            <a:r>
              <a:rPr lang="fr-FR" altLang="fr-FR" u="sng" dirty="0" err="1" smtClean="0"/>
              <a:t>Attributes</a:t>
            </a:r>
            <a:r>
              <a:rPr lang="fr-FR" altLang="fr-FR" u="sng" dirty="0" smtClean="0"/>
              <a:t> </a:t>
            </a:r>
            <a:r>
              <a:rPr lang="fr-FR" altLang="fr-FR" u="sng" dirty="0" err="1" smtClean="0"/>
              <a:t>modalities</a:t>
            </a:r>
            <a:r>
              <a:rPr lang="fr-FR" altLang="fr-FR" u="sng" dirty="0" smtClean="0"/>
              <a:t> = Links</a:t>
            </a:r>
          </a:p>
          <a:p>
            <a:pPr eaLnBrk="1" hangingPunct="1"/>
            <a:endParaRPr lang="fr-FR" altLang="fr-FR" u="sng" dirty="0" smtClean="0"/>
          </a:p>
        </p:txBody>
      </p:sp>
      <p:sp>
        <p:nvSpPr>
          <p:cNvPr id="28" name="Rectangle 14"/>
          <p:cNvSpPr>
            <a:spLocks noChangeArrowheads="1"/>
          </p:cNvSpPr>
          <p:nvPr/>
        </p:nvSpPr>
        <p:spPr bwMode="auto">
          <a:xfrm>
            <a:off x="81944" y="2924944"/>
            <a:ext cx="4031336" cy="300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u="sng" dirty="0" err="1" smtClean="0"/>
              <a:t>Principle</a:t>
            </a:r>
            <a:r>
              <a:rPr lang="fr-FR" altLang="fr-FR" u="sng" dirty="0" smtClean="0"/>
              <a:t> : </a:t>
            </a:r>
          </a:p>
          <a:p>
            <a:pPr eaLnBrk="1" hangingPunct="1"/>
            <a:endParaRPr lang="fr-FR" altLang="fr-FR" u="sng" dirty="0" smtClean="0"/>
          </a:p>
          <a:p>
            <a:pPr eaLnBrk="1" hangingPunct="1"/>
            <a:r>
              <a:rPr lang="fr-FR" altLang="fr-FR" dirty="0" smtClean="0"/>
              <a:t>All </a:t>
            </a:r>
            <a:r>
              <a:rPr lang="fr-FR" altLang="fr-FR" dirty="0" err="1" smtClean="0"/>
              <a:t>objects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which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closed</a:t>
            </a:r>
            <a:r>
              <a:rPr lang="fr-FR" altLang="fr-FR" dirty="0" smtClean="0"/>
              <a:t> values of </a:t>
            </a:r>
            <a:r>
              <a:rPr lang="fr-FR" altLang="fr-FR" dirty="0" err="1" smtClean="0"/>
              <a:t>factors</a:t>
            </a:r>
            <a:r>
              <a:rPr lang="fr-FR" altLang="fr-FR" dirty="0" smtClean="0"/>
              <a:t> in comparable </a:t>
            </a:r>
            <a:r>
              <a:rPr lang="fr-FR" altLang="fr-FR" dirty="0" err="1" smtClean="0"/>
              <a:t>contexts</a:t>
            </a:r>
            <a:r>
              <a:rPr lang="fr-FR" altLang="fr-FR" dirty="0" smtClean="0"/>
              <a:t> are </a:t>
            </a:r>
            <a:r>
              <a:rPr lang="fr-FR" altLang="fr-FR" dirty="0" err="1" smtClean="0"/>
              <a:t>attracted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together</a:t>
            </a:r>
            <a:r>
              <a:rPr lang="fr-FR" altLang="fr-FR" dirty="0" smtClean="0"/>
              <a:t>.</a:t>
            </a:r>
          </a:p>
          <a:p>
            <a:pPr eaLnBrk="1" hangingPunct="1"/>
            <a:endParaRPr lang="fr-FR" altLang="fr-FR" dirty="0"/>
          </a:p>
          <a:p>
            <a:pPr eaLnBrk="1" hangingPunct="1"/>
            <a:r>
              <a:rPr lang="fr-FR" altLang="fr-FR" dirty="0" smtClean="0"/>
              <a:t>More </a:t>
            </a:r>
            <a:r>
              <a:rPr lang="fr-FR" altLang="fr-FR" dirty="0" err="1" smtClean="0"/>
              <a:t>you</a:t>
            </a:r>
            <a:r>
              <a:rPr lang="fr-FR" altLang="fr-FR" dirty="0" smtClean="0"/>
              <a:t> have links </a:t>
            </a:r>
            <a:r>
              <a:rPr lang="fr-FR" altLang="fr-FR" dirty="0" err="1" smtClean="0"/>
              <a:t>between</a:t>
            </a:r>
            <a:r>
              <a:rPr lang="fr-FR" altLang="fr-FR" dirty="0" smtClean="0"/>
              <a:t> </a:t>
            </a:r>
          </a:p>
          <a:p>
            <a:pPr eaLnBrk="1" hangingPunct="1"/>
            <a:r>
              <a:rPr lang="fr-FR" altLang="fr-FR" dirty="0" smtClean="0"/>
              <a:t>data, more </a:t>
            </a:r>
            <a:r>
              <a:rPr lang="fr-FR" altLang="fr-FR" dirty="0" err="1" smtClean="0"/>
              <a:t>powerfull</a:t>
            </a:r>
            <a:r>
              <a:rPr lang="fr-FR" altLang="fr-FR" dirty="0" smtClean="0"/>
              <a:t> and </a:t>
            </a:r>
            <a:r>
              <a:rPr lang="fr-FR" altLang="fr-FR" dirty="0" err="1" smtClean="0"/>
              <a:t>accurate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is</a:t>
            </a:r>
            <a:r>
              <a:rPr lang="fr-FR" altLang="fr-FR" dirty="0" smtClean="0"/>
              <a:t> the graph</a:t>
            </a:r>
            <a:endParaRPr lang="fr-FR" alt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1234" y="1876555"/>
            <a:ext cx="5033785" cy="41447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11234" y="5733256"/>
            <a:ext cx="4806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dirty="0" err="1"/>
              <a:t>Colors</a:t>
            </a:r>
            <a:r>
              <a:rPr lang="fr-FR" altLang="fr-FR" dirty="0"/>
              <a:t> </a:t>
            </a:r>
            <a:r>
              <a:rPr lang="fr-FR" altLang="fr-FR" dirty="0" smtClean="0"/>
              <a:t>: </a:t>
            </a:r>
            <a:r>
              <a:rPr lang="fr-FR" altLang="fr-FR" dirty="0" err="1"/>
              <a:t>another</a:t>
            </a:r>
            <a:r>
              <a:rPr lang="fr-FR" altLang="fr-FR" dirty="0"/>
              <a:t> </a:t>
            </a:r>
            <a:r>
              <a:rPr lang="fr-FR" altLang="fr-FR" dirty="0" err="1"/>
              <a:t>attribute</a:t>
            </a:r>
            <a:r>
              <a:rPr lang="fr-FR" altLang="fr-FR" dirty="0"/>
              <a:t> non </a:t>
            </a:r>
            <a:r>
              <a:rPr lang="fr-FR" altLang="fr-FR" dirty="0" err="1"/>
              <a:t>used</a:t>
            </a:r>
            <a:r>
              <a:rPr lang="fr-FR" altLang="fr-FR" dirty="0"/>
              <a:t> as a </a:t>
            </a:r>
            <a:r>
              <a:rPr lang="fr-FR" altLang="fr-FR" dirty="0" err="1"/>
              <a:t>link</a:t>
            </a:r>
            <a:r>
              <a:rPr lang="fr-FR" altLang="fr-FR" dirty="0"/>
              <a:t> </a:t>
            </a:r>
          </a:p>
        </p:txBody>
      </p:sp>
      <p:pic>
        <p:nvPicPr>
          <p:cNvPr id="27" name="Picture 15" descr="https://encrypted-tbn1.google.com/images?q=tbn:ANd9GcQVSnnOqkagc2dWfLJ6IDDd2-KY0mDrLzlSHrpOUpW5nwh0qbZR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7729"/>
            <a:ext cx="1950655" cy="100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155153" y="6138652"/>
            <a:ext cx="8906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EGI Conference 2016 - </a:t>
            </a:r>
            <a:r>
              <a:rPr lang="en-US" dirty="0" err="1" smtClean="0"/>
              <a:t>IndexMed</a:t>
            </a:r>
            <a:r>
              <a:rPr lang="en-US" dirty="0" smtClean="0"/>
              <a:t> consortium - Science Park - Amsterdam</a:t>
            </a:r>
          </a:p>
          <a:p>
            <a:r>
              <a:rPr lang="en-US" dirty="0" smtClean="0"/>
              <a:t>6 - 8 </a:t>
            </a:r>
            <a:r>
              <a:rPr lang="en-US" dirty="0" err="1" smtClean="0"/>
              <a:t>april</a:t>
            </a:r>
            <a:r>
              <a:rPr lang="en-US" dirty="0" smtClean="0"/>
              <a:t> 2016 - www.indexmed.eu  – </a:t>
            </a:r>
            <a:r>
              <a:rPr lang="en-US" dirty="0" smtClean="0">
                <a:hlinkClick r:id="rId4"/>
              </a:rPr>
              <a:t>romain.david@imbe.fr</a:t>
            </a:r>
            <a:r>
              <a:rPr lang="en-US" dirty="0" smtClean="0"/>
              <a:t> / jean-pierre.feral@imbe.fr</a:t>
            </a:r>
            <a:endParaRPr lang="en-US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1649521"/>
          </a:xfrm>
          <a:prstGeom prst="rect">
            <a:avLst/>
          </a:prstGeom>
        </p:spPr>
      </p:pic>
      <p:pic>
        <p:nvPicPr>
          <p:cNvPr id="11" name="Picture 15" descr="https://encrypted-tbn1.google.com/images?q=tbn:ANd9GcQVSnnOqkagc2dWfLJ6IDDd2-KY0mDrLzlSHrpOUpW5nwh0qbZRl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" y="323719"/>
            <a:ext cx="998593" cy="51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973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1"/>
          <p:cNvSpPr>
            <a:spLocks noGrp="1"/>
          </p:cNvSpPr>
          <p:nvPr>
            <p:ph type="ctrTitle"/>
          </p:nvPr>
        </p:nvSpPr>
        <p:spPr>
          <a:xfrm>
            <a:off x="1" y="1124745"/>
            <a:ext cx="9054250" cy="432048"/>
          </a:xfrm>
        </p:spPr>
        <p:txBody>
          <a:bodyPr>
            <a:noAutofit/>
          </a:bodyPr>
          <a:lstStyle/>
          <a:p>
            <a:r>
              <a:rPr lang="fr-FR" sz="2800" dirty="0"/>
              <a:t>How to </a:t>
            </a:r>
            <a:r>
              <a:rPr lang="fr-FR" sz="2800" dirty="0" err="1" smtClean="0"/>
              <a:t>integrate</a:t>
            </a:r>
            <a:r>
              <a:rPr lang="fr-FR" sz="2800" dirty="0" smtClean="0"/>
              <a:t> </a:t>
            </a:r>
            <a:r>
              <a:rPr lang="fr-FR" sz="2800" dirty="0" err="1" smtClean="0"/>
              <a:t>heterogeneous</a:t>
            </a:r>
            <a:r>
              <a:rPr lang="fr-FR" sz="2800" dirty="0" smtClean="0"/>
              <a:t> </a:t>
            </a:r>
            <a:r>
              <a:rPr lang="fr-FR" sz="2800" dirty="0"/>
              <a:t>non </a:t>
            </a:r>
            <a:r>
              <a:rPr lang="fr-FR" sz="2800" dirty="0" err="1"/>
              <a:t>linked</a:t>
            </a:r>
            <a:r>
              <a:rPr lang="fr-FR" sz="2800" dirty="0"/>
              <a:t> data ?</a:t>
            </a: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343304" y="1626159"/>
            <a:ext cx="1987025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u="sng" dirty="0" err="1" smtClean="0"/>
              <a:t>Proposed</a:t>
            </a:r>
            <a:r>
              <a:rPr lang="fr-FR" altLang="fr-FR" u="sng" dirty="0" smtClean="0"/>
              <a:t> </a:t>
            </a:r>
            <a:r>
              <a:rPr lang="fr-FR" altLang="fr-FR" u="sng" dirty="0" err="1" smtClean="0"/>
              <a:t>tool</a:t>
            </a:r>
            <a:endParaRPr lang="fr-FR" altLang="fr-FR" u="sng" dirty="0" smtClean="0"/>
          </a:p>
          <a:p>
            <a:pPr eaLnBrk="1" hangingPunct="1"/>
            <a:endParaRPr lang="fr-FR" altLang="fr-FR" u="sng" dirty="0"/>
          </a:p>
          <a:p>
            <a:pPr eaLnBrk="1" hangingPunct="1"/>
            <a:r>
              <a:rPr lang="fr-FR" altLang="fr-FR" u="sng" dirty="0" smtClean="0"/>
              <a:t>GRAPHS!!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553" y="1954706"/>
            <a:ext cx="5591697" cy="4267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14"/>
          <p:cNvSpPr>
            <a:spLocks noChangeArrowheads="1"/>
          </p:cNvSpPr>
          <p:nvPr/>
        </p:nvSpPr>
        <p:spPr bwMode="auto">
          <a:xfrm>
            <a:off x="-36055" y="2757354"/>
            <a:ext cx="4031336" cy="300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u="sng" dirty="0" err="1" smtClean="0"/>
              <a:t>Principle</a:t>
            </a:r>
            <a:r>
              <a:rPr lang="fr-FR" altLang="fr-FR" u="sng" dirty="0" smtClean="0"/>
              <a:t> : </a:t>
            </a:r>
          </a:p>
          <a:p>
            <a:pPr eaLnBrk="1" hangingPunct="1"/>
            <a:endParaRPr lang="fr-FR" altLang="fr-FR" u="sng" dirty="0" smtClean="0"/>
          </a:p>
          <a:p>
            <a:pPr eaLnBrk="1" hangingPunct="1"/>
            <a:r>
              <a:rPr lang="fr-FR" altLang="fr-FR" dirty="0" smtClean="0"/>
              <a:t>All </a:t>
            </a:r>
            <a:r>
              <a:rPr lang="fr-FR" altLang="fr-FR" dirty="0" err="1" smtClean="0"/>
              <a:t>objects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which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closed</a:t>
            </a:r>
            <a:r>
              <a:rPr lang="fr-FR" altLang="fr-FR" dirty="0" smtClean="0"/>
              <a:t> values of </a:t>
            </a:r>
            <a:r>
              <a:rPr lang="fr-FR" altLang="fr-FR" dirty="0" err="1" smtClean="0"/>
              <a:t>factors</a:t>
            </a:r>
            <a:r>
              <a:rPr lang="fr-FR" altLang="fr-FR" dirty="0" smtClean="0"/>
              <a:t> in comparable </a:t>
            </a:r>
            <a:r>
              <a:rPr lang="fr-FR" altLang="fr-FR" dirty="0" err="1" smtClean="0"/>
              <a:t>contexts</a:t>
            </a:r>
            <a:r>
              <a:rPr lang="fr-FR" altLang="fr-FR" dirty="0" smtClean="0"/>
              <a:t> are </a:t>
            </a:r>
            <a:r>
              <a:rPr lang="fr-FR" altLang="fr-FR" dirty="0" err="1" smtClean="0"/>
              <a:t>attracted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together</a:t>
            </a:r>
            <a:r>
              <a:rPr lang="fr-FR" altLang="fr-FR" dirty="0" smtClean="0"/>
              <a:t>.</a:t>
            </a:r>
          </a:p>
          <a:p>
            <a:pPr eaLnBrk="1" hangingPunct="1"/>
            <a:endParaRPr lang="fr-FR" altLang="fr-FR" dirty="0"/>
          </a:p>
          <a:p>
            <a:pPr eaLnBrk="1" hangingPunct="1"/>
            <a:r>
              <a:rPr lang="fr-FR" altLang="fr-FR" dirty="0" smtClean="0"/>
              <a:t>More </a:t>
            </a:r>
            <a:r>
              <a:rPr lang="fr-FR" altLang="fr-FR" dirty="0" err="1" smtClean="0"/>
              <a:t>you</a:t>
            </a:r>
            <a:r>
              <a:rPr lang="fr-FR" altLang="fr-FR" dirty="0" smtClean="0"/>
              <a:t> have links </a:t>
            </a:r>
            <a:r>
              <a:rPr lang="fr-FR" altLang="fr-FR" dirty="0" err="1" smtClean="0"/>
              <a:t>between</a:t>
            </a:r>
            <a:r>
              <a:rPr lang="fr-FR" altLang="fr-FR" dirty="0" smtClean="0"/>
              <a:t> </a:t>
            </a:r>
          </a:p>
          <a:p>
            <a:pPr eaLnBrk="1" hangingPunct="1"/>
            <a:r>
              <a:rPr lang="fr-FR" altLang="fr-FR" dirty="0" smtClean="0"/>
              <a:t>data, more </a:t>
            </a:r>
            <a:r>
              <a:rPr lang="fr-FR" altLang="fr-FR" dirty="0" err="1" smtClean="0"/>
              <a:t>powerfull</a:t>
            </a:r>
            <a:r>
              <a:rPr lang="fr-FR" altLang="fr-FR" dirty="0" smtClean="0"/>
              <a:t> and </a:t>
            </a:r>
            <a:r>
              <a:rPr lang="fr-FR" altLang="fr-FR" dirty="0" err="1" smtClean="0"/>
              <a:t>accurate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is</a:t>
            </a:r>
            <a:r>
              <a:rPr lang="fr-FR" altLang="fr-FR" dirty="0" smtClean="0"/>
              <a:t> the graph</a:t>
            </a:r>
            <a:endParaRPr lang="fr-FR" altLang="fr-FR" dirty="0"/>
          </a:p>
        </p:txBody>
      </p:sp>
      <p:pic>
        <p:nvPicPr>
          <p:cNvPr id="6" name="Picture 15" descr="https://encrypted-tbn1.google.com/images?q=tbn:ANd9GcQVSnnOqkagc2dWfLJ6IDDd2-KY0mDrLzlSHrpOUpW5nwh0qbZR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7729"/>
            <a:ext cx="1950655" cy="100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55153" y="6138652"/>
            <a:ext cx="8906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EGI Conference 2016 - </a:t>
            </a:r>
            <a:r>
              <a:rPr lang="en-US" dirty="0" err="1" smtClean="0"/>
              <a:t>IndexMed</a:t>
            </a:r>
            <a:r>
              <a:rPr lang="en-US" dirty="0" smtClean="0"/>
              <a:t> consortium - Science Park - Amsterdam</a:t>
            </a:r>
          </a:p>
          <a:p>
            <a:r>
              <a:rPr lang="en-US" dirty="0" smtClean="0"/>
              <a:t>6 - 8 </a:t>
            </a:r>
            <a:r>
              <a:rPr lang="en-US" dirty="0" err="1" smtClean="0"/>
              <a:t>april</a:t>
            </a:r>
            <a:r>
              <a:rPr lang="en-US" dirty="0" smtClean="0"/>
              <a:t> 2016 - www.indexmed.eu  – </a:t>
            </a:r>
            <a:r>
              <a:rPr lang="en-US" dirty="0" smtClean="0">
                <a:hlinkClick r:id="rId4"/>
              </a:rPr>
              <a:t>romain.david@imbe.fr</a:t>
            </a:r>
            <a:r>
              <a:rPr lang="en-US" dirty="0" smtClean="0"/>
              <a:t> / jean-pierre.feral@imbe.fr</a:t>
            </a:r>
            <a:endParaRPr lang="en-US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1649521"/>
          </a:xfrm>
          <a:prstGeom prst="rect">
            <a:avLst/>
          </a:prstGeom>
        </p:spPr>
      </p:pic>
      <p:pic>
        <p:nvPicPr>
          <p:cNvPr id="10" name="Picture 15" descr="https://encrypted-tbn1.google.com/images?q=tbn:ANd9GcQVSnnOqkagc2dWfLJ6IDDd2-KY0mDrLzlSHrpOUpW5nwh0qbZRl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" y="323719"/>
            <a:ext cx="998593" cy="51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859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1"/>
          <p:cNvSpPr>
            <a:spLocks noGrp="1"/>
          </p:cNvSpPr>
          <p:nvPr>
            <p:ph type="ctrTitle"/>
          </p:nvPr>
        </p:nvSpPr>
        <p:spPr>
          <a:xfrm>
            <a:off x="44881" y="980728"/>
            <a:ext cx="9054250" cy="432048"/>
          </a:xfrm>
        </p:spPr>
        <p:txBody>
          <a:bodyPr>
            <a:noAutofit/>
          </a:bodyPr>
          <a:lstStyle/>
          <a:p>
            <a:r>
              <a:rPr lang="fr-FR" sz="2800" dirty="0" err="1" smtClean="0"/>
              <a:t>Multidisciplinary</a:t>
            </a:r>
            <a:r>
              <a:rPr lang="fr-FR" sz="2800" dirty="0" smtClean="0"/>
              <a:t> graphs for </a:t>
            </a:r>
            <a:r>
              <a:rPr lang="fr-FR" sz="2800" dirty="0" err="1" smtClean="0"/>
              <a:t>biodiversity</a:t>
            </a:r>
            <a:r>
              <a:rPr lang="fr-FR" sz="2800" dirty="0" smtClean="0"/>
              <a:t> </a:t>
            </a:r>
            <a:r>
              <a:rPr lang="fr-FR" sz="2800" dirty="0" err="1" smtClean="0"/>
              <a:t>studies</a:t>
            </a:r>
            <a:r>
              <a:rPr lang="fr-FR" sz="2800" dirty="0" smtClean="0"/>
              <a:t>?</a:t>
            </a:r>
            <a:endParaRPr lang="fr-FR" sz="2800" dirty="0"/>
          </a:p>
        </p:txBody>
      </p:sp>
      <p:sp>
        <p:nvSpPr>
          <p:cNvPr id="25" name="Titre 1"/>
          <p:cNvSpPr txBox="1">
            <a:spLocks/>
          </p:cNvSpPr>
          <p:nvPr/>
        </p:nvSpPr>
        <p:spPr>
          <a:xfrm>
            <a:off x="331672" y="1772816"/>
            <a:ext cx="3816424" cy="3639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err="1" smtClean="0"/>
              <a:t>Objects</a:t>
            </a:r>
            <a:r>
              <a:rPr lang="fr-FR" sz="2800" dirty="0" smtClean="0"/>
              <a:t>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be</a:t>
            </a:r>
            <a:endParaRPr lang="fr-FR" sz="2800" dirty="0" smtClean="0"/>
          </a:p>
          <a:p>
            <a:endParaRPr lang="fr-FR" sz="2800" dirty="0" smtClean="0"/>
          </a:p>
          <a:p>
            <a:pPr marL="457200" indent="-457200" algn="l">
              <a:buFontTx/>
              <a:buChar char="-"/>
            </a:pPr>
            <a:r>
              <a:rPr lang="fr-FR" sz="2800" dirty="0" err="1" smtClean="0"/>
              <a:t>Geographic</a:t>
            </a:r>
            <a:r>
              <a:rPr lang="fr-FR" sz="2800" dirty="0" smtClean="0"/>
              <a:t> </a:t>
            </a:r>
            <a:r>
              <a:rPr lang="fr-FR" sz="2800" dirty="0" err="1" smtClean="0"/>
              <a:t>objects</a:t>
            </a:r>
            <a:r>
              <a:rPr lang="fr-FR" sz="2800" dirty="0" smtClean="0"/>
              <a:t> (sites)</a:t>
            </a:r>
          </a:p>
          <a:p>
            <a:pPr marL="457200" indent="-457200" algn="l">
              <a:buFontTx/>
              <a:buChar char="-"/>
            </a:pPr>
            <a:r>
              <a:rPr lang="fr-FR" sz="2800" dirty="0" err="1" smtClean="0"/>
              <a:t>Observers</a:t>
            </a:r>
            <a:endParaRPr lang="fr-FR" sz="2800" dirty="0" smtClean="0"/>
          </a:p>
          <a:p>
            <a:pPr marL="457200" indent="-457200" algn="l">
              <a:buFontTx/>
              <a:buChar char="-"/>
            </a:pPr>
            <a:r>
              <a:rPr lang="fr-FR" sz="2800" dirty="0" err="1" smtClean="0"/>
              <a:t>Species</a:t>
            </a:r>
            <a:r>
              <a:rPr lang="fr-FR" sz="2800" dirty="0" smtClean="0"/>
              <a:t> /Taxas</a:t>
            </a:r>
          </a:p>
          <a:p>
            <a:pPr marL="457200" indent="-457200" algn="l">
              <a:buFontTx/>
              <a:buChar char="-"/>
            </a:pPr>
            <a:r>
              <a:rPr lang="fr-FR" sz="2800" dirty="0" smtClean="0"/>
              <a:t>Traits</a:t>
            </a:r>
          </a:p>
          <a:p>
            <a:pPr marL="457200" indent="-457200" algn="l">
              <a:buFontTx/>
              <a:buChar char="-"/>
            </a:pPr>
            <a:r>
              <a:rPr lang="fr-FR" sz="2800" dirty="0" smtClean="0"/>
              <a:t>Combinaison of traits</a:t>
            </a:r>
          </a:p>
          <a:p>
            <a:pPr marL="457200" indent="-457200" algn="l">
              <a:buFontTx/>
              <a:buChar char="-"/>
            </a:pPr>
            <a:endParaRPr lang="fr-FR" sz="2800" dirty="0" smtClean="0"/>
          </a:p>
        </p:txBody>
      </p:sp>
      <p:pic>
        <p:nvPicPr>
          <p:cNvPr id="23" name="Picture 15" descr="https://encrypted-tbn1.google.com/images?q=tbn:ANd9GcQVSnnOqkagc2dWfLJ6IDDd2-KY0mDrLzlSHrpOUpW5nwh0qbZR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7729"/>
            <a:ext cx="1950655" cy="100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155153" y="6138652"/>
            <a:ext cx="8906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EGI Conference 2016 - </a:t>
            </a:r>
            <a:r>
              <a:rPr lang="en-US" dirty="0" err="1" smtClean="0"/>
              <a:t>IndexMed</a:t>
            </a:r>
            <a:r>
              <a:rPr lang="en-US" dirty="0" smtClean="0"/>
              <a:t> consortium - Science Park - Amsterdam</a:t>
            </a:r>
          </a:p>
          <a:p>
            <a:r>
              <a:rPr lang="en-US" dirty="0" smtClean="0"/>
              <a:t>6 - 8 </a:t>
            </a:r>
            <a:r>
              <a:rPr lang="en-US" dirty="0" err="1" smtClean="0"/>
              <a:t>april</a:t>
            </a:r>
            <a:r>
              <a:rPr lang="en-US" dirty="0" smtClean="0"/>
              <a:t> 2016 - www.indexmed.eu  – </a:t>
            </a:r>
            <a:r>
              <a:rPr lang="en-US" dirty="0" smtClean="0">
                <a:hlinkClick r:id="rId3"/>
              </a:rPr>
              <a:t>romain.david@imbe.fr</a:t>
            </a:r>
            <a:r>
              <a:rPr lang="en-US" dirty="0" smtClean="0"/>
              <a:t> / jean-pierre.feral@imbe.fr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649521"/>
          </a:xfrm>
          <a:prstGeom prst="rect">
            <a:avLst/>
          </a:prstGeom>
        </p:spPr>
      </p:pic>
      <p:pic>
        <p:nvPicPr>
          <p:cNvPr id="8" name="Picture 15" descr="https://encrypted-tbn1.google.com/images?q=tbn:ANd9GcQVSnnOqkagc2dWfLJ6IDDd2-KY0mDrLzlSHrpOUpW5nwh0qbZRl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" y="323719"/>
            <a:ext cx="998593" cy="51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153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re 1"/>
          <p:cNvSpPr txBox="1">
            <a:spLocks/>
          </p:cNvSpPr>
          <p:nvPr/>
        </p:nvSpPr>
        <p:spPr>
          <a:xfrm>
            <a:off x="323528" y="2094233"/>
            <a:ext cx="3816424" cy="3639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err="1" smtClean="0"/>
              <a:t>Objects</a:t>
            </a:r>
            <a:r>
              <a:rPr lang="fr-FR" sz="2800" dirty="0" smtClean="0"/>
              <a:t>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be</a:t>
            </a:r>
            <a:endParaRPr lang="fr-FR" sz="2800" dirty="0" smtClean="0"/>
          </a:p>
          <a:p>
            <a:endParaRPr lang="fr-FR" sz="2800" dirty="0" smtClean="0"/>
          </a:p>
          <a:p>
            <a:pPr marL="457200" indent="-457200" algn="l">
              <a:buFontTx/>
              <a:buChar char="-"/>
            </a:pPr>
            <a:r>
              <a:rPr lang="fr-FR" sz="2800" dirty="0" err="1" smtClean="0"/>
              <a:t>Geographic</a:t>
            </a:r>
            <a:r>
              <a:rPr lang="fr-FR" sz="2800" dirty="0" smtClean="0"/>
              <a:t> </a:t>
            </a:r>
            <a:r>
              <a:rPr lang="fr-FR" sz="2800" dirty="0" err="1" smtClean="0"/>
              <a:t>objects</a:t>
            </a:r>
            <a:r>
              <a:rPr lang="fr-FR" sz="2800" dirty="0" smtClean="0"/>
              <a:t> (sites)</a:t>
            </a:r>
          </a:p>
          <a:p>
            <a:pPr marL="457200" indent="-457200" algn="l">
              <a:buFontTx/>
              <a:buChar char="-"/>
            </a:pPr>
            <a:r>
              <a:rPr lang="fr-FR" sz="2800" dirty="0" err="1" smtClean="0"/>
              <a:t>Transects</a:t>
            </a:r>
            <a:endParaRPr lang="fr-FR" sz="2800" dirty="0" smtClean="0"/>
          </a:p>
          <a:p>
            <a:pPr marL="457200" indent="-457200" algn="l">
              <a:buFontTx/>
              <a:buChar char="-"/>
            </a:pPr>
            <a:r>
              <a:rPr lang="fr-FR" sz="2800" dirty="0" err="1" smtClean="0"/>
              <a:t>Photoquadrats</a:t>
            </a:r>
            <a:endParaRPr lang="fr-FR" sz="2800" dirty="0" smtClean="0"/>
          </a:p>
          <a:p>
            <a:pPr marL="457200" indent="-457200" algn="l">
              <a:buFontTx/>
              <a:buChar char="-"/>
            </a:pPr>
            <a:r>
              <a:rPr lang="fr-FR" sz="2800" dirty="0" err="1" smtClean="0"/>
              <a:t>Observers</a:t>
            </a:r>
            <a:endParaRPr lang="fr-FR" sz="2800" dirty="0" smtClean="0"/>
          </a:p>
          <a:p>
            <a:pPr marL="457200" indent="-457200" algn="l">
              <a:buFontTx/>
              <a:buChar char="-"/>
            </a:pPr>
            <a:r>
              <a:rPr lang="fr-FR" sz="2800" dirty="0" err="1" smtClean="0"/>
              <a:t>Species</a:t>
            </a:r>
            <a:r>
              <a:rPr lang="fr-FR" sz="2800" dirty="0" smtClean="0"/>
              <a:t> /Taxas</a:t>
            </a:r>
          </a:p>
          <a:p>
            <a:pPr marL="457200" indent="-457200" algn="l">
              <a:buFontTx/>
              <a:buChar char="-"/>
            </a:pPr>
            <a:r>
              <a:rPr lang="fr-FR" sz="2800" dirty="0" smtClean="0"/>
              <a:t>Traits</a:t>
            </a:r>
          </a:p>
          <a:p>
            <a:pPr marL="457200" indent="-457200" algn="l">
              <a:buFontTx/>
              <a:buChar char="-"/>
            </a:pPr>
            <a:r>
              <a:rPr lang="fr-FR" sz="2800" dirty="0" smtClean="0"/>
              <a:t>Combinaison of traits</a:t>
            </a:r>
          </a:p>
          <a:p>
            <a:pPr marL="457200" indent="-457200" algn="l">
              <a:buFontTx/>
              <a:buChar char="-"/>
            </a:pPr>
            <a:endParaRPr lang="fr-FR" sz="2800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5946" y="1691903"/>
            <a:ext cx="4616134" cy="380084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32040" y="5437959"/>
            <a:ext cx="3803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/>
              <a:t>Theoritical</a:t>
            </a:r>
            <a:r>
              <a:rPr lang="fr-FR" dirty="0" smtClean="0"/>
              <a:t> Graph </a:t>
            </a:r>
            <a:r>
              <a:rPr lang="fr-FR" dirty="0" err="1" smtClean="0"/>
              <a:t>with</a:t>
            </a:r>
            <a:r>
              <a:rPr lang="fr-FR" dirty="0" smtClean="0"/>
              <a:t> 3 type of </a:t>
            </a:r>
            <a:r>
              <a:rPr lang="fr-FR" dirty="0" err="1" smtClean="0"/>
              <a:t>object</a:t>
            </a:r>
            <a:endParaRPr lang="fr-FR" dirty="0"/>
          </a:p>
        </p:txBody>
      </p:sp>
      <p:pic>
        <p:nvPicPr>
          <p:cNvPr id="24" name="Picture 15" descr="https://encrypted-tbn1.google.com/images?q=tbn:ANd9GcQVSnnOqkagc2dWfLJ6IDDd2-KY0mDrLzlSHrpOUpW5nwh0qbZR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7729"/>
            <a:ext cx="1950655" cy="100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155153" y="6138652"/>
            <a:ext cx="8906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EGI Conference 2016 - </a:t>
            </a:r>
            <a:r>
              <a:rPr lang="en-US" dirty="0" err="1" smtClean="0"/>
              <a:t>IndexMed</a:t>
            </a:r>
            <a:r>
              <a:rPr lang="en-US" dirty="0" smtClean="0"/>
              <a:t> consortium - Science Park - Amsterdam</a:t>
            </a:r>
          </a:p>
          <a:p>
            <a:r>
              <a:rPr lang="en-US" dirty="0" smtClean="0"/>
              <a:t>6 - 8 </a:t>
            </a:r>
            <a:r>
              <a:rPr lang="en-US" dirty="0" err="1" smtClean="0"/>
              <a:t>april</a:t>
            </a:r>
            <a:r>
              <a:rPr lang="en-US" dirty="0" smtClean="0"/>
              <a:t> 2016 - www.indexmed.eu  – </a:t>
            </a:r>
            <a:r>
              <a:rPr lang="en-US" dirty="0" smtClean="0">
                <a:hlinkClick r:id="rId4"/>
              </a:rPr>
              <a:t>romain.david@imbe.fr</a:t>
            </a:r>
            <a:r>
              <a:rPr lang="en-US" dirty="0" smtClean="0"/>
              <a:t> / jean-pierre.feral@imbe.fr</a:t>
            </a:r>
            <a:endParaRPr lang="en-US" dirty="0"/>
          </a:p>
        </p:txBody>
      </p:sp>
      <p:sp>
        <p:nvSpPr>
          <p:cNvPr id="29" name="Titre 1"/>
          <p:cNvSpPr>
            <a:spLocks noGrp="1"/>
          </p:cNvSpPr>
          <p:nvPr>
            <p:ph type="ctrTitle"/>
          </p:nvPr>
        </p:nvSpPr>
        <p:spPr>
          <a:xfrm>
            <a:off x="44881" y="980728"/>
            <a:ext cx="9054250" cy="432048"/>
          </a:xfrm>
        </p:spPr>
        <p:txBody>
          <a:bodyPr>
            <a:noAutofit/>
          </a:bodyPr>
          <a:lstStyle/>
          <a:p>
            <a:r>
              <a:rPr lang="fr-FR" sz="2800" dirty="0" err="1" smtClean="0"/>
              <a:t>Multidisciplinary</a:t>
            </a:r>
            <a:r>
              <a:rPr lang="fr-FR" sz="2800" dirty="0" smtClean="0"/>
              <a:t> graphs for </a:t>
            </a:r>
            <a:r>
              <a:rPr lang="fr-FR" sz="2800" dirty="0" err="1" smtClean="0"/>
              <a:t>biodiversity</a:t>
            </a:r>
            <a:r>
              <a:rPr lang="fr-FR" sz="2800" dirty="0" smtClean="0"/>
              <a:t> </a:t>
            </a:r>
            <a:r>
              <a:rPr lang="fr-FR" sz="2800" dirty="0" err="1" smtClean="0"/>
              <a:t>studies</a:t>
            </a:r>
            <a:r>
              <a:rPr lang="fr-FR" sz="2800" dirty="0" smtClean="0"/>
              <a:t>?</a:t>
            </a:r>
            <a:endParaRPr lang="fr-FR" sz="28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1649521"/>
          </a:xfrm>
          <a:prstGeom prst="rect">
            <a:avLst/>
          </a:prstGeom>
        </p:spPr>
      </p:pic>
      <p:pic>
        <p:nvPicPr>
          <p:cNvPr id="10" name="Picture 15" descr="https://encrypted-tbn1.google.com/images?q=tbn:ANd9GcQVSnnOqkagc2dWfLJ6IDDd2-KY0mDrLzlSHrpOUpW5nwh0qbZRl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" y="323719"/>
            <a:ext cx="998593" cy="51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1"/>
          <p:cNvSpPr txBox="1">
            <a:spLocks/>
          </p:cNvSpPr>
          <p:nvPr/>
        </p:nvSpPr>
        <p:spPr>
          <a:xfrm>
            <a:off x="4572006" y="1799334"/>
            <a:ext cx="4464496" cy="4391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err="1" smtClean="0"/>
              <a:t>Objects</a:t>
            </a:r>
            <a:r>
              <a:rPr lang="fr-FR" sz="2800" dirty="0" smtClean="0"/>
              <a:t>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too</a:t>
            </a:r>
            <a:endParaRPr lang="fr-FR" sz="2800" dirty="0" smtClean="0"/>
          </a:p>
          <a:p>
            <a:endParaRPr lang="fr-FR" sz="2800" dirty="0" smtClean="0"/>
          </a:p>
          <a:p>
            <a:pPr marL="457200" indent="-457200" algn="l">
              <a:buFontTx/>
              <a:buChar char="-"/>
            </a:pPr>
            <a:r>
              <a:rPr lang="fr-FR" sz="2800" dirty="0" err="1" smtClean="0"/>
              <a:t>Definitions</a:t>
            </a:r>
            <a:endParaRPr lang="fr-FR" sz="2800" dirty="0" smtClean="0"/>
          </a:p>
          <a:p>
            <a:pPr marL="457200" indent="-457200" algn="l">
              <a:buFontTx/>
              <a:buChar char="-"/>
            </a:pPr>
            <a:r>
              <a:rPr lang="fr-FR" sz="2800" dirty="0" smtClean="0"/>
              <a:t>Services</a:t>
            </a:r>
          </a:p>
          <a:p>
            <a:pPr marL="457200" indent="-457200" algn="l">
              <a:buFontTx/>
              <a:buChar char="-"/>
            </a:pPr>
            <a:r>
              <a:rPr lang="fr-FR" sz="2800" dirty="0" smtClean="0"/>
              <a:t>Concepts / </a:t>
            </a:r>
            <a:r>
              <a:rPr lang="fr-FR" sz="2800" dirty="0" err="1" smtClean="0"/>
              <a:t>ideas</a:t>
            </a:r>
            <a:endParaRPr lang="fr-FR" sz="2800" dirty="0" smtClean="0"/>
          </a:p>
          <a:p>
            <a:pPr marL="457200" indent="-457200" algn="l">
              <a:buFontTx/>
              <a:buChar char="-"/>
            </a:pPr>
            <a:r>
              <a:rPr lang="fr-FR" sz="2800" dirty="0" err="1" smtClean="0"/>
              <a:t>Combinatory</a:t>
            </a:r>
            <a:r>
              <a:rPr lang="fr-FR" sz="2800" dirty="0" smtClean="0"/>
              <a:t> </a:t>
            </a:r>
            <a:r>
              <a:rPr lang="fr-FR" sz="2800" dirty="0" err="1" smtClean="0"/>
              <a:t>objects</a:t>
            </a:r>
            <a:endParaRPr lang="fr-FR" sz="2800" dirty="0" smtClean="0"/>
          </a:p>
          <a:p>
            <a:pPr marL="457200" indent="-457200" algn="l">
              <a:buFontTx/>
              <a:buChar char="-"/>
            </a:pPr>
            <a:r>
              <a:rPr lang="fr-FR" sz="2800" dirty="0" err="1" smtClean="0"/>
              <a:t>Samplings</a:t>
            </a:r>
            <a:r>
              <a:rPr lang="fr-FR" sz="2800" dirty="0" smtClean="0"/>
              <a:t> population</a:t>
            </a:r>
          </a:p>
          <a:p>
            <a:pPr marL="457200" indent="-457200" algn="l">
              <a:buFontTx/>
              <a:buChar char="-"/>
            </a:pPr>
            <a:r>
              <a:rPr lang="fr-FR" sz="2800" dirty="0" err="1" smtClean="0"/>
              <a:t>Molecular</a:t>
            </a:r>
            <a:r>
              <a:rPr lang="fr-FR" sz="2800" dirty="0" smtClean="0"/>
              <a:t> « </a:t>
            </a:r>
            <a:r>
              <a:rPr lang="fr-FR" sz="2800" dirty="0" err="1" smtClean="0"/>
              <a:t>objects</a:t>
            </a:r>
            <a:r>
              <a:rPr lang="fr-FR" sz="2800" dirty="0" smtClean="0"/>
              <a:t> »</a:t>
            </a:r>
          </a:p>
          <a:p>
            <a:pPr marL="457200" indent="-457200" algn="l">
              <a:buFontTx/>
              <a:buChar char="-"/>
            </a:pPr>
            <a:r>
              <a:rPr lang="fr-FR" sz="2800" dirty="0" smtClean="0"/>
              <a:t>Photos</a:t>
            </a:r>
          </a:p>
          <a:p>
            <a:pPr marL="457200" indent="-457200" algn="l">
              <a:buFontTx/>
              <a:buChar char="-"/>
            </a:pPr>
            <a:r>
              <a:rPr lang="fr-FR" sz="2800" dirty="0" smtClean="0"/>
              <a:t>Citizen groups</a:t>
            </a:r>
          </a:p>
          <a:p>
            <a:pPr marL="457200" indent="-457200" algn="l">
              <a:buFontTx/>
              <a:buChar char="-"/>
            </a:pPr>
            <a:r>
              <a:rPr lang="fr-FR" sz="2800" dirty="0" smtClean="0"/>
              <a:t>…</a:t>
            </a:r>
          </a:p>
        </p:txBody>
      </p:sp>
      <p:sp>
        <p:nvSpPr>
          <p:cNvPr id="27" name="Titre 1"/>
          <p:cNvSpPr txBox="1">
            <a:spLocks/>
          </p:cNvSpPr>
          <p:nvPr/>
        </p:nvSpPr>
        <p:spPr>
          <a:xfrm>
            <a:off x="313168" y="2204864"/>
            <a:ext cx="3816424" cy="3639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err="1" smtClean="0"/>
              <a:t>Objects</a:t>
            </a:r>
            <a:r>
              <a:rPr lang="fr-FR" sz="2800" dirty="0" smtClean="0"/>
              <a:t>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be</a:t>
            </a:r>
            <a:endParaRPr lang="fr-FR" sz="2800" dirty="0" smtClean="0"/>
          </a:p>
          <a:p>
            <a:endParaRPr lang="fr-FR" sz="2800" dirty="0" smtClean="0"/>
          </a:p>
          <a:p>
            <a:pPr marL="457200" indent="-457200" algn="l">
              <a:buFontTx/>
              <a:buChar char="-"/>
            </a:pPr>
            <a:r>
              <a:rPr lang="fr-FR" sz="2800" dirty="0" err="1" smtClean="0"/>
              <a:t>Geographic</a:t>
            </a:r>
            <a:r>
              <a:rPr lang="fr-FR" sz="2800" dirty="0" smtClean="0"/>
              <a:t> </a:t>
            </a:r>
            <a:r>
              <a:rPr lang="fr-FR" sz="2800" dirty="0" err="1" smtClean="0"/>
              <a:t>objects</a:t>
            </a:r>
            <a:r>
              <a:rPr lang="fr-FR" sz="2800" dirty="0" smtClean="0"/>
              <a:t> (sites)</a:t>
            </a:r>
          </a:p>
          <a:p>
            <a:pPr marL="457200" indent="-457200" algn="l">
              <a:buFontTx/>
              <a:buChar char="-"/>
            </a:pPr>
            <a:r>
              <a:rPr lang="fr-FR" sz="2800" dirty="0" err="1" smtClean="0"/>
              <a:t>Transects</a:t>
            </a:r>
            <a:endParaRPr lang="fr-FR" sz="2800" dirty="0" smtClean="0"/>
          </a:p>
          <a:p>
            <a:pPr marL="457200" indent="-457200" algn="l">
              <a:buFontTx/>
              <a:buChar char="-"/>
            </a:pPr>
            <a:r>
              <a:rPr lang="fr-FR" sz="2800" dirty="0" err="1" smtClean="0"/>
              <a:t>Photoquadrats</a:t>
            </a:r>
            <a:endParaRPr lang="fr-FR" sz="2800" dirty="0" smtClean="0"/>
          </a:p>
          <a:p>
            <a:pPr marL="457200" indent="-457200" algn="l">
              <a:buFontTx/>
              <a:buChar char="-"/>
            </a:pPr>
            <a:r>
              <a:rPr lang="fr-FR" sz="2800" dirty="0" err="1" smtClean="0"/>
              <a:t>Observers</a:t>
            </a:r>
            <a:endParaRPr lang="fr-FR" sz="2800" dirty="0" smtClean="0"/>
          </a:p>
          <a:p>
            <a:pPr marL="457200" indent="-457200" algn="l">
              <a:buFontTx/>
              <a:buChar char="-"/>
            </a:pPr>
            <a:r>
              <a:rPr lang="fr-FR" sz="2800" dirty="0" err="1" smtClean="0"/>
              <a:t>Species</a:t>
            </a:r>
            <a:r>
              <a:rPr lang="fr-FR" sz="2800" dirty="0" smtClean="0"/>
              <a:t> /Taxas</a:t>
            </a:r>
          </a:p>
          <a:p>
            <a:pPr marL="457200" indent="-457200" algn="l">
              <a:buFontTx/>
              <a:buChar char="-"/>
            </a:pPr>
            <a:r>
              <a:rPr lang="fr-FR" sz="2800" dirty="0" smtClean="0"/>
              <a:t>Traits</a:t>
            </a:r>
          </a:p>
          <a:p>
            <a:pPr marL="457200" indent="-457200" algn="l">
              <a:buFontTx/>
              <a:buChar char="-"/>
            </a:pPr>
            <a:r>
              <a:rPr lang="fr-FR" sz="2800" dirty="0" smtClean="0"/>
              <a:t>Combinaison of traits</a:t>
            </a:r>
          </a:p>
          <a:p>
            <a:pPr marL="457200" indent="-457200" algn="l">
              <a:buFontTx/>
              <a:buChar char="-"/>
            </a:pPr>
            <a:endParaRPr lang="fr-FR" sz="2800" dirty="0" smtClean="0"/>
          </a:p>
        </p:txBody>
      </p:sp>
      <p:sp>
        <p:nvSpPr>
          <p:cNvPr id="24" name="Titre 1"/>
          <p:cNvSpPr>
            <a:spLocks noGrp="1"/>
          </p:cNvSpPr>
          <p:nvPr>
            <p:ph type="ctrTitle"/>
          </p:nvPr>
        </p:nvSpPr>
        <p:spPr>
          <a:xfrm>
            <a:off x="44881" y="980728"/>
            <a:ext cx="9054250" cy="432048"/>
          </a:xfrm>
        </p:spPr>
        <p:txBody>
          <a:bodyPr>
            <a:noAutofit/>
          </a:bodyPr>
          <a:lstStyle/>
          <a:p>
            <a:r>
              <a:rPr lang="fr-FR" sz="2800" dirty="0" err="1" smtClean="0"/>
              <a:t>Multidisciplinary</a:t>
            </a:r>
            <a:r>
              <a:rPr lang="fr-FR" sz="2800" dirty="0" smtClean="0"/>
              <a:t> graphs for </a:t>
            </a:r>
            <a:r>
              <a:rPr lang="fr-FR" sz="2800" dirty="0" err="1" smtClean="0"/>
              <a:t>biodiversity</a:t>
            </a:r>
            <a:r>
              <a:rPr lang="fr-FR" sz="2800" dirty="0" smtClean="0"/>
              <a:t> </a:t>
            </a:r>
            <a:r>
              <a:rPr lang="fr-FR" sz="2800" dirty="0" err="1" smtClean="0"/>
              <a:t>studies</a:t>
            </a:r>
            <a:r>
              <a:rPr lang="fr-FR" sz="2800" dirty="0" smtClean="0"/>
              <a:t>?</a:t>
            </a:r>
            <a:endParaRPr lang="fr-FR" sz="28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649521"/>
          </a:xfrm>
          <a:prstGeom prst="rect">
            <a:avLst/>
          </a:prstGeom>
        </p:spPr>
      </p:pic>
      <p:pic>
        <p:nvPicPr>
          <p:cNvPr id="6" name="Picture 15" descr="https://encrypted-tbn1.google.com/images?q=tbn:ANd9GcQVSnnOqkagc2dWfLJ6IDDd2-KY0mDrLzlSHrpOUpW5nwh0qbZRl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" y="323719"/>
            <a:ext cx="998593" cy="51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269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1"/>
          <p:cNvSpPr txBox="1">
            <a:spLocks/>
          </p:cNvSpPr>
          <p:nvPr/>
        </p:nvSpPr>
        <p:spPr>
          <a:xfrm>
            <a:off x="4572006" y="1799334"/>
            <a:ext cx="4464496" cy="4391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124" dirty="0" smtClean="0"/>
          </a:p>
          <a:p>
            <a:pPr marL="457200" indent="-457200" algn="l">
              <a:buFontTx/>
              <a:buChar char="-"/>
            </a:pPr>
            <a:r>
              <a:rPr lang="fr-FR" sz="2800" dirty="0" err="1" smtClean="0"/>
              <a:t>Definitions</a:t>
            </a:r>
            <a:endParaRPr lang="fr-FR" sz="2800" dirty="0" smtClean="0"/>
          </a:p>
          <a:p>
            <a:pPr marL="457200" indent="-457200" algn="l">
              <a:buFontTx/>
              <a:buChar char="-"/>
            </a:pPr>
            <a:r>
              <a:rPr lang="fr-FR" sz="2800" dirty="0" smtClean="0"/>
              <a:t>Services</a:t>
            </a:r>
          </a:p>
          <a:p>
            <a:pPr marL="457200" indent="-457200" algn="l">
              <a:buFontTx/>
              <a:buChar char="-"/>
            </a:pPr>
            <a:r>
              <a:rPr lang="fr-FR" sz="2800" dirty="0" smtClean="0"/>
              <a:t>Concepts / </a:t>
            </a:r>
            <a:r>
              <a:rPr lang="fr-FR" sz="2800" dirty="0" err="1" smtClean="0"/>
              <a:t>ideas</a:t>
            </a:r>
            <a:endParaRPr lang="fr-FR" sz="2800" dirty="0" smtClean="0"/>
          </a:p>
          <a:p>
            <a:pPr marL="457200" indent="-457200" algn="l">
              <a:buFontTx/>
              <a:buChar char="-"/>
            </a:pPr>
            <a:r>
              <a:rPr lang="fr-FR" sz="2800" dirty="0" err="1" smtClean="0"/>
              <a:t>Combinatory</a:t>
            </a:r>
            <a:r>
              <a:rPr lang="fr-FR" sz="2800" dirty="0" smtClean="0"/>
              <a:t> </a:t>
            </a:r>
            <a:r>
              <a:rPr lang="fr-FR" sz="2800" dirty="0" err="1" smtClean="0"/>
              <a:t>objects</a:t>
            </a:r>
            <a:endParaRPr lang="fr-FR" sz="2800" dirty="0" smtClean="0"/>
          </a:p>
          <a:p>
            <a:pPr marL="457200" indent="-457200" algn="l">
              <a:buFontTx/>
              <a:buChar char="-"/>
            </a:pPr>
            <a:r>
              <a:rPr lang="fr-FR" sz="2800" dirty="0" err="1" smtClean="0"/>
              <a:t>Samplings</a:t>
            </a:r>
            <a:r>
              <a:rPr lang="fr-FR" sz="2800" dirty="0" smtClean="0"/>
              <a:t> population</a:t>
            </a:r>
          </a:p>
          <a:p>
            <a:pPr marL="457200" indent="-457200" algn="l">
              <a:buFontTx/>
              <a:buChar char="-"/>
            </a:pPr>
            <a:r>
              <a:rPr lang="fr-FR" sz="2800" dirty="0" err="1" smtClean="0"/>
              <a:t>Molecular</a:t>
            </a:r>
            <a:r>
              <a:rPr lang="fr-FR" sz="2800" dirty="0" smtClean="0"/>
              <a:t> « </a:t>
            </a:r>
            <a:r>
              <a:rPr lang="fr-FR" sz="2800" dirty="0" err="1" smtClean="0"/>
              <a:t>objects</a:t>
            </a:r>
            <a:r>
              <a:rPr lang="fr-FR" sz="2800" dirty="0" smtClean="0"/>
              <a:t> »</a:t>
            </a:r>
          </a:p>
          <a:p>
            <a:pPr marL="457200" indent="-457200" algn="l">
              <a:buFontTx/>
              <a:buChar char="-"/>
            </a:pPr>
            <a:r>
              <a:rPr lang="fr-FR" sz="2800" dirty="0" smtClean="0"/>
              <a:t>Photos</a:t>
            </a:r>
          </a:p>
          <a:p>
            <a:pPr marL="457200" indent="-457200" algn="l">
              <a:buFontTx/>
              <a:buChar char="-"/>
            </a:pPr>
            <a:r>
              <a:rPr lang="fr-FR" sz="2800" dirty="0" smtClean="0"/>
              <a:t>Citizen groups</a:t>
            </a:r>
          </a:p>
          <a:p>
            <a:pPr marL="457200" indent="-457200" algn="l">
              <a:buFontTx/>
              <a:buChar char="-"/>
            </a:pPr>
            <a:r>
              <a:rPr lang="fr-FR" sz="2800" dirty="0" smtClean="0"/>
              <a:t>…</a:t>
            </a:r>
          </a:p>
        </p:txBody>
      </p:sp>
      <p:sp>
        <p:nvSpPr>
          <p:cNvPr id="27" name="Titre 1"/>
          <p:cNvSpPr txBox="1">
            <a:spLocks/>
          </p:cNvSpPr>
          <p:nvPr/>
        </p:nvSpPr>
        <p:spPr>
          <a:xfrm>
            <a:off x="313168" y="2204864"/>
            <a:ext cx="3816424" cy="3639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800" dirty="0" smtClean="0"/>
          </a:p>
          <a:p>
            <a:pPr marL="457200" indent="-457200" algn="l">
              <a:buFontTx/>
              <a:buChar char="-"/>
            </a:pPr>
            <a:r>
              <a:rPr lang="fr-FR" sz="2800" dirty="0" err="1" smtClean="0"/>
              <a:t>Geographic</a:t>
            </a:r>
            <a:r>
              <a:rPr lang="fr-FR" sz="2800" dirty="0" smtClean="0"/>
              <a:t> </a:t>
            </a:r>
            <a:r>
              <a:rPr lang="fr-FR" sz="2800" dirty="0" err="1" smtClean="0"/>
              <a:t>objects</a:t>
            </a:r>
            <a:r>
              <a:rPr lang="fr-FR" sz="2800" dirty="0" smtClean="0"/>
              <a:t> (sites)</a:t>
            </a:r>
          </a:p>
          <a:p>
            <a:pPr marL="457200" indent="-457200" algn="l">
              <a:buFontTx/>
              <a:buChar char="-"/>
            </a:pPr>
            <a:r>
              <a:rPr lang="fr-FR" sz="2800" dirty="0" err="1" smtClean="0"/>
              <a:t>Transects</a:t>
            </a:r>
            <a:endParaRPr lang="fr-FR" sz="2800" dirty="0" smtClean="0"/>
          </a:p>
          <a:p>
            <a:pPr marL="457200" indent="-457200" algn="l">
              <a:buFontTx/>
              <a:buChar char="-"/>
            </a:pPr>
            <a:r>
              <a:rPr lang="fr-FR" sz="2800" dirty="0" err="1" smtClean="0"/>
              <a:t>Photoquadrats</a:t>
            </a:r>
            <a:endParaRPr lang="fr-FR" sz="2800" dirty="0" smtClean="0"/>
          </a:p>
          <a:p>
            <a:pPr marL="457200" indent="-457200" algn="l">
              <a:buFontTx/>
              <a:buChar char="-"/>
            </a:pPr>
            <a:r>
              <a:rPr lang="fr-FR" sz="2800" dirty="0" err="1" smtClean="0"/>
              <a:t>Observers</a:t>
            </a:r>
            <a:endParaRPr lang="fr-FR" sz="2800" dirty="0" smtClean="0"/>
          </a:p>
          <a:p>
            <a:pPr marL="457200" indent="-457200" algn="l">
              <a:buFontTx/>
              <a:buChar char="-"/>
            </a:pPr>
            <a:r>
              <a:rPr lang="fr-FR" sz="2800" dirty="0" err="1" smtClean="0"/>
              <a:t>Species</a:t>
            </a:r>
            <a:r>
              <a:rPr lang="fr-FR" sz="2800" dirty="0" smtClean="0"/>
              <a:t> /Taxas</a:t>
            </a:r>
          </a:p>
          <a:p>
            <a:pPr marL="457200" indent="-457200" algn="l">
              <a:buFontTx/>
              <a:buChar char="-"/>
            </a:pPr>
            <a:r>
              <a:rPr lang="fr-FR" sz="2800" dirty="0" smtClean="0"/>
              <a:t>Traits</a:t>
            </a:r>
          </a:p>
          <a:p>
            <a:pPr marL="457200" indent="-457200" algn="l">
              <a:buFontTx/>
              <a:buChar char="-"/>
            </a:pPr>
            <a:r>
              <a:rPr lang="fr-FR" sz="2800" dirty="0" smtClean="0"/>
              <a:t>Combinaison of traits</a:t>
            </a:r>
          </a:p>
          <a:p>
            <a:pPr marL="457200" indent="-457200" algn="l">
              <a:buFontTx/>
              <a:buChar char="-"/>
            </a:pPr>
            <a:endParaRPr lang="fr-FR" sz="28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287254" y="1698151"/>
            <a:ext cx="8837676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fr-FR" sz="3200" dirty="0" smtClean="0"/>
              <a:t>Links </a:t>
            </a:r>
            <a:r>
              <a:rPr lang="fr-FR" sz="3200" dirty="0" err="1" smtClean="0"/>
              <a:t>can</a:t>
            </a:r>
            <a:r>
              <a:rPr lang="fr-FR" sz="3200" dirty="0" smtClean="0"/>
              <a:t> </a:t>
            </a:r>
            <a:r>
              <a:rPr lang="fr-FR" sz="3200" dirty="0" err="1" smtClean="0"/>
              <a:t>be</a:t>
            </a:r>
            <a:r>
              <a:rPr lang="fr-FR" sz="3200" dirty="0" smtClean="0"/>
              <a:t> all the </a:t>
            </a:r>
            <a:r>
              <a:rPr lang="fr-FR" sz="3200" dirty="0" err="1" smtClean="0"/>
              <a:t>objects</a:t>
            </a:r>
            <a:r>
              <a:rPr lang="fr-FR" sz="3200" dirty="0" smtClean="0"/>
              <a:t> or </a:t>
            </a:r>
            <a:r>
              <a:rPr lang="fr-FR" sz="3200" dirty="0" err="1" smtClean="0"/>
              <a:t>their</a:t>
            </a:r>
            <a:r>
              <a:rPr lang="fr-FR" sz="3200" dirty="0" smtClean="0"/>
              <a:t> </a:t>
            </a:r>
            <a:r>
              <a:rPr lang="fr-FR" sz="3200" dirty="0" err="1" smtClean="0"/>
              <a:t>attributes</a:t>
            </a:r>
            <a:r>
              <a:rPr lang="fr-FR" sz="3200" dirty="0" smtClean="0"/>
              <a:t> values</a:t>
            </a:r>
            <a:endParaRPr lang="fr-FR" sz="3200" dirty="0"/>
          </a:p>
        </p:txBody>
      </p:sp>
      <p:sp>
        <p:nvSpPr>
          <p:cNvPr id="25" name="Titre 1"/>
          <p:cNvSpPr>
            <a:spLocks noGrp="1"/>
          </p:cNvSpPr>
          <p:nvPr>
            <p:ph type="ctrTitle"/>
          </p:nvPr>
        </p:nvSpPr>
        <p:spPr>
          <a:xfrm>
            <a:off x="44881" y="980728"/>
            <a:ext cx="9054250" cy="432048"/>
          </a:xfrm>
        </p:spPr>
        <p:txBody>
          <a:bodyPr>
            <a:noAutofit/>
          </a:bodyPr>
          <a:lstStyle/>
          <a:p>
            <a:r>
              <a:rPr lang="fr-FR" sz="2800" dirty="0" err="1" smtClean="0"/>
              <a:t>Multidisciplinary</a:t>
            </a:r>
            <a:r>
              <a:rPr lang="fr-FR" sz="2800" dirty="0" smtClean="0"/>
              <a:t> graphs for </a:t>
            </a:r>
            <a:r>
              <a:rPr lang="fr-FR" sz="2800" dirty="0" err="1" smtClean="0"/>
              <a:t>biodiversity</a:t>
            </a:r>
            <a:r>
              <a:rPr lang="fr-FR" sz="2800" dirty="0" smtClean="0"/>
              <a:t> </a:t>
            </a:r>
            <a:r>
              <a:rPr lang="fr-FR" sz="2800" dirty="0" err="1" smtClean="0"/>
              <a:t>studies</a:t>
            </a:r>
            <a:r>
              <a:rPr lang="fr-FR" sz="2800" dirty="0" smtClean="0"/>
              <a:t>?</a:t>
            </a:r>
            <a:endParaRPr lang="fr-FR" sz="2800" dirty="0"/>
          </a:p>
        </p:txBody>
      </p:sp>
      <p:pic>
        <p:nvPicPr>
          <p:cNvPr id="28" name="Picture 15" descr="https://encrypted-tbn1.google.com/images?q=tbn:ANd9GcQVSnnOqkagc2dWfLJ6IDDd2-KY0mDrLzlSHrpOUpW5nwh0qbZR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7729"/>
            <a:ext cx="1950655" cy="100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155153" y="6138652"/>
            <a:ext cx="8906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EGI Conference 2016 - </a:t>
            </a:r>
            <a:r>
              <a:rPr lang="en-US" dirty="0" err="1" smtClean="0"/>
              <a:t>IndexMed</a:t>
            </a:r>
            <a:r>
              <a:rPr lang="en-US" dirty="0" smtClean="0"/>
              <a:t> consortium - Science Park - Amsterdam</a:t>
            </a:r>
          </a:p>
          <a:p>
            <a:r>
              <a:rPr lang="en-US" dirty="0" smtClean="0"/>
              <a:t>6 - 8 </a:t>
            </a:r>
            <a:r>
              <a:rPr lang="en-US" dirty="0" err="1" smtClean="0"/>
              <a:t>april</a:t>
            </a:r>
            <a:r>
              <a:rPr lang="en-US" dirty="0" smtClean="0"/>
              <a:t> 2016 - www.indexmed.eu  – </a:t>
            </a:r>
            <a:r>
              <a:rPr lang="en-US" dirty="0" smtClean="0">
                <a:hlinkClick r:id="rId3"/>
              </a:rPr>
              <a:t>romain.david@imbe.fr</a:t>
            </a:r>
            <a:r>
              <a:rPr lang="en-US" dirty="0" smtClean="0"/>
              <a:t> / jean-pierre.feral@imbe.fr</a:t>
            </a:r>
            <a:endParaRPr lang="en-US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649521"/>
          </a:xfrm>
          <a:prstGeom prst="rect">
            <a:avLst/>
          </a:prstGeom>
        </p:spPr>
      </p:pic>
      <p:pic>
        <p:nvPicPr>
          <p:cNvPr id="10" name="Picture 15" descr="https://encrypted-tbn1.google.com/images?q=tbn:ANd9GcQVSnnOqkagc2dWfLJ6IDDd2-KY0mDrLzlSHrpOUpW5nwh0qbZRl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" y="323719"/>
            <a:ext cx="998593" cy="51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398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1"/>
          <p:cNvSpPr>
            <a:spLocks noGrp="1"/>
          </p:cNvSpPr>
          <p:nvPr>
            <p:ph type="ctrTitle"/>
          </p:nvPr>
        </p:nvSpPr>
        <p:spPr>
          <a:xfrm>
            <a:off x="44881" y="980728"/>
            <a:ext cx="9054250" cy="432048"/>
          </a:xfrm>
        </p:spPr>
        <p:txBody>
          <a:bodyPr>
            <a:noAutofit/>
          </a:bodyPr>
          <a:lstStyle/>
          <a:p>
            <a:r>
              <a:rPr lang="fr-FR" sz="2800" dirty="0" err="1" smtClean="0"/>
              <a:t>Multidisciplinary</a:t>
            </a:r>
            <a:r>
              <a:rPr lang="fr-FR" sz="2800" dirty="0" smtClean="0"/>
              <a:t> graphs for </a:t>
            </a:r>
            <a:r>
              <a:rPr lang="fr-FR" sz="2800" dirty="0" err="1"/>
              <a:t>biodiversity</a:t>
            </a:r>
            <a:r>
              <a:rPr lang="fr-FR" sz="2800" dirty="0"/>
              <a:t> </a:t>
            </a:r>
            <a:r>
              <a:rPr lang="fr-FR" sz="2800" dirty="0" err="1"/>
              <a:t>studies</a:t>
            </a:r>
            <a:r>
              <a:rPr lang="fr-FR" sz="2800" dirty="0"/>
              <a:t>?</a:t>
            </a:r>
          </a:p>
        </p:txBody>
      </p:sp>
      <p:sp>
        <p:nvSpPr>
          <p:cNvPr id="23" name="Titre 1"/>
          <p:cNvSpPr txBox="1">
            <a:spLocks/>
          </p:cNvSpPr>
          <p:nvPr/>
        </p:nvSpPr>
        <p:spPr>
          <a:xfrm>
            <a:off x="4572006" y="1799334"/>
            <a:ext cx="4464496" cy="4391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124" dirty="0" smtClean="0"/>
          </a:p>
          <a:p>
            <a:pPr marL="457200" indent="-457200" algn="l">
              <a:buFontTx/>
              <a:buChar char="-"/>
            </a:pPr>
            <a:r>
              <a:rPr lang="fr-FR" sz="2800" dirty="0" err="1" smtClean="0"/>
              <a:t>Definitions</a:t>
            </a:r>
            <a:endParaRPr lang="fr-FR" sz="2800" dirty="0" smtClean="0"/>
          </a:p>
          <a:p>
            <a:pPr marL="457200" indent="-457200" algn="l">
              <a:buFontTx/>
              <a:buChar char="-"/>
            </a:pPr>
            <a:r>
              <a:rPr lang="fr-FR" sz="2800" dirty="0" smtClean="0"/>
              <a:t>Services</a:t>
            </a:r>
          </a:p>
          <a:p>
            <a:pPr marL="457200" indent="-457200" algn="l">
              <a:buFontTx/>
              <a:buChar char="-"/>
            </a:pPr>
            <a:r>
              <a:rPr lang="fr-FR" sz="2800" dirty="0" smtClean="0"/>
              <a:t>Concepts / </a:t>
            </a:r>
            <a:r>
              <a:rPr lang="fr-FR" sz="2800" dirty="0" err="1" smtClean="0"/>
              <a:t>ideas</a:t>
            </a:r>
            <a:endParaRPr lang="fr-FR" sz="2800" dirty="0" smtClean="0"/>
          </a:p>
          <a:p>
            <a:pPr marL="457200" indent="-457200" algn="l">
              <a:buFontTx/>
              <a:buChar char="-"/>
            </a:pPr>
            <a:r>
              <a:rPr lang="fr-FR" sz="2800" dirty="0" err="1" smtClean="0"/>
              <a:t>Combinatory</a:t>
            </a:r>
            <a:r>
              <a:rPr lang="fr-FR" sz="2800" dirty="0" smtClean="0"/>
              <a:t> </a:t>
            </a:r>
            <a:r>
              <a:rPr lang="fr-FR" sz="2800" dirty="0" err="1" smtClean="0"/>
              <a:t>objects</a:t>
            </a:r>
            <a:endParaRPr lang="fr-FR" sz="2800" dirty="0" smtClean="0"/>
          </a:p>
          <a:p>
            <a:pPr marL="457200" indent="-457200" algn="l">
              <a:buFontTx/>
              <a:buChar char="-"/>
            </a:pPr>
            <a:r>
              <a:rPr lang="fr-FR" sz="2800" dirty="0" err="1" smtClean="0"/>
              <a:t>Samplings</a:t>
            </a:r>
            <a:r>
              <a:rPr lang="fr-FR" sz="2800" dirty="0" smtClean="0"/>
              <a:t> population</a:t>
            </a:r>
          </a:p>
          <a:p>
            <a:pPr marL="457200" indent="-457200" algn="l">
              <a:buFontTx/>
              <a:buChar char="-"/>
            </a:pPr>
            <a:r>
              <a:rPr lang="fr-FR" sz="2800" dirty="0" err="1" smtClean="0"/>
              <a:t>Molecular</a:t>
            </a:r>
            <a:r>
              <a:rPr lang="fr-FR" sz="2800" dirty="0" smtClean="0"/>
              <a:t> « </a:t>
            </a:r>
            <a:r>
              <a:rPr lang="fr-FR" sz="2800" dirty="0" err="1" smtClean="0"/>
              <a:t>objects</a:t>
            </a:r>
            <a:r>
              <a:rPr lang="fr-FR" sz="2800" dirty="0" smtClean="0"/>
              <a:t> »</a:t>
            </a:r>
          </a:p>
          <a:p>
            <a:pPr marL="457200" indent="-457200" algn="l">
              <a:buFontTx/>
              <a:buChar char="-"/>
            </a:pPr>
            <a:r>
              <a:rPr lang="fr-FR" sz="2800" dirty="0" smtClean="0"/>
              <a:t>Photos</a:t>
            </a:r>
          </a:p>
          <a:p>
            <a:pPr marL="457200" indent="-457200" algn="l">
              <a:buFontTx/>
              <a:buChar char="-"/>
            </a:pPr>
            <a:r>
              <a:rPr lang="fr-FR" sz="2800" dirty="0" smtClean="0"/>
              <a:t>Citizen groups</a:t>
            </a:r>
          </a:p>
          <a:p>
            <a:pPr marL="457200" indent="-457200" algn="l">
              <a:buFontTx/>
              <a:buChar char="-"/>
            </a:pPr>
            <a:r>
              <a:rPr lang="fr-FR" sz="2800" dirty="0" smtClean="0"/>
              <a:t>…</a:t>
            </a:r>
          </a:p>
        </p:txBody>
      </p:sp>
      <p:sp>
        <p:nvSpPr>
          <p:cNvPr id="27" name="Titre 1"/>
          <p:cNvSpPr txBox="1">
            <a:spLocks/>
          </p:cNvSpPr>
          <p:nvPr/>
        </p:nvSpPr>
        <p:spPr>
          <a:xfrm>
            <a:off x="313168" y="2204864"/>
            <a:ext cx="3816424" cy="3639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800" dirty="0" smtClean="0"/>
          </a:p>
          <a:p>
            <a:pPr marL="457200" indent="-457200" algn="l">
              <a:buFontTx/>
              <a:buChar char="-"/>
            </a:pPr>
            <a:r>
              <a:rPr lang="fr-FR" sz="2800" dirty="0" err="1" smtClean="0"/>
              <a:t>Geographic</a:t>
            </a:r>
            <a:r>
              <a:rPr lang="fr-FR" sz="2800" dirty="0" smtClean="0"/>
              <a:t> </a:t>
            </a:r>
            <a:r>
              <a:rPr lang="fr-FR" sz="2800" dirty="0" err="1" smtClean="0"/>
              <a:t>objects</a:t>
            </a:r>
            <a:r>
              <a:rPr lang="fr-FR" sz="2800" dirty="0" smtClean="0"/>
              <a:t> (sites)</a:t>
            </a:r>
          </a:p>
          <a:p>
            <a:pPr marL="457200" indent="-457200" algn="l">
              <a:buFontTx/>
              <a:buChar char="-"/>
            </a:pPr>
            <a:r>
              <a:rPr lang="fr-FR" sz="2800" dirty="0" err="1" smtClean="0"/>
              <a:t>Transects</a:t>
            </a:r>
            <a:endParaRPr lang="fr-FR" sz="2800" dirty="0" smtClean="0"/>
          </a:p>
          <a:p>
            <a:pPr marL="457200" indent="-457200" algn="l">
              <a:buFontTx/>
              <a:buChar char="-"/>
            </a:pPr>
            <a:r>
              <a:rPr lang="fr-FR" sz="2800" dirty="0" err="1" smtClean="0"/>
              <a:t>Photoquadrats</a:t>
            </a:r>
            <a:endParaRPr lang="fr-FR" sz="2800" dirty="0" smtClean="0"/>
          </a:p>
          <a:p>
            <a:pPr marL="457200" indent="-457200" algn="l">
              <a:buFontTx/>
              <a:buChar char="-"/>
            </a:pPr>
            <a:r>
              <a:rPr lang="fr-FR" sz="2800" dirty="0" err="1" smtClean="0"/>
              <a:t>Observers</a:t>
            </a:r>
            <a:endParaRPr lang="fr-FR" sz="2800" dirty="0" smtClean="0"/>
          </a:p>
          <a:p>
            <a:pPr marL="457200" indent="-457200" algn="l">
              <a:buFontTx/>
              <a:buChar char="-"/>
            </a:pPr>
            <a:r>
              <a:rPr lang="fr-FR" sz="2800" dirty="0" err="1" smtClean="0"/>
              <a:t>Species</a:t>
            </a:r>
            <a:r>
              <a:rPr lang="fr-FR" sz="2800" dirty="0" smtClean="0"/>
              <a:t> /Taxas</a:t>
            </a:r>
          </a:p>
          <a:p>
            <a:pPr marL="457200" indent="-457200" algn="l">
              <a:buFontTx/>
              <a:buChar char="-"/>
            </a:pPr>
            <a:r>
              <a:rPr lang="fr-FR" sz="2800" dirty="0" smtClean="0"/>
              <a:t>Traits</a:t>
            </a:r>
          </a:p>
          <a:p>
            <a:pPr marL="457200" indent="-457200" algn="l">
              <a:buFontTx/>
              <a:buChar char="-"/>
            </a:pPr>
            <a:r>
              <a:rPr lang="fr-FR" sz="2800" dirty="0" smtClean="0"/>
              <a:t>Combinaison of traits</a:t>
            </a:r>
          </a:p>
          <a:p>
            <a:pPr marL="457200" indent="-457200" algn="l">
              <a:buFontTx/>
              <a:buChar char="-"/>
            </a:pPr>
            <a:endParaRPr lang="fr-FR" sz="28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332219" y="1692097"/>
            <a:ext cx="8837676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fr-FR" sz="3200" dirty="0" smtClean="0"/>
              <a:t>Links </a:t>
            </a:r>
            <a:r>
              <a:rPr lang="fr-FR" sz="3200" dirty="0" err="1" smtClean="0"/>
              <a:t>can</a:t>
            </a:r>
            <a:r>
              <a:rPr lang="fr-FR" sz="3200" dirty="0" smtClean="0"/>
              <a:t> </a:t>
            </a:r>
            <a:r>
              <a:rPr lang="fr-FR" sz="3200" dirty="0" err="1" smtClean="0"/>
              <a:t>be</a:t>
            </a:r>
            <a:r>
              <a:rPr lang="fr-FR" sz="3200" dirty="0" smtClean="0"/>
              <a:t> all the </a:t>
            </a:r>
            <a:r>
              <a:rPr lang="fr-FR" sz="3200" dirty="0" err="1" smtClean="0"/>
              <a:t>objects</a:t>
            </a:r>
            <a:r>
              <a:rPr lang="fr-FR" sz="3200" dirty="0" smtClean="0"/>
              <a:t> or </a:t>
            </a:r>
            <a:r>
              <a:rPr lang="fr-FR" sz="3200" dirty="0" err="1" smtClean="0"/>
              <a:t>their</a:t>
            </a:r>
            <a:r>
              <a:rPr lang="fr-FR" sz="3200" dirty="0" smtClean="0"/>
              <a:t> </a:t>
            </a:r>
            <a:r>
              <a:rPr lang="fr-FR" sz="3200" dirty="0" err="1" smtClean="0"/>
              <a:t>attributes</a:t>
            </a:r>
            <a:r>
              <a:rPr lang="fr-FR" sz="3200" dirty="0" smtClean="0"/>
              <a:t> values</a:t>
            </a:r>
            <a:endParaRPr lang="fr-FR" sz="3200" dirty="0"/>
          </a:p>
        </p:txBody>
      </p:sp>
      <p:sp>
        <p:nvSpPr>
          <p:cNvPr id="24" name="Rectangle 23"/>
          <p:cNvSpPr/>
          <p:nvPr/>
        </p:nvSpPr>
        <p:spPr>
          <a:xfrm>
            <a:off x="601628" y="2204864"/>
            <a:ext cx="8272229" cy="21852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3200" dirty="0" smtClean="0"/>
              <a:t>To </a:t>
            </a:r>
            <a:r>
              <a:rPr lang="fr-FR" sz="3200" dirty="0" err="1" smtClean="0"/>
              <a:t>construct</a:t>
            </a:r>
            <a:r>
              <a:rPr lang="fr-FR" sz="3200" dirty="0" smtClean="0"/>
              <a:t> graphs </a:t>
            </a:r>
            <a:r>
              <a:rPr lang="fr-FR" sz="3200" dirty="0" err="1" smtClean="0"/>
              <a:t>with</a:t>
            </a:r>
            <a:r>
              <a:rPr lang="fr-FR" sz="3200" dirty="0" smtClean="0"/>
              <a:t> </a:t>
            </a:r>
            <a:r>
              <a:rPr lang="fr-FR" sz="3200" dirty="0" err="1" smtClean="0"/>
              <a:t>several</a:t>
            </a:r>
            <a:r>
              <a:rPr lang="fr-FR" sz="3200" dirty="0" smtClean="0"/>
              <a:t> </a:t>
            </a:r>
            <a:r>
              <a:rPr lang="fr-FR" sz="3200" dirty="0" err="1" smtClean="0"/>
              <a:t>Database</a:t>
            </a:r>
            <a:endParaRPr lang="fr-FR" sz="3200" dirty="0" smtClean="0"/>
          </a:p>
          <a:p>
            <a:pPr algn="ctr"/>
            <a:r>
              <a:rPr lang="fr-FR" sz="3200" dirty="0" smtClean="0"/>
              <a:t>All </a:t>
            </a:r>
            <a:r>
              <a:rPr lang="fr-FR" sz="3200" dirty="0" err="1" smtClean="0"/>
              <a:t>objects</a:t>
            </a:r>
            <a:r>
              <a:rPr lang="fr-FR" sz="3200" dirty="0" smtClean="0"/>
              <a:t> (NODES) </a:t>
            </a:r>
          </a:p>
          <a:p>
            <a:pPr algn="ctr"/>
            <a:r>
              <a:rPr lang="fr-FR" sz="3200" dirty="0" smtClean="0"/>
              <a:t>and </a:t>
            </a:r>
            <a:r>
              <a:rPr lang="fr-FR" sz="3200" dirty="0" err="1" smtClean="0"/>
              <a:t>modalities</a:t>
            </a:r>
            <a:r>
              <a:rPr lang="fr-FR" sz="3200" dirty="0" smtClean="0"/>
              <a:t> of </a:t>
            </a:r>
            <a:r>
              <a:rPr lang="fr-FR" sz="3200" dirty="0" err="1" smtClean="0"/>
              <a:t>factors</a:t>
            </a:r>
            <a:r>
              <a:rPr lang="fr-FR" sz="3200" dirty="0" smtClean="0"/>
              <a:t> (LINKS)</a:t>
            </a:r>
          </a:p>
          <a:p>
            <a:pPr algn="ctr"/>
            <a:r>
              <a:rPr lang="fr-FR" sz="4000" dirty="0" smtClean="0">
                <a:solidFill>
                  <a:schemeClr val="accent4">
                    <a:lumMod val="75000"/>
                  </a:schemeClr>
                </a:solidFill>
              </a:rPr>
              <a:t>NEEDS STANDARDS!!</a:t>
            </a:r>
            <a:endParaRPr lang="fr-FR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5" name="Picture 15" descr="https://encrypted-tbn1.google.com/images?q=tbn:ANd9GcQVSnnOqkagc2dWfLJ6IDDd2-KY0mDrLzlSHrpOUpW5nwh0qbZR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7729"/>
            <a:ext cx="1950655" cy="100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55153" y="6138652"/>
            <a:ext cx="8906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EGI Conference 2016 - </a:t>
            </a:r>
            <a:r>
              <a:rPr lang="en-US" dirty="0" err="1" smtClean="0"/>
              <a:t>IndexMed</a:t>
            </a:r>
            <a:r>
              <a:rPr lang="en-US" dirty="0" smtClean="0"/>
              <a:t> consortium - Science Park - Amsterdam</a:t>
            </a:r>
          </a:p>
          <a:p>
            <a:r>
              <a:rPr lang="en-US" dirty="0" smtClean="0"/>
              <a:t>6 - 8 </a:t>
            </a:r>
            <a:r>
              <a:rPr lang="en-US" dirty="0" err="1" smtClean="0"/>
              <a:t>april</a:t>
            </a:r>
            <a:r>
              <a:rPr lang="en-US" dirty="0" smtClean="0"/>
              <a:t> 2016 - www.indexmed.eu  – </a:t>
            </a:r>
            <a:r>
              <a:rPr lang="en-US" dirty="0" smtClean="0">
                <a:hlinkClick r:id="rId3"/>
              </a:rPr>
              <a:t>romain.david@imbe.fr</a:t>
            </a:r>
            <a:r>
              <a:rPr lang="en-US" dirty="0" smtClean="0"/>
              <a:t> / jean-pierre.feral@imbe.fr</a:t>
            </a:r>
            <a:endParaRPr lang="en-US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649521"/>
          </a:xfrm>
          <a:prstGeom prst="rect">
            <a:avLst/>
          </a:prstGeom>
        </p:spPr>
      </p:pic>
      <p:pic>
        <p:nvPicPr>
          <p:cNvPr id="11" name="Picture 15" descr="https://encrypted-tbn1.google.com/images?q=tbn:ANd9GcQVSnnOqkagc2dWfLJ6IDDd2-KY0mDrLzlSHrpOUpW5nwh0qbZRl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" y="323719"/>
            <a:ext cx="998593" cy="51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8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1"/>
          <p:cNvSpPr>
            <a:spLocks noGrp="1"/>
          </p:cNvSpPr>
          <p:nvPr>
            <p:ph type="ctrTitle"/>
          </p:nvPr>
        </p:nvSpPr>
        <p:spPr>
          <a:xfrm>
            <a:off x="44881" y="980728"/>
            <a:ext cx="9054250" cy="432048"/>
          </a:xfrm>
        </p:spPr>
        <p:txBody>
          <a:bodyPr>
            <a:noAutofit/>
          </a:bodyPr>
          <a:lstStyle/>
          <a:p>
            <a:r>
              <a:rPr lang="fr-FR" sz="2800" dirty="0" err="1" smtClean="0"/>
              <a:t>Multidisciplinary</a:t>
            </a:r>
            <a:r>
              <a:rPr lang="fr-FR" sz="2800" dirty="0" smtClean="0"/>
              <a:t> graphs for </a:t>
            </a:r>
            <a:r>
              <a:rPr lang="fr-FR" sz="2800" dirty="0" err="1" smtClean="0"/>
              <a:t>biodiversity</a:t>
            </a:r>
            <a:r>
              <a:rPr lang="fr-FR" sz="2800" dirty="0" smtClean="0"/>
              <a:t> </a:t>
            </a:r>
            <a:r>
              <a:rPr lang="fr-FR" sz="2800" dirty="0" err="1" smtClean="0"/>
              <a:t>studies</a:t>
            </a:r>
            <a:r>
              <a:rPr lang="fr-FR" sz="2800" dirty="0" smtClean="0"/>
              <a:t>?</a:t>
            </a:r>
            <a:endParaRPr lang="fr-FR" sz="2800" dirty="0"/>
          </a:p>
        </p:txBody>
      </p:sp>
      <p:sp>
        <p:nvSpPr>
          <p:cNvPr id="2" name="Rectangle 1"/>
          <p:cNvSpPr/>
          <p:nvPr/>
        </p:nvSpPr>
        <p:spPr>
          <a:xfrm>
            <a:off x="332219" y="1620089"/>
            <a:ext cx="8837676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fr-FR" sz="3200" dirty="0" smtClean="0"/>
              <a:t>Links </a:t>
            </a:r>
            <a:r>
              <a:rPr lang="fr-FR" sz="3200" dirty="0" err="1" smtClean="0"/>
              <a:t>can</a:t>
            </a:r>
            <a:r>
              <a:rPr lang="fr-FR" sz="3200" dirty="0" smtClean="0"/>
              <a:t> </a:t>
            </a:r>
            <a:r>
              <a:rPr lang="fr-FR" sz="3200" dirty="0" err="1" smtClean="0"/>
              <a:t>be</a:t>
            </a:r>
            <a:r>
              <a:rPr lang="fr-FR" sz="3200" dirty="0" smtClean="0"/>
              <a:t> all the </a:t>
            </a:r>
            <a:r>
              <a:rPr lang="fr-FR" sz="3200" dirty="0" err="1" smtClean="0"/>
              <a:t>objects</a:t>
            </a:r>
            <a:r>
              <a:rPr lang="fr-FR" sz="3200" dirty="0" smtClean="0"/>
              <a:t> or </a:t>
            </a:r>
            <a:r>
              <a:rPr lang="fr-FR" sz="3200" dirty="0" err="1" smtClean="0"/>
              <a:t>their</a:t>
            </a:r>
            <a:r>
              <a:rPr lang="fr-FR" sz="3200" dirty="0" smtClean="0"/>
              <a:t> </a:t>
            </a:r>
            <a:r>
              <a:rPr lang="fr-FR" sz="3200" dirty="0" err="1" smtClean="0"/>
              <a:t>attributes</a:t>
            </a:r>
            <a:r>
              <a:rPr lang="fr-FR" sz="3200" dirty="0" smtClean="0"/>
              <a:t> values</a:t>
            </a:r>
            <a:endParaRPr lang="fr-FR" sz="3200" dirty="0"/>
          </a:p>
        </p:txBody>
      </p:sp>
      <p:sp>
        <p:nvSpPr>
          <p:cNvPr id="24" name="Rectangle 23"/>
          <p:cNvSpPr/>
          <p:nvPr/>
        </p:nvSpPr>
        <p:spPr>
          <a:xfrm>
            <a:off x="601628" y="2204864"/>
            <a:ext cx="8272229" cy="21852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3200" dirty="0" smtClean="0"/>
              <a:t>To </a:t>
            </a:r>
            <a:r>
              <a:rPr lang="fr-FR" sz="3200" dirty="0" err="1" smtClean="0"/>
              <a:t>construct</a:t>
            </a:r>
            <a:r>
              <a:rPr lang="fr-FR" sz="3200" dirty="0" smtClean="0"/>
              <a:t> graphs </a:t>
            </a:r>
            <a:r>
              <a:rPr lang="fr-FR" sz="3200" dirty="0" err="1" smtClean="0"/>
              <a:t>with</a:t>
            </a:r>
            <a:r>
              <a:rPr lang="fr-FR" sz="3200" dirty="0" smtClean="0"/>
              <a:t> </a:t>
            </a:r>
            <a:r>
              <a:rPr lang="fr-FR" sz="3200" dirty="0" err="1" smtClean="0"/>
              <a:t>several</a:t>
            </a:r>
            <a:r>
              <a:rPr lang="fr-FR" sz="3200" dirty="0" smtClean="0"/>
              <a:t> </a:t>
            </a:r>
            <a:r>
              <a:rPr lang="fr-FR" sz="3200" dirty="0" err="1" smtClean="0"/>
              <a:t>Database</a:t>
            </a:r>
            <a:endParaRPr lang="fr-FR" sz="3200" dirty="0" smtClean="0"/>
          </a:p>
          <a:p>
            <a:pPr algn="ctr"/>
            <a:r>
              <a:rPr lang="fr-FR" sz="3200" dirty="0" smtClean="0"/>
              <a:t>All </a:t>
            </a:r>
            <a:r>
              <a:rPr lang="fr-FR" sz="3200" dirty="0" err="1" smtClean="0"/>
              <a:t>objects</a:t>
            </a:r>
            <a:r>
              <a:rPr lang="fr-FR" sz="3200" dirty="0" smtClean="0"/>
              <a:t> (NODES) </a:t>
            </a:r>
          </a:p>
          <a:p>
            <a:pPr algn="ctr"/>
            <a:r>
              <a:rPr lang="fr-FR" sz="3200" dirty="0" smtClean="0"/>
              <a:t>and </a:t>
            </a:r>
            <a:r>
              <a:rPr lang="fr-FR" sz="3200" dirty="0" err="1" smtClean="0"/>
              <a:t>falue</a:t>
            </a:r>
            <a:r>
              <a:rPr lang="fr-FR" sz="3200" dirty="0" smtClean="0"/>
              <a:t> of </a:t>
            </a:r>
            <a:r>
              <a:rPr lang="fr-FR" sz="3200" dirty="0" err="1" smtClean="0"/>
              <a:t>factors</a:t>
            </a:r>
            <a:r>
              <a:rPr lang="fr-FR" sz="3200" dirty="0" smtClean="0"/>
              <a:t> (LINKS)</a:t>
            </a:r>
          </a:p>
          <a:p>
            <a:pPr algn="ctr"/>
            <a:r>
              <a:rPr lang="fr-FR" sz="4000" dirty="0" smtClean="0">
                <a:solidFill>
                  <a:schemeClr val="accent4">
                    <a:lumMod val="75000"/>
                  </a:schemeClr>
                </a:solidFill>
              </a:rPr>
              <a:t>NEEDS STANDARDS!!</a:t>
            </a:r>
            <a:endParaRPr lang="fr-FR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568" y="4597391"/>
            <a:ext cx="2870348" cy="15304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77500" y="5177939"/>
            <a:ext cx="25963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As a </a:t>
            </a:r>
            <a:r>
              <a:rPr lang="fr-FR" dirty="0" err="1" smtClean="0"/>
              <a:t>vertebral</a:t>
            </a:r>
            <a:r>
              <a:rPr lang="fr-FR" dirty="0" smtClean="0"/>
              <a:t> </a:t>
            </a:r>
            <a:r>
              <a:rPr lang="fr-FR" dirty="0" err="1" smtClean="0"/>
              <a:t>column</a:t>
            </a:r>
            <a:r>
              <a:rPr lang="fr-FR" dirty="0" smtClean="0"/>
              <a:t> ...</a:t>
            </a:r>
            <a:endParaRPr lang="fr-FR" dirty="0"/>
          </a:p>
        </p:txBody>
      </p:sp>
      <p:pic>
        <p:nvPicPr>
          <p:cNvPr id="28" name="Picture 15" descr="https://encrypted-tbn1.google.com/images?q=tbn:ANd9GcQVSnnOqkagc2dWfLJ6IDDd2-KY0mDrLzlSHrpOUpW5nwh0qbZR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7729"/>
            <a:ext cx="1950655" cy="100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12" y="116632"/>
            <a:ext cx="1681382" cy="896489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55153" y="6196461"/>
            <a:ext cx="8906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EGI Conference 2016 - </a:t>
            </a:r>
            <a:r>
              <a:rPr lang="en-US" dirty="0" err="1" smtClean="0"/>
              <a:t>IndexMed</a:t>
            </a:r>
            <a:r>
              <a:rPr lang="en-US" dirty="0" smtClean="0"/>
              <a:t> consortium - Science Park - Amsterdam</a:t>
            </a:r>
          </a:p>
          <a:p>
            <a:r>
              <a:rPr lang="en-US" dirty="0" smtClean="0"/>
              <a:t>6 - 8 </a:t>
            </a:r>
            <a:r>
              <a:rPr lang="en-US" dirty="0" err="1" smtClean="0"/>
              <a:t>april</a:t>
            </a:r>
            <a:r>
              <a:rPr lang="en-US" dirty="0" smtClean="0"/>
              <a:t> 2016 - www.indexmed.eu  – </a:t>
            </a:r>
            <a:r>
              <a:rPr lang="en-US" dirty="0" smtClean="0">
                <a:hlinkClick r:id="rId4"/>
              </a:rPr>
              <a:t>romain.david@imbe.fr</a:t>
            </a:r>
            <a:r>
              <a:rPr lang="en-US" dirty="0" smtClean="0"/>
              <a:t> / jean-pierre.feral@imbe.fr</a:t>
            </a:r>
            <a:endParaRPr lang="en-US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1649521"/>
          </a:xfrm>
          <a:prstGeom prst="rect">
            <a:avLst/>
          </a:prstGeom>
        </p:spPr>
      </p:pic>
      <p:pic>
        <p:nvPicPr>
          <p:cNvPr id="11" name="Picture 15" descr="https://encrypted-tbn1.google.com/images?q=tbn:ANd9GcQVSnnOqkagc2dWfLJ6IDDd2-KY0mDrLzlSHrpOUpW5nwh0qbZRl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" y="323719"/>
            <a:ext cx="998593" cy="51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02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649521"/>
          </a:xfrm>
          <a:prstGeom prst="rect">
            <a:avLst/>
          </a:prstGeom>
        </p:spPr>
      </p:pic>
      <p:pic>
        <p:nvPicPr>
          <p:cNvPr id="23" name="Picture 15" descr="https://encrypted-tbn1.google.com/images?q=tbn:ANd9GcQVSnnOqkagc2dWfLJ6IDDd2-KY0mDrLzlSHrpOUpW5nwh0qbZRl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" y="323719"/>
            <a:ext cx="998593" cy="51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155153" y="6138652"/>
            <a:ext cx="8906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EGI Conference 2016 - </a:t>
            </a:r>
            <a:r>
              <a:rPr lang="en-US" dirty="0" err="1" smtClean="0"/>
              <a:t>IndexMed</a:t>
            </a:r>
            <a:r>
              <a:rPr lang="en-US" dirty="0" smtClean="0"/>
              <a:t> consortium - Science Park - Amsterdam</a:t>
            </a:r>
          </a:p>
          <a:p>
            <a:r>
              <a:rPr lang="en-US" dirty="0" smtClean="0"/>
              <a:t>6 - 8 </a:t>
            </a:r>
            <a:r>
              <a:rPr lang="en-US" dirty="0" err="1" smtClean="0"/>
              <a:t>april</a:t>
            </a:r>
            <a:r>
              <a:rPr lang="en-US" dirty="0" smtClean="0"/>
              <a:t> 2016 - www.indexmed.eu  – </a:t>
            </a:r>
            <a:r>
              <a:rPr lang="en-US" dirty="0" smtClean="0">
                <a:hlinkClick r:id="rId4"/>
              </a:rPr>
              <a:t>romain.david@imbe.fr</a:t>
            </a:r>
            <a:r>
              <a:rPr lang="en-US" dirty="0" smtClean="0"/>
              <a:t> / jean-pierre.feral@imbe.fr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5153" y="1093696"/>
            <a:ext cx="4380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 : context in ecological studies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20" y="1700808"/>
            <a:ext cx="8435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2800" dirty="0" err="1" smtClean="0"/>
              <a:t>However</a:t>
            </a:r>
            <a:r>
              <a:rPr lang="fr-FR" sz="2800" dirty="0" smtClean="0"/>
              <a:t>, </a:t>
            </a:r>
            <a:r>
              <a:rPr lang="fr-FR" sz="2800" dirty="0" err="1" smtClean="0"/>
              <a:t>we</a:t>
            </a:r>
            <a:r>
              <a:rPr lang="fr-FR" sz="2800" dirty="0" smtClean="0"/>
              <a:t> </a:t>
            </a:r>
            <a:r>
              <a:rPr lang="fr-FR" sz="2800" dirty="0" err="1"/>
              <a:t>w</a:t>
            </a:r>
            <a:r>
              <a:rPr lang="fr-FR" sz="2800" dirty="0" err="1" smtClean="0"/>
              <a:t>ant</a:t>
            </a:r>
            <a:r>
              <a:rPr lang="fr-FR" sz="2800" dirty="0" smtClean="0"/>
              <a:t> to </a:t>
            </a:r>
            <a:r>
              <a:rPr lang="fr-FR" sz="2800" dirty="0" err="1" smtClean="0"/>
              <a:t>describe</a:t>
            </a:r>
            <a:r>
              <a:rPr lang="fr-FR" sz="2800" dirty="0" smtClean="0"/>
              <a:t> a </a:t>
            </a:r>
          </a:p>
          <a:p>
            <a:pPr lvl="0"/>
            <a:r>
              <a:rPr lang="fr-FR" sz="2800" dirty="0" err="1" smtClean="0"/>
              <a:t>hardly</a:t>
            </a:r>
            <a:r>
              <a:rPr lang="fr-FR" sz="2800" dirty="0" smtClean="0"/>
              <a:t> </a:t>
            </a:r>
            <a:r>
              <a:rPr lang="fr-FR" sz="2800" dirty="0"/>
              <a:t>multi-</a:t>
            </a:r>
            <a:r>
              <a:rPr lang="fr-FR" sz="2800" dirty="0" err="1"/>
              <a:t>connected</a:t>
            </a:r>
            <a:r>
              <a:rPr lang="fr-FR" sz="2800" dirty="0"/>
              <a:t> system </a:t>
            </a:r>
            <a:r>
              <a:rPr lang="fr-FR" sz="2800" dirty="0" err="1"/>
              <a:t>with</a:t>
            </a:r>
            <a:r>
              <a:rPr lang="fr-FR" sz="2800" dirty="0"/>
              <a:t> </a:t>
            </a:r>
            <a:r>
              <a:rPr lang="fr-FR" sz="2800" dirty="0" err="1" smtClean="0"/>
              <a:t>many</a:t>
            </a:r>
            <a:r>
              <a:rPr lang="fr-FR" sz="2800" dirty="0" smtClean="0"/>
              <a:t> </a:t>
            </a:r>
            <a:r>
              <a:rPr lang="fr-FR" sz="2800" dirty="0" err="1" smtClean="0"/>
              <a:t>interlinkages</a:t>
            </a:r>
            <a:endParaRPr lang="fr-FR" sz="2800" dirty="0"/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2896564209"/>
              </p:ext>
            </p:extLst>
          </p:nvPr>
        </p:nvGraphicFramePr>
        <p:xfrm>
          <a:off x="1589584" y="2708920"/>
          <a:ext cx="6030416" cy="3486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90694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339491" y="1650502"/>
            <a:ext cx="25743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Visualization</a:t>
            </a:r>
            <a:r>
              <a:rPr lang="en-US" sz="2400" dirty="0" smtClean="0">
                <a:solidFill>
                  <a:schemeClr val="tx1"/>
                </a:solidFill>
              </a:rPr>
              <a:t> of data produced protocol (WP2) </a:t>
            </a:r>
          </a:p>
        </p:txBody>
      </p:sp>
      <p:sp>
        <p:nvSpPr>
          <p:cNvPr id="38" name="Sous-titre 2"/>
          <p:cNvSpPr>
            <a:spLocks noGrp="1"/>
          </p:cNvSpPr>
          <p:nvPr>
            <p:ph type="subTitle" idx="1"/>
          </p:nvPr>
        </p:nvSpPr>
        <p:spPr>
          <a:xfrm>
            <a:off x="3136717" y="1624470"/>
            <a:ext cx="5760640" cy="876300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ynamical 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 of 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their links, based on a complex system approach (Graphs)</a:t>
            </a:r>
            <a:endParaRPr lang="fr-F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479" y="2503549"/>
            <a:ext cx="2335838" cy="323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e 1"/>
          <p:cNvGrpSpPr/>
          <p:nvPr/>
        </p:nvGrpSpPr>
        <p:grpSpPr>
          <a:xfrm>
            <a:off x="327968" y="2503549"/>
            <a:ext cx="5677546" cy="3287990"/>
            <a:chOff x="327967" y="2503548"/>
            <a:chExt cx="5972225" cy="3648437"/>
          </a:xfrm>
        </p:grpSpPr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967" y="2503548"/>
              <a:ext cx="5972225" cy="3648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5" y="3501008"/>
              <a:ext cx="3312367" cy="2304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7" name="Connecteur droit avec flèche 6"/>
          <p:cNvCxnSpPr/>
          <p:nvPr/>
        </p:nvCxnSpPr>
        <p:spPr>
          <a:xfrm>
            <a:off x="2267744" y="2924345"/>
            <a:ext cx="2520280" cy="13687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2339752" y="4653136"/>
            <a:ext cx="209129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841587" y="4462579"/>
            <a:ext cx="1570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00B050"/>
                </a:solidFill>
              </a:rPr>
              <a:t>Photoquadrats</a:t>
            </a:r>
            <a:endParaRPr lang="fr-FR" dirty="0">
              <a:solidFill>
                <a:srgbClr val="00B050"/>
              </a:solidFill>
            </a:endParaRPr>
          </a:p>
        </p:txBody>
      </p:sp>
      <p:pic>
        <p:nvPicPr>
          <p:cNvPr id="30" name="Picture 15" descr="https://encrypted-tbn1.google.com/images?q=tbn:ANd9GcQVSnnOqkagc2dWfLJ6IDDd2-KY0mDrLzlSHrpOUpW5nwh0qbZRl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7729"/>
            <a:ext cx="1950655" cy="100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155153" y="6138652"/>
            <a:ext cx="8906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EGI Conference 2016 - </a:t>
            </a:r>
            <a:r>
              <a:rPr lang="en-US" dirty="0" err="1" smtClean="0"/>
              <a:t>IndexMed</a:t>
            </a:r>
            <a:r>
              <a:rPr lang="en-US" dirty="0" smtClean="0"/>
              <a:t> consortium - Science Park - Amsterdam</a:t>
            </a:r>
          </a:p>
          <a:p>
            <a:r>
              <a:rPr lang="en-US" dirty="0" smtClean="0"/>
              <a:t>6 - 8 </a:t>
            </a:r>
            <a:r>
              <a:rPr lang="en-US" dirty="0" err="1" smtClean="0"/>
              <a:t>april</a:t>
            </a:r>
            <a:r>
              <a:rPr lang="en-US" dirty="0" smtClean="0"/>
              <a:t> 2016 - www.indexmed.eu  – </a:t>
            </a:r>
            <a:r>
              <a:rPr lang="en-US" dirty="0" smtClean="0">
                <a:hlinkClick r:id="rId7"/>
              </a:rPr>
              <a:t>romain.david@imbe.fr</a:t>
            </a:r>
            <a:r>
              <a:rPr lang="en-US" dirty="0" smtClean="0"/>
              <a:t> / jean-pierre.feral@imbe.fr</a:t>
            </a:r>
            <a:endParaRPr lang="en-US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1649521"/>
          </a:xfrm>
          <a:prstGeom prst="rect">
            <a:avLst/>
          </a:prstGeom>
        </p:spPr>
      </p:pic>
      <p:pic>
        <p:nvPicPr>
          <p:cNvPr id="15" name="Picture 15" descr="https://encrypted-tbn1.google.com/images?q=tbn:ANd9GcQVSnnOqkagc2dWfLJ6IDDd2-KY0mDrLzlSHrpOUpW5nwh0qbZRl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" y="323719"/>
            <a:ext cx="998593" cy="51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02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ous-titre 2"/>
          <p:cNvSpPr>
            <a:spLocks noGrp="1"/>
          </p:cNvSpPr>
          <p:nvPr>
            <p:ph type="subTitle" idx="1"/>
          </p:nvPr>
        </p:nvSpPr>
        <p:spPr>
          <a:xfrm>
            <a:off x="3166741" y="1596086"/>
            <a:ext cx="5760640" cy="876300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ynamical 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 of 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their links, based on a complex system approach (Graphs)</a:t>
            </a:r>
            <a:endParaRPr lang="fr-F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479" y="2503549"/>
            <a:ext cx="2335838" cy="323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e 1"/>
          <p:cNvGrpSpPr/>
          <p:nvPr/>
        </p:nvGrpSpPr>
        <p:grpSpPr>
          <a:xfrm>
            <a:off x="327968" y="2503549"/>
            <a:ext cx="5677546" cy="3287990"/>
            <a:chOff x="327967" y="2503548"/>
            <a:chExt cx="5972225" cy="3648437"/>
          </a:xfrm>
        </p:grpSpPr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967" y="2503548"/>
              <a:ext cx="5972225" cy="3648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5" y="3501008"/>
              <a:ext cx="3312367" cy="2304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7" name="Connecteur droit avec flèche 6"/>
          <p:cNvCxnSpPr/>
          <p:nvPr/>
        </p:nvCxnSpPr>
        <p:spPr>
          <a:xfrm>
            <a:off x="2267744" y="2924345"/>
            <a:ext cx="2520280" cy="13687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2339752" y="4653136"/>
            <a:ext cx="209129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916214" y="4462579"/>
            <a:ext cx="1480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00B050"/>
                </a:solidFill>
              </a:rPr>
              <a:t>Photoquadrat</a:t>
            </a:r>
            <a:endParaRPr lang="fr-FR" dirty="0">
              <a:solidFill>
                <a:srgbClr val="00B050"/>
              </a:solidFill>
            </a:endParaRP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7" t="31100" r="12882" b="22700"/>
          <a:stretch/>
        </p:blipFill>
        <p:spPr>
          <a:xfrm>
            <a:off x="1034175" y="2476961"/>
            <a:ext cx="5316393" cy="3390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Picture 15" descr="https://encrypted-tbn1.google.com/images?q=tbn:ANd9GcQVSnnOqkagc2dWfLJ6IDDd2-KY0mDrLzlSHrpOUpW5nwh0qbZRl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7729"/>
            <a:ext cx="1950655" cy="100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155153" y="6138652"/>
            <a:ext cx="8906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EGI Conference 2016 - </a:t>
            </a:r>
            <a:r>
              <a:rPr lang="en-US" dirty="0" err="1" smtClean="0"/>
              <a:t>IndexMed</a:t>
            </a:r>
            <a:r>
              <a:rPr lang="en-US" dirty="0" smtClean="0"/>
              <a:t> consortium - Science Park - Amsterdam</a:t>
            </a:r>
          </a:p>
          <a:p>
            <a:r>
              <a:rPr lang="en-US" dirty="0" smtClean="0"/>
              <a:t>6 - 8 </a:t>
            </a:r>
            <a:r>
              <a:rPr lang="en-US" dirty="0" err="1" smtClean="0"/>
              <a:t>april</a:t>
            </a:r>
            <a:r>
              <a:rPr lang="en-US" dirty="0" smtClean="0"/>
              <a:t> 2016 - www.indexmed.eu  – </a:t>
            </a:r>
            <a:r>
              <a:rPr lang="en-US" dirty="0" smtClean="0">
                <a:hlinkClick r:id="rId8"/>
              </a:rPr>
              <a:t>romain.david@imbe.fr</a:t>
            </a:r>
            <a:r>
              <a:rPr lang="en-US" dirty="0" smtClean="0"/>
              <a:t> / jean-pierre.feral@imbe.fr</a:t>
            </a:r>
            <a:endParaRPr lang="en-US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1649521"/>
          </a:xfrm>
          <a:prstGeom prst="rect">
            <a:avLst/>
          </a:prstGeom>
        </p:spPr>
      </p:pic>
      <p:pic>
        <p:nvPicPr>
          <p:cNvPr id="16" name="Picture 15" descr="https://encrypted-tbn1.google.com/images?q=tbn:ANd9GcQVSnnOqkagc2dWfLJ6IDDd2-KY0mDrLzlSHrpOUpW5nwh0qbZRl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" y="323719"/>
            <a:ext cx="998593" cy="51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246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117304" y="1447515"/>
            <a:ext cx="25743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Visualization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of data</a:t>
            </a:r>
          </a:p>
        </p:txBody>
      </p:sp>
      <p:sp>
        <p:nvSpPr>
          <p:cNvPr id="38" name="Sous-titre 2"/>
          <p:cNvSpPr>
            <a:spLocks noGrp="1"/>
          </p:cNvSpPr>
          <p:nvPr>
            <p:ph type="subTitle" idx="1"/>
          </p:nvPr>
        </p:nvSpPr>
        <p:spPr>
          <a:xfrm>
            <a:off x="3131840" y="1543989"/>
            <a:ext cx="5760640" cy="876300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ynamical 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 of 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their links, based on a complex system approach (Graphs)</a:t>
            </a:r>
            <a:endParaRPr lang="fr-F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1717" y="5529426"/>
            <a:ext cx="7359845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accent6">
                    <a:lumMod val="50000"/>
                  </a:schemeClr>
                </a:solidFill>
              </a:rPr>
              <a:t>Observers, species recognizable on </a:t>
            </a:r>
            <a:r>
              <a:rPr lang="en-US" sz="2000" i="1" dirty="0" err="1" smtClean="0">
                <a:solidFill>
                  <a:schemeClr val="accent6">
                    <a:lumMod val="50000"/>
                  </a:schemeClr>
                </a:solidFill>
              </a:rPr>
              <a:t>photoquadrats</a:t>
            </a:r>
            <a:r>
              <a:rPr lang="en-US" sz="2000" i="1" dirty="0" smtClean="0">
                <a:solidFill>
                  <a:schemeClr val="accent6">
                    <a:lumMod val="50000"/>
                  </a:schemeClr>
                </a:solidFill>
              </a:rPr>
              <a:t> and  French sites </a:t>
            </a:r>
          </a:p>
          <a:p>
            <a:pPr algn="ctr"/>
            <a:r>
              <a:rPr lang="en-US" sz="2000" i="1" dirty="0" smtClean="0">
                <a:solidFill>
                  <a:schemeClr val="accent6">
                    <a:lumMod val="50000"/>
                  </a:schemeClr>
                </a:solidFill>
              </a:rPr>
              <a:t>are used to construct the first version of user friendly interface</a:t>
            </a:r>
            <a:endParaRPr lang="fr-FR" sz="20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133" y="2503550"/>
            <a:ext cx="2101184" cy="2912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e 1"/>
          <p:cNvGrpSpPr/>
          <p:nvPr/>
        </p:nvGrpSpPr>
        <p:grpSpPr>
          <a:xfrm>
            <a:off x="107504" y="2276872"/>
            <a:ext cx="5677546" cy="3287990"/>
            <a:chOff x="327967" y="2503548"/>
            <a:chExt cx="5972225" cy="3648437"/>
          </a:xfrm>
        </p:grpSpPr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967" y="2503548"/>
              <a:ext cx="5972225" cy="3648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5" y="3501008"/>
              <a:ext cx="3312367" cy="2304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7" name="Connecteur droit avec flèche 6"/>
          <p:cNvCxnSpPr/>
          <p:nvPr/>
        </p:nvCxnSpPr>
        <p:spPr>
          <a:xfrm>
            <a:off x="2267744" y="2924345"/>
            <a:ext cx="2520280" cy="13687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2339752" y="4653136"/>
            <a:ext cx="209129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841587" y="4462579"/>
            <a:ext cx="1570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00B050"/>
                </a:solidFill>
              </a:rPr>
              <a:t>Photoquadrats</a:t>
            </a:r>
            <a:endParaRPr lang="fr-FR" dirty="0">
              <a:solidFill>
                <a:srgbClr val="00B050"/>
              </a:solidFill>
            </a:endParaRPr>
          </a:p>
        </p:txBody>
      </p:sp>
      <p:pic>
        <p:nvPicPr>
          <p:cNvPr id="31" name="Picture 15" descr="https://encrypted-tbn1.google.com/images?q=tbn:ANd9GcQVSnnOqkagc2dWfLJ6IDDd2-KY0mDrLzlSHrpOUpW5nwh0qbZRl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7729"/>
            <a:ext cx="1950655" cy="100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155153" y="6138652"/>
            <a:ext cx="8906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EGI Conference 2016 - </a:t>
            </a:r>
            <a:r>
              <a:rPr lang="en-US" dirty="0" err="1" smtClean="0"/>
              <a:t>IndexMed</a:t>
            </a:r>
            <a:r>
              <a:rPr lang="en-US" dirty="0" smtClean="0"/>
              <a:t> consortium - Science Park - Amsterdam</a:t>
            </a:r>
          </a:p>
          <a:p>
            <a:r>
              <a:rPr lang="en-US" dirty="0" smtClean="0"/>
              <a:t>6 - 8 </a:t>
            </a:r>
            <a:r>
              <a:rPr lang="en-US" dirty="0" err="1" smtClean="0"/>
              <a:t>april</a:t>
            </a:r>
            <a:r>
              <a:rPr lang="en-US" dirty="0" smtClean="0"/>
              <a:t> 2016 - www.indexmed.eu  – </a:t>
            </a:r>
            <a:r>
              <a:rPr lang="en-US" dirty="0" smtClean="0">
                <a:hlinkClick r:id="rId7"/>
              </a:rPr>
              <a:t>romain.david@imbe.fr</a:t>
            </a:r>
            <a:r>
              <a:rPr lang="en-US" dirty="0" smtClean="0"/>
              <a:t> / jean-pierre.feral@imbe.fr</a:t>
            </a:r>
            <a:endParaRPr lang="en-US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1649521"/>
          </a:xfrm>
          <a:prstGeom prst="rect">
            <a:avLst/>
          </a:prstGeom>
        </p:spPr>
      </p:pic>
      <p:pic>
        <p:nvPicPr>
          <p:cNvPr id="16" name="Picture 15" descr="https://encrypted-tbn1.google.com/images?q=tbn:ANd9GcQVSnnOqkagc2dWfLJ6IDDd2-KY0mDrLzlSHrpOUpW5nwh0qbZRl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" y="323719"/>
            <a:ext cx="998593" cy="51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468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7709" y="4616502"/>
            <a:ext cx="753546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altLang="fr-FR" sz="3200" dirty="0" smtClean="0">
                <a:solidFill>
                  <a:schemeClr val="accent1">
                    <a:lumMod val="75000"/>
                  </a:schemeClr>
                </a:solidFill>
              </a:rPr>
              <a:t>Data science </a:t>
            </a:r>
            <a:r>
              <a:rPr lang="fr-FR" altLang="fr-FR" sz="3200" dirty="0" err="1" smtClean="0">
                <a:solidFill>
                  <a:schemeClr val="accent1">
                    <a:lumMod val="75000"/>
                  </a:schemeClr>
                </a:solidFill>
              </a:rPr>
              <a:t>mostly</a:t>
            </a:r>
            <a:r>
              <a:rPr lang="fr-FR" altLang="fr-FR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altLang="fr-FR" sz="3200" dirty="0" err="1" smtClean="0">
                <a:solidFill>
                  <a:schemeClr val="accent1">
                    <a:lumMod val="75000"/>
                  </a:schemeClr>
                </a:solidFill>
              </a:rPr>
              <a:t>used</a:t>
            </a:r>
            <a:r>
              <a:rPr lang="fr-FR" altLang="fr-FR" sz="3200" dirty="0" smtClean="0">
                <a:solidFill>
                  <a:schemeClr val="accent1">
                    <a:lumMod val="75000"/>
                  </a:schemeClr>
                </a:solidFill>
              </a:rPr>
              <a:t> in money </a:t>
            </a:r>
            <a:r>
              <a:rPr lang="fr-FR" altLang="fr-FR" sz="3200" dirty="0" err="1" smtClean="0">
                <a:solidFill>
                  <a:schemeClr val="accent1">
                    <a:lumMod val="75000"/>
                  </a:schemeClr>
                </a:solidFill>
              </a:rPr>
              <a:t>worlds</a:t>
            </a:r>
            <a:r>
              <a:rPr lang="fr-FR" altLang="fr-FR" sz="3200" dirty="0" smtClean="0">
                <a:solidFill>
                  <a:schemeClr val="accent1">
                    <a:lumMod val="75000"/>
                  </a:schemeClr>
                </a:solidFill>
              </a:rPr>
              <a:t> : </a:t>
            </a:r>
          </a:p>
          <a:p>
            <a:pPr algn="ctr"/>
            <a:r>
              <a:rPr lang="fr-FR" altLang="fr-FR" sz="3200" dirty="0" smtClean="0">
                <a:solidFill>
                  <a:schemeClr val="accent1">
                    <a:lumMod val="75000"/>
                  </a:schemeClr>
                </a:solidFill>
              </a:rPr>
              <a:t>Banks, </a:t>
            </a:r>
            <a:r>
              <a:rPr lang="fr-FR" altLang="fr-FR" sz="3200" dirty="0" err="1" smtClean="0">
                <a:solidFill>
                  <a:schemeClr val="accent1">
                    <a:lumMod val="75000"/>
                  </a:schemeClr>
                </a:solidFill>
              </a:rPr>
              <a:t>inssurances</a:t>
            </a:r>
            <a:r>
              <a:rPr lang="fr-FR" altLang="fr-FR" sz="3200" dirty="0" smtClean="0">
                <a:solidFill>
                  <a:schemeClr val="accent1">
                    <a:lumMod val="75000"/>
                  </a:schemeClr>
                </a:solidFill>
              </a:rPr>
              <a:t>, social networks…</a:t>
            </a:r>
          </a:p>
          <a:p>
            <a:pPr algn="ctr"/>
            <a:r>
              <a:rPr lang="fr-FR" altLang="fr-FR" sz="3200" dirty="0" err="1" smtClean="0">
                <a:solidFill>
                  <a:schemeClr val="accent1">
                    <a:lumMod val="75000"/>
                  </a:schemeClr>
                </a:solidFill>
              </a:rPr>
              <a:t>Why</a:t>
            </a:r>
            <a:r>
              <a:rPr lang="fr-FR" altLang="fr-FR" sz="3200" dirty="0" smtClean="0">
                <a:solidFill>
                  <a:schemeClr val="accent1">
                    <a:lumMod val="75000"/>
                  </a:schemeClr>
                </a:solidFill>
              </a:rPr>
              <a:t> not for </a:t>
            </a:r>
            <a:r>
              <a:rPr lang="fr-FR" altLang="fr-FR" sz="3200" dirty="0" err="1" smtClean="0">
                <a:solidFill>
                  <a:schemeClr val="accent1">
                    <a:lumMod val="75000"/>
                  </a:schemeClr>
                </a:solidFill>
              </a:rPr>
              <a:t>biodiversity</a:t>
            </a:r>
            <a:r>
              <a:rPr lang="fr-FR" altLang="fr-FR" sz="3200" dirty="0" smtClean="0">
                <a:solidFill>
                  <a:schemeClr val="accent1">
                    <a:lumMod val="75000"/>
                  </a:schemeClr>
                </a:solidFill>
              </a:rPr>
              <a:t>???</a:t>
            </a:r>
            <a:endParaRPr lang="fr-FR" altLang="fr-FR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2" name="Picture 15" descr="https://encrypted-tbn1.google.com/images?q=tbn:ANd9GcQVSnnOqkagc2dWfLJ6IDDd2-KY0mDrLzlSHrpOUpW5nwh0qbZR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7729"/>
            <a:ext cx="1950655" cy="100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155153" y="6138652"/>
            <a:ext cx="8906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EGI Conference 2016 - </a:t>
            </a:r>
            <a:r>
              <a:rPr lang="en-US" dirty="0" err="1" smtClean="0"/>
              <a:t>IndexMed</a:t>
            </a:r>
            <a:r>
              <a:rPr lang="en-US" dirty="0" smtClean="0"/>
              <a:t> consortium - Science Park - Amsterdam</a:t>
            </a:r>
          </a:p>
          <a:p>
            <a:r>
              <a:rPr lang="en-US" dirty="0" smtClean="0"/>
              <a:t>6 - 8 </a:t>
            </a:r>
            <a:r>
              <a:rPr lang="en-US" dirty="0" err="1" smtClean="0"/>
              <a:t>april</a:t>
            </a:r>
            <a:r>
              <a:rPr lang="en-US" dirty="0" smtClean="0"/>
              <a:t> 2016 - www.indexmed.eu  – </a:t>
            </a:r>
            <a:r>
              <a:rPr lang="en-US" dirty="0" smtClean="0">
                <a:hlinkClick r:id="rId3"/>
              </a:rPr>
              <a:t>romain.david@imbe.fr</a:t>
            </a:r>
            <a:r>
              <a:rPr lang="en-US" dirty="0" smtClean="0"/>
              <a:t> / jean-pierre.feral@imbe.fr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649521"/>
          </a:xfrm>
          <a:prstGeom prst="rect">
            <a:avLst/>
          </a:prstGeom>
        </p:spPr>
      </p:pic>
      <p:pic>
        <p:nvPicPr>
          <p:cNvPr id="8" name="Picture 15" descr="https://encrypted-tbn1.google.com/images?q=tbn:ANd9GcQVSnnOqkagc2dWfLJ6IDDd2-KY0mDrLzlSHrpOUpW5nwh0qbZRl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" y="323719"/>
            <a:ext cx="998593" cy="51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4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318352" y="809277"/>
            <a:ext cx="8710736" cy="819523"/>
          </a:xfrm>
        </p:spPr>
        <p:txBody>
          <a:bodyPr/>
          <a:lstStyle/>
          <a:p>
            <a:r>
              <a:rPr lang="fr-FR" dirty="0" err="1" smtClean="0"/>
              <a:t>Any</a:t>
            </a:r>
            <a:r>
              <a:rPr lang="fr-FR" dirty="0" smtClean="0"/>
              <a:t> </a:t>
            </a:r>
            <a:r>
              <a:rPr lang="fr-FR" dirty="0" err="1" smtClean="0"/>
              <a:t>helpful</a:t>
            </a:r>
            <a:r>
              <a:rPr lang="fr-FR" dirty="0" smtClean="0"/>
              <a:t> consortium in the future</a:t>
            </a:r>
            <a:endParaRPr lang="fr-FR" dirty="0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962" y="1907262"/>
            <a:ext cx="6192490" cy="4234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-27586" y="4118789"/>
            <a:ext cx="9171586" cy="273921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3200" dirty="0" smtClean="0"/>
              <a:t>Open to </a:t>
            </a:r>
            <a:r>
              <a:rPr lang="fr-FR" sz="3200" dirty="0" err="1" smtClean="0"/>
              <a:t>your</a:t>
            </a:r>
            <a:r>
              <a:rPr lang="fr-FR" sz="3200" dirty="0" smtClean="0"/>
              <a:t> participation</a:t>
            </a:r>
            <a:endParaRPr lang="fr-FR" sz="2400" dirty="0" smtClean="0"/>
          </a:p>
          <a:p>
            <a:r>
              <a:rPr lang="en-US" sz="2000" dirty="0"/>
              <a:t>The project will develop an “object resolution service” </a:t>
            </a:r>
            <a:endParaRPr lang="en-US" sz="2000" dirty="0" smtClean="0"/>
          </a:p>
          <a:p>
            <a:r>
              <a:rPr lang="en-US" sz="2000" dirty="0" smtClean="0"/>
              <a:t>(</a:t>
            </a:r>
            <a:r>
              <a:rPr lang="en-US" sz="2000" dirty="0"/>
              <a:t>i.e. a web service which finds links and dependencies </a:t>
            </a:r>
            <a:endParaRPr lang="en-US" sz="2000" dirty="0" smtClean="0"/>
          </a:p>
          <a:p>
            <a:r>
              <a:rPr lang="en-US" sz="2000" dirty="0" smtClean="0"/>
              <a:t>among </a:t>
            </a:r>
            <a:r>
              <a:rPr lang="en-US" sz="2000" dirty="0"/>
              <a:t>indexed objects, based on unique identification of objects</a:t>
            </a:r>
            <a:r>
              <a:rPr lang="en-US" sz="2000" dirty="0" smtClean="0"/>
              <a:t>).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 </a:t>
            </a:r>
          </a:p>
        </p:txBody>
      </p:sp>
      <p:sp>
        <p:nvSpPr>
          <p:cNvPr id="23" name="ZoneTexte 22"/>
          <p:cNvSpPr txBox="1"/>
          <p:nvPr/>
        </p:nvSpPr>
        <p:spPr>
          <a:xfrm rot="-2700000">
            <a:off x="6390538" y="4882123"/>
            <a:ext cx="3104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</a:rPr>
              <a:t>www.indexmed.eu</a:t>
            </a:r>
            <a:endParaRPr lang="fr-FR" sz="2800" dirty="0">
              <a:solidFill>
                <a:srgbClr val="0070C0"/>
              </a:solidFill>
            </a:endParaRPr>
          </a:p>
        </p:txBody>
      </p:sp>
      <p:pic>
        <p:nvPicPr>
          <p:cNvPr id="24" name="Picture 15" descr="https://encrypted-tbn1.google.com/images?q=tbn:ANd9GcQVSnnOqkagc2dWfLJ6IDDd2-KY0mDrLzlSHrpOUpW5nwh0qbZR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7729"/>
            <a:ext cx="1950655" cy="100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155153" y="6138652"/>
            <a:ext cx="8906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EGI Conference 2016 - </a:t>
            </a:r>
            <a:r>
              <a:rPr lang="en-US" dirty="0" err="1" smtClean="0"/>
              <a:t>IndexMed</a:t>
            </a:r>
            <a:r>
              <a:rPr lang="en-US" dirty="0" smtClean="0"/>
              <a:t> consortium - Science Park - Amsterdam</a:t>
            </a:r>
          </a:p>
          <a:p>
            <a:r>
              <a:rPr lang="en-US" dirty="0" smtClean="0"/>
              <a:t>6 - 8 </a:t>
            </a:r>
            <a:r>
              <a:rPr lang="en-US" dirty="0" err="1" smtClean="0"/>
              <a:t>april</a:t>
            </a:r>
            <a:r>
              <a:rPr lang="en-US" dirty="0" smtClean="0"/>
              <a:t> 2016 - www.indexmed.eu  – </a:t>
            </a:r>
            <a:r>
              <a:rPr lang="en-US" dirty="0" smtClean="0">
                <a:hlinkClick r:id="rId4"/>
              </a:rPr>
              <a:t>romain.david@imbe.fr</a:t>
            </a:r>
            <a:r>
              <a:rPr lang="en-US" dirty="0" smtClean="0"/>
              <a:t> / jean-pierre.feral@imbe.fr</a:t>
            </a:r>
            <a:endParaRPr lang="en-US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1649521"/>
          </a:xfrm>
          <a:prstGeom prst="rect">
            <a:avLst/>
          </a:prstGeom>
        </p:spPr>
      </p:pic>
      <p:pic>
        <p:nvPicPr>
          <p:cNvPr id="10" name="Picture 15" descr="https://encrypted-tbn1.google.com/images?q=tbn:ANd9GcQVSnnOqkagc2dWfLJ6IDDd2-KY0mDrLzlSHrpOUpW5nwh0qbZRl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" y="323719"/>
            <a:ext cx="998593" cy="51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57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318352" y="881285"/>
            <a:ext cx="8710736" cy="819523"/>
          </a:xfrm>
        </p:spPr>
        <p:txBody>
          <a:bodyPr/>
          <a:lstStyle/>
          <a:p>
            <a:r>
              <a:rPr lang="fr-FR" dirty="0" err="1" smtClean="0"/>
              <a:t>Any</a:t>
            </a:r>
            <a:r>
              <a:rPr lang="fr-FR" dirty="0" smtClean="0"/>
              <a:t> </a:t>
            </a:r>
            <a:r>
              <a:rPr lang="fr-FR" dirty="0" err="1" smtClean="0"/>
              <a:t>helpful</a:t>
            </a:r>
            <a:r>
              <a:rPr lang="fr-FR" dirty="0" smtClean="0"/>
              <a:t> consortium in the future</a:t>
            </a:r>
            <a:endParaRPr lang="fr-FR" dirty="0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870" y="1575531"/>
            <a:ext cx="6192490" cy="4234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-27586" y="4118789"/>
            <a:ext cx="9237401" cy="273921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3200" dirty="0" smtClean="0"/>
              <a:t>Open to </a:t>
            </a:r>
            <a:r>
              <a:rPr lang="fr-FR" sz="3200" dirty="0" err="1" smtClean="0"/>
              <a:t>your</a:t>
            </a:r>
            <a:r>
              <a:rPr lang="fr-FR" sz="3200" dirty="0" smtClean="0"/>
              <a:t> participation</a:t>
            </a:r>
            <a:endParaRPr lang="fr-FR" sz="2400" dirty="0" smtClean="0"/>
          </a:p>
          <a:p>
            <a:r>
              <a:rPr lang="en-US" sz="2000" dirty="0"/>
              <a:t>The project will develop an “object resolution service” </a:t>
            </a:r>
            <a:endParaRPr lang="en-US" sz="2000" dirty="0" smtClean="0"/>
          </a:p>
          <a:p>
            <a:r>
              <a:rPr lang="en-US" sz="2000" dirty="0" smtClean="0"/>
              <a:t>(</a:t>
            </a:r>
            <a:r>
              <a:rPr lang="en-US" sz="2000" dirty="0"/>
              <a:t>i.e. a web service which finds links and dependencies </a:t>
            </a:r>
            <a:endParaRPr lang="en-US" sz="2000" dirty="0" smtClean="0"/>
          </a:p>
          <a:p>
            <a:r>
              <a:rPr lang="en-US" sz="2000" dirty="0" smtClean="0"/>
              <a:t>among </a:t>
            </a:r>
            <a:r>
              <a:rPr lang="en-US" sz="2000" dirty="0"/>
              <a:t>indexed objects, based on unique identification of objects). </a:t>
            </a:r>
            <a:endParaRPr lang="en-US" sz="2000" dirty="0" smtClean="0"/>
          </a:p>
          <a:p>
            <a:r>
              <a:rPr lang="en-US" sz="2000" dirty="0" smtClean="0"/>
              <a:t>This </a:t>
            </a:r>
            <a:r>
              <a:rPr lang="en-US" sz="2000" dirty="0"/>
              <a:t>object resolution service should permit </a:t>
            </a:r>
            <a:endParaRPr lang="en-US" sz="2000" dirty="0" smtClean="0"/>
          </a:p>
          <a:p>
            <a:pPr marL="342900" indent="-342900">
              <a:buFontTx/>
              <a:buChar char="-"/>
            </a:pPr>
            <a:r>
              <a:rPr lang="en-US" sz="2000" dirty="0" smtClean="0"/>
              <a:t>an </a:t>
            </a:r>
            <a:r>
              <a:rPr lang="en-US" sz="2000" dirty="0"/>
              <a:t>inventory </a:t>
            </a:r>
            <a:r>
              <a:rPr lang="en-US" sz="2000" dirty="0" smtClean="0"/>
              <a:t>of </a:t>
            </a:r>
            <a:r>
              <a:rPr lang="en-US" sz="2000" dirty="0"/>
              <a:t>biodiversity descriptors, </a:t>
            </a:r>
            <a:endParaRPr lang="en-US" sz="2000" dirty="0" smtClean="0"/>
          </a:p>
          <a:p>
            <a:pPr marL="342900" indent="-342900">
              <a:buFontTx/>
              <a:buChar char="-"/>
            </a:pPr>
            <a:r>
              <a:rPr lang="en-US" sz="2000" dirty="0" smtClean="0"/>
              <a:t>will </a:t>
            </a:r>
            <a:r>
              <a:rPr lang="en-US" sz="2000" dirty="0"/>
              <a:t>estimate the capacity of data to describe socio-ecological systems at each scale </a:t>
            </a:r>
            <a:endParaRPr lang="en-US" sz="2000" dirty="0" smtClean="0"/>
          </a:p>
          <a:p>
            <a:pPr marL="342900" indent="-342900">
              <a:buFontTx/>
              <a:buChar char="-"/>
            </a:pPr>
            <a:r>
              <a:rPr lang="en-US" sz="2000" dirty="0" smtClean="0"/>
              <a:t>and </a:t>
            </a:r>
            <a:r>
              <a:rPr lang="en-US" sz="2000" dirty="0"/>
              <a:t>must permit research and linked economic and social approaches</a:t>
            </a:r>
            <a:endParaRPr lang="fr-FR" sz="2000" dirty="0"/>
          </a:p>
        </p:txBody>
      </p:sp>
      <p:sp>
        <p:nvSpPr>
          <p:cNvPr id="5" name="ZoneTexte 4"/>
          <p:cNvSpPr txBox="1"/>
          <p:nvPr/>
        </p:nvSpPr>
        <p:spPr>
          <a:xfrm rot="-2700000">
            <a:off x="6390537" y="4810115"/>
            <a:ext cx="3104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</a:rPr>
              <a:t>www.indexmed.eu</a:t>
            </a:r>
            <a:endParaRPr lang="fr-FR" sz="2800" dirty="0">
              <a:solidFill>
                <a:srgbClr val="0070C0"/>
              </a:solidFill>
            </a:endParaRPr>
          </a:p>
        </p:txBody>
      </p:sp>
      <p:pic>
        <p:nvPicPr>
          <p:cNvPr id="6" name="Picture 15" descr="https://encrypted-tbn1.google.com/images?q=tbn:ANd9GcQVSnnOqkagc2dWfLJ6IDDd2-KY0mDrLzlSHrpOUpW5nwh0qbZR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7729"/>
            <a:ext cx="1950655" cy="100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400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1"/>
          <p:cNvSpPr>
            <a:spLocks noGrp="1"/>
          </p:cNvSpPr>
          <p:nvPr>
            <p:ph type="ctrTitle"/>
          </p:nvPr>
        </p:nvSpPr>
        <p:spPr>
          <a:xfrm>
            <a:off x="1" y="1124745"/>
            <a:ext cx="9054250" cy="432048"/>
          </a:xfrm>
        </p:spPr>
        <p:txBody>
          <a:bodyPr>
            <a:noAutofit/>
          </a:bodyPr>
          <a:lstStyle/>
          <a:p>
            <a:r>
              <a:rPr lang="fr-FR" sz="2800" dirty="0"/>
              <a:t>How to </a:t>
            </a:r>
            <a:r>
              <a:rPr lang="fr-FR" sz="2800" dirty="0" err="1" smtClean="0"/>
              <a:t>integrate</a:t>
            </a:r>
            <a:r>
              <a:rPr lang="fr-FR" sz="2800" dirty="0" smtClean="0"/>
              <a:t> </a:t>
            </a:r>
            <a:r>
              <a:rPr lang="fr-FR" sz="2800" dirty="0" err="1" smtClean="0"/>
              <a:t>heterogeneous</a:t>
            </a:r>
            <a:r>
              <a:rPr lang="fr-FR" sz="2800" dirty="0" smtClean="0"/>
              <a:t> </a:t>
            </a:r>
            <a:r>
              <a:rPr lang="fr-FR" sz="2800" dirty="0"/>
              <a:t>non </a:t>
            </a:r>
            <a:r>
              <a:rPr lang="fr-FR" sz="2800" dirty="0" err="1"/>
              <a:t>linked</a:t>
            </a:r>
            <a:r>
              <a:rPr lang="fr-FR" sz="2800" dirty="0"/>
              <a:t> data ?</a:t>
            </a: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343304" y="1626159"/>
            <a:ext cx="1987025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u="sng" dirty="0" err="1" smtClean="0"/>
              <a:t>What</a:t>
            </a:r>
            <a:r>
              <a:rPr lang="fr-FR" altLang="fr-FR" u="sng" dirty="0" smtClean="0"/>
              <a:t> are the main </a:t>
            </a:r>
            <a:r>
              <a:rPr lang="fr-FR" altLang="fr-FR" u="sng" dirty="0" err="1" smtClean="0"/>
              <a:t>principles</a:t>
            </a:r>
            <a:r>
              <a:rPr lang="fr-FR" altLang="fr-FR" u="sng" dirty="0" smtClean="0"/>
              <a:t>?</a:t>
            </a:r>
          </a:p>
          <a:p>
            <a:pPr eaLnBrk="1" hangingPunct="1"/>
            <a:endParaRPr lang="fr-FR" altLang="fr-FR" u="sng" dirty="0"/>
          </a:p>
          <a:p>
            <a:pPr eaLnBrk="1" hangingPunct="1"/>
            <a:endParaRPr lang="fr-FR" altLang="fr-FR" u="sng" dirty="0" smtClean="0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553" y="1954706"/>
            <a:ext cx="5591697" cy="4267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14"/>
          <p:cNvSpPr>
            <a:spLocks noChangeArrowheads="1"/>
          </p:cNvSpPr>
          <p:nvPr/>
        </p:nvSpPr>
        <p:spPr bwMode="auto">
          <a:xfrm>
            <a:off x="-36055" y="2757354"/>
            <a:ext cx="4031336" cy="300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u="sng" dirty="0" err="1" smtClean="0"/>
              <a:t>Principle</a:t>
            </a:r>
            <a:r>
              <a:rPr lang="fr-FR" altLang="fr-FR" u="sng" dirty="0" smtClean="0"/>
              <a:t> : </a:t>
            </a:r>
          </a:p>
          <a:p>
            <a:pPr eaLnBrk="1" hangingPunct="1"/>
            <a:endParaRPr lang="fr-FR" altLang="fr-FR" u="sng" dirty="0" smtClean="0"/>
          </a:p>
          <a:p>
            <a:pPr eaLnBrk="1" hangingPunct="1"/>
            <a:r>
              <a:rPr lang="fr-FR" altLang="fr-FR" dirty="0" smtClean="0"/>
              <a:t>All </a:t>
            </a:r>
            <a:r>
              <a:rPr lang="fr-FR" altLang="fr-FR" dirty="0" err="1" smtClean="0"/>
              <a:t>objects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which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closed</a:t>
            </a:r>
            <a:r>
              <a:rPr lang="fr-FR" altLang="fr-FR" dirty="0" smtClean="0"/>
              <a:t> values of </a:t>
            </a:r>
            <a:r>
              <a:rPr lang="fr-FR" altLang="fr-FR" dirty="0" err="1" smtClean="0"/>
              <a:t>factors</a:t>
            </a:r>
            <a:r>
              <a:rPr lang="fr-FR" altLang="fr-FR" dirty="0" smtClean="0"/>
              <a:t> in comparable </a:t>
            </a:r>
            <a:r>
              <a:rPr lang="fr-FR" altLang="fr-FR" dirty="0" err="1" smtClean="0"/>
              <a:t>contexts</a:t>
            </a:r>
            <a:r>
              <a:rPr lang="fr-FR" altLang="fr-FR" dirty="0" smtClean="0"/>
              <a:t> are </a:t>
            </a:r>
            <a:r>
              <a:rPr lang="fr-FR" altLang="fr-FR" dirty="0" err="1" smtClean="0"/>
              <a:t>attracted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together</a:t>
            </a:r>
            <a:r>
              <a:rPr lang="fr-FR" altLang="fr-FR" dirty="0" smtClean="0"/>
              <a:t>.</a:t>
            </a:r>
          </a:p>
          <a:p>
            <a:pPr eaLnBrk="1" hangingPunct="1"/>
            <a:endParaRPr lang="fr-FR" altLang="fr-FR" dirty="0"/>
          </a:p>
          <a:p>
            <a:pPr eaLnBrk="1" hangingPunct="1"/>
            <a:r>
              <a:rPr lang="fr-FR" altLang="fr-FR" dirty="0" smtClean="0"/>
              <a:t>More </a:t>
            </a:r>
            <a:r>
              <a:rPr lang="fr-FR" altLang="fr-FR" dirty="0" err="1" smtClean="0"/>
              <a:t>you</a:t>
            </a:r>
            <a:r>
              <a:rPr lang="fr-FR" altLang="fr-FR" dirty="0" smtClean="0"/>
              <a:t> have links </a:t>
            </a:r>
            <a:r>
              <a:rPr lang="fr-FR" altLang="fr-FR" dirty="0" err="1" smtClean="0"/>
              <a:t>between</a:t>
            </a:r>
            <a:r>
              <a:rPr lang="fr-FR" altLang="fr-FR" dirty="0" smtClean="0"/>
              <a:t> </a:t>
            </a:r>
          </a:p>
          <a:p>
            <a:pPr eaLnBrk="1" hangingPunct="1"/>
            <a:r>
              <a:rPr lang="fr-FR" altLang="fr-FR" dirty="0" smtClean="0"/>
              <a:t>data, more </a:t>
            </a:r>
            <a:r>
              <a:rPr lang="fr-FR" altLang="fr-FR" dirty="0" err="1" smtClean="0"/>
              <a:t>powerfull</a:t>
            </a:r>
            <a:r>
              <a:rPr lang="fr-FR" altLang="fr-FR" dirty="0" smtClean="0"/>
              <a:t> and </a:t>
            </a:r>
            <a:r>
              <a:rPr lang="fr-FR" altLang="fr-FR" dirty="0" err="1" smtClean="0"/>
              <a:t>accurate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is</a:t>
            </a:r>
            <a:r>
              <a:rPr lang="fr-FR" altLang="fr-FR" dirty="0" smtClean="0"/>
              <a:t> the graph</a:t>
            </a:r>
            <a:endParaRPr lang="fr-FR" altLang="fr-FR" dirty="0"/>
          </a:p>
        </p:txBody>
      </p:sp>
      <p:pic>
        <p:nvPicPr>
          <p:cNvPr id="6" name="Picture 15" descr="https://encrypted-tbn1.google.com/images?q=tbn:ANd9GcQVSnnOqkagc2dWfLJ6IDDd2-KY0mDrLzlSHrpOUpW5nwh0qbZR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7729"/>
            <a:ext cx="1950655" cy="100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55153" y="6138652"/>
            <a:ext cx="8906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EGI Conference 2016 - </a:t>
            </a:r>
            <a:r>
              <a:rPr lang="en-US" dirty="0" err="1" smtClean="0"/>
              <a:t>IndexMed</a:t>
            </a:r>
            <a:r>
              <a:rPr lang="en-US" dirty="0" smtClean="0"/>
              <a:t> consortium - Science Park - Amsterdam</a:t>
            </a:r>
          </a:p>
          <a:p>
            <a:r>
              <a:rPr lang="en-US" dirty="0" smtClean="0"/>
              <a:t>6 - 8 </a:t>
            </a:r>
            <a:r>
              <a:rPr lang="en-US" dirty="0" err="1" smtClean="0"/>
              <a:t>april</a:t>
            </a:r>
            <a:r>
              <a:rPr lang="en-US" dirty="0" smtClean="0"/>
              <a:t> 2016 - www.indexmed.eu  – </a:t>
            </a:r>
            <a:r>
              <a:rPr lang="en-US" dirty="0" smtClean="0">
                <a:hlinkClick r:id="rId4"/>
              </a:rPr>
              <a:t>romain.david@imbe.fr</a:t>
            </a:r>
            <a:r>
              <a:rPr lang="en-US" dirty="0" smtClean="0"/>
              <a:t> / jean-pierre.feral@imbe.fr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27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1"/>
          <p:cNvSpPr>
            <a:spLocks noGrp="1"/>
          </p:cNvSpPr>
          <p:nvPr>
            <p:ph type="ctrTitle"/>
          </p:nvPr>
        </p:nvSpPr>
        <p:spPr>
          <a:xfrm>
            <a:off x="1" y="1124745"/>
            <a:ext cx="9054250" cy="432048"/>
          </a:xfrm>
        </p:spPr>
        <p:txBody>
          <a:bodyPr>
            <a:noAutofit/>
          </a:bodyPr>
          <a:lstStyle/>
          <a:p>
            <a:r>
              <a:rPr lang="fr-FR" sz="2800" dirty="0"/>
              <a:t>How to </a:t>
            </a:r>
            <a:r>
              <a:rPr lang="fr-FR" sz="2800" dirty="0" err="1" smtClean="0"/>
              <a:t>integrate</a:t>
            </a:r>
            <a:r>
              <a:rPr lang="fr-FR" sz="2800" dirty="0" smtClean="0"/>
              <a:t> </a:t>
            </a:r>
            <a:r>
              <a:rPr lang="fr-FR" sz="2800" dirty="0" err="1" smtClean="0"/>
              <a:t>heterogeneous</a:t>
            </a:r>
            <a:r>
              <a:rPr lang="fr-FR" sz="2800" dirty="0" smtClean="0"/>
              <a:t> </a:t>
            </a:r>
            <a:r>
              <a:rPr lang="fr-FR" sz="2800" dirty="0"/>
              <a:t>non </a:t>
            </a:r>
            <a:r>
              <a:rPr lang="fr-FR" sz="2800" dirty="0" err="1"/>
              <a:t>linked</a:t>
            </a:r>
            <a:r>
              <a:rPr lang="fr-FR" sz="2800" dirty="0"/>
              <a:t> data ?</a:t>
            </a: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343304" y="1626159"/>
            <a:ext cx="386865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u="sng" dirty="0" smtClean="0"/>
              <a:t>Exemple of Graph of </a:t>
            </a:r>
            <a:r>
              <a:rPr lang="fr-FR" altLang="fr-FR" u="sng" dirty="0" err="1" smtClean="0"/>
              <a:t>ideas</a:t>
            </a:r>
            <a:endParaRPr lang="fr-FR" altLang="fr-FR" u="sng" dirty="0" smtClean="0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553" y="1954706"/>
            <a:ext cx="5591697" cy="4267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14"/>
          <p:cNvSpPr>
            <a:spLocks noChangeArrowheads="1"/>
          </p:cNvSpPr>
          <p:nvPr/>
        </p:nvSpPr>
        <p:spPr bwMode="auto">
          <a:xfrm>
            <a:off x="61717" y="2402060"/>
            <a:ext cx="4031336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u="sng" dirty="0" err="1" smtClean="0"/>
              <a:t>Objects</a:t>
            </a:r>
            <a:r>
              <a:rPr lang="fr-FR" altLang="fr-FR" u="sng" dirty="0" smtClean="0"/>
              <a:t> = </a:t>
            </a:r>
            <a:r>
              <a:rPr lang="fr-FR" altLang="fr-FR" u="sng" dirty="0" err="1" smtClean="0"/>
              <a:t>Nodes</a:t>
            </a:r>
            <a:endParaRPr lang="fr-FR" altLang="fr-FR" u="sng" dirty="0" smtClean="0"/>
          </a:p>
          <a:p>
            <a:pPr eaLnBrk="1" hangingPunct="1"/>
            <a:r>
              <a:rPr lang="fr-FR" altLang="fr-FR" u="sng" dirty="0" err="1" smtClean="0"/>
              <a:t>Caracteristiks</a:t>
            </a:r>
            <a:r>
              <a:rPr lang="fr-FR" altLang="fr-FR" u="sng" dirty="0" smtClean="0"/>
              <a:t> = Links </a:t>
            </a:r>
          </a:p>
          <a:p>
            <a:pPr eaLnBrk="1" hangingPunct="1"/>
            <a:endParaRPr lang="fr-FR" altLang="fr-FR" u="sng" dirty="0" smtClean="0"/>
          </a:p>
          <a:p>
            <a:pPr algn="ctr" eaLnBrk="1" hangingPunct="1"/>
            <a:r>
              <a:rPr lang="fr-FR" altLang="fr-FR" dirty="0" smtClean="0"/>
              <a:t>HERE</a:t>
            </a:r>
          </a:p>
          <a:p>
            <a:pPr eaLnBrk="1" hangingPunct="1"/>
            <a:endParaRPr lang="fr-FR" altLang="fr-FR" dirty="0"/>
          </a:p>
          <a:p>
            <a:pPr eaLnBrk="1" hangingPunct="1"/>
            <a:r>
              <a:rPr lang="fr-FR" altLang="fr-FR" b="1" u="sng" dirty="0" err="1" smtClean="0"/>
              <a:t>Objects</a:t>
            </a:r>
            <a:r>
              <a:rPr lang="fr-FR" altLang="fr-FR" dirty="0" smtClean="0"/>
              <a:t> : littérature </a:t>
            </a:r>
            <a:r>
              <a:rPr lang="fr-FR" altLang="fr-FR" dirty="0" err="1" smtClean="0"/>
              <a:t>authors</a:t>
            </a:r>
            <a:endParaRPr lang="fr-FR" altLang="fr-FR" dirty="0" smtClean="0"/>
          </a:p>
          <a:p>
            <a:pPr eaLnBrk="1" hangingPunct="1"/>
            <a:r>
              <a:rPr lang="fr-FR" altLang="fr-FR" b="1" u="sng" dirty="0" smtClean="0"/>
              <a:t>Links</a:t>
            </a:r>
            <a:r>
              <a:rPr lang="fr-FR" altLang="fr-FR" dirty="0" smtClean="0"/>
              <a:t> : </a:t>
            </a:r>
            <a:r>
              <a:rPr lang="fr-FR" altLang="fr-FR" dirty="0" err="1" smtClean="0"/>
              <a:t>Ideas</a:t>
            </a:r>
            <a:endParaRPr lang="fr-FR" altLang="fr-FR" dirty="0" smtClean="0"/>
          </a:p>
          <a:p>
            <a:pPr eaLnBrk="1" hangingPunct="1"/>
            <a:endParaRPr lang="fr-FR" altLang="fr-FR" dirty="0" smtClean="0"/>
          </a:p>
          <a:p>
            <a:pPr eaLnBrk="1" hangingPunct="1"/>
            <a:r>
              <a:rPr lang="fr-FR" altLang="fr-FR" dirty="0" smtClean="0"/>
              <a:t>How to class </a:t>
            </a:r>
            <a:r>
              <a:rPr lang="fr-FR" altLang="fr-FR" dirty="0" err="1" smtClean="0"/>
              <a:t>ideas</a:t>
            </a:r>
            <a:r>
              <a:rPr lang="fr-FR" altLang="fr-FR" dirty="0" smtClean="0"/>
              <a:t> (links) </a:t>
            </a:r>
            <a:r>
              <a:rPr lang="fr-FR" altLang="fr-FR" dirty="0" err="1" smtClean="0"/>
              <a:t>without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redondancy</a:t>
            </a:r>
            <a:r>
              <a:rPr lang="fr-FR" altLang="fr-FR" dirty="0" smtClean="0"/>
              <a:t> (as </a:t>
            </a:r>
            <a:r>
              <a:rPr lang="fr-FR" altLang="fr-FR" dirty="0" err="1" smtClean="0"/>
              <a:t>much</a:t>
            </a:r>
            <a:r>
              <a:rPr lang="fr-FR" altLang="fr-FR" dirty="0" smtClean="0"/>
              <a:t> as possible) = </a:t>
            </a:r>
            <a:r>
              <a:rPr lang="fr-FR" altLang="fr-FR" b="1" u="sng" dirty="0" smtClean="0"/>
              <a:t>Thesaurus</a:t>
            </a:r>
            <a:endParaRPr lang="fr-FR" altLang="fr-FR" b="1" u="sng" dirty="0"/>
          </a:p>
          <a:p>
            <a:pPr eaLnBrk="1" hangingPunct="1"/>
            <a:endParaRPr lang="fr-FR" altLang="fr-FR" dirty="0"/>
          </a:p>
        </p:txBody>
      </p:sp>
      <p:pic>
        <p:nvPicPr>
          <p:cNvPr id="24" name="Picture 15" descr="https://encrypted-tbn1.google.com/images?q=tbn:ANd9GcQVSnnOqkagc2dWfLJ6IDDd2-KY0mDrLzlSHrpOUpW5nwh0qbZR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7729"/>
            <a:ext cx="1950655" cy="100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155153" y="6138652"/>
            <a:ext cx="8906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EGI Conference 2016 - </a:t>
            </a:r>
            <a:r>
              <a:rPr lang="en-US" dirty="0" err="1" smtClean="0"/>
              <a:t>IndexMed</a:t>
            </a:r>
            <a:r>
              <a:rPr lang="en-US" dirty="0" smtClean="0"/>
              <a:t> consortium - Science Park - Amsterdam</a:t>
            </a:r>
          </a:p>
          <a:p>
            <a:r>
              <a:rPr lang="en-US" dirty="0" smtClean="0"/>
              <a:t>6 - 8 </a:t>
            </a:r>
            <a:r>
              <a:rPr lang="en-US" dirty="0" err="1" smtClean="0"/>
              <a:t>april</a:t>
            </a:r>
            <a:r>
              <a:rPr lang="en-US" dirty="0" smtClean="0"/>
              <a:t> 2016 - www.indexmed.eu  – </a:t>
            </a:r>
            <a:r>
              <a:rPr lang="en-US" dirty="0" smtClean="0">
                <a:hlinkClick r:id="rId4"/>
              </a:rPr>
              <a:t>romain.david@imbe.fr</a:t>
            </a:r>
            <a:r>
              <a:rPr lang="en-US" dirty="0" smtClean="0"/>
              <a:t> / jean-pierre.feral@imbe.fr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89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0" descr="C:\Users\VBeauchamps\Pictures\PROJETS\forme_imep\bandeau_ht\test_forme_ht_bleu_A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934"/>
            <a:ext cx="9144000" cy="1524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ZoneTexte 17"/>
          <p:cNvSpPr txBox="1">
            <a:spLocks noChangeArrowheads="1"/>
          </p:cNvSpPr>
          <p:nvPr/>
        </p:nvSpPr>
        <p:spPr bwMode="auto">
          <a:xfrm>
            <a:off x="684171" y="6255957"/>
            <a:ext cx="2519487" cy="432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93" tIns="44596" rIns="89193" bIns="44596">
            <a:spAutoFit/>
          </a:bodyPr>
          <a:lstStyle>
            <a:lvl1pPr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12">
                <a:solidFill>
                  <a:schemeClr val="bg1"/>
                </a:solidFill>
                <a:latin typeface="Calibri" panose="020F0502020204030204" pitchFamily="34" charset="0"/>
              </a:rPr>
              <a:t>Université de Nice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12">
                <a:solidFill>
                  <a:schemeClr val="bg1"/>
                </a:solidFill>
                <a:latin typeface="Calibri" panose="020F0502020204030204" pitchFamily="34" charset="0"/>
              </a:rPr>
              <a:t>2013 / 2014</a:t>
            </a:r>
          </a:p>
        </p:txBody>
      </p:sp>
      <p:pic>
        <p:nvPicPr>
          <p:cNvPr id="40964" name="Picture 5" descr="C:\Users\VBeauchamps\Pictures\PROJETS\forme_imep\bandeau_ht\bandeau_bas_vert_transpr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0300"/>
            <a:ext cx="9144000" cy="46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15" descr="https://encrypted-tbn1.google.com/images?q=tbn:ANd9GcQVSnnOqkagc2dWfLJ6IDDd2-KY0mDrLzlSHrpOUpW5nwh0qbZRl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30" y="6076770"/>
            <a:ext cx="1134855" cy="58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Image 17" descr="cnrs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76770"/>
            <a:ext cx="585075" cy="58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Image 21" descr="Capture d’écran 2014-03-19 à 19.30.21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979" y="6076770"/>
            <a:ext cx="2943021" cy="58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8" name="Rectangle 1"/>
          <p:cNvSpPr>
            <a:spLocks noChangeArrowheads="1"/>
          </p:cNvSpPr>
          <p:nvPr/>
        </p:nvSpPr>
        <p:spPr bwMode="auto">
          <a:xfrm>
            <a:off x="138463" y="1344586"/>
            <a:ext cx="2416046" cy="64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796" u="sng"/>
              <a:t>Outils de prospection </a:t>
            </a:r>
          </a:p>
          <a:p>
            <a:pPr eaLnBrk="1" hangingPunct="1"/>
            <a:r>
              <a:rPr lang="fr-FR" altLang="fr-FR" sz="1796" u="sng"/>
              <a:t>envisagés</a:t>
            </a:r>
          </a:p>
        </p:txBody>
      </p:sp>
      <p:sp>
        <p:nvSpPr>
          <p:cNvPr id="40969" name="Rectangle 4"/>
          <p:cNvSpPr>
            <a:spLocks noChangeArrowheads="1"/>
          </p:cNvSpPr>
          <p:nvPr/>
        </p:nvSpPr>
        <p:spPr bwMode="auto">
          <a:xfrm>
            <a:off x="2962026" y="6433788"/>
            <a:ext cx="3374642" cy="27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197"/>
              <a:t>R.DAVID Séminaire PREDON – 5-6 Nov 2014 </a:t>
            </a:r>
          </a:p>
        </p:txBody>
      </p:sp>
      <p:sp>
        <p:nvSpPr>
          <p:cNvPr id="40970" name="Rectangle 27"/>
          <p:cNvSpPr>
            <a:spLocks noChangeArrowheads="1"/>
          </p:cNvSpPr>
          <p:nvPr/>
        </p:nvSpPr>
        <p:spPr bwMode="auto">
          <a:xfrm>
            <a:off x="0" y="164934"/>
            <a:ext cx="9144000" cy="35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fr-FR" sz="1710">
                <a:solidFill>
                  <a:srgbClr val="306F74"/>
                </a:solidFill>
              </a:rPr>
              <a:t>Indexmed : de l’interopérabilité des BDD au big data en écologie</a:t>
            </a:r>
          </a:p>
        </p:txBody>
      </p:sp>
      <p:pic>
        <p:nvPicPr>
          <p:cNvPr id="4097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06864" y="-19613560"/>
            <a:ext cx="47022481" cy="3587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2" name="Rectangle 14"/>
          <p:cNvSpPr>
            <a:spLocks noChangeArrowheads="1"/>
          </p:cNvSpPr>
          <p:nvPr/>
        </p:nvSpPr>
        <p:spPr bwMode="auto">
          <a:xfrm>
            <a:off x="684171" y="1649889"/>
            <a:ext cx="2976008" cy="92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796" dirty="0" err="1"/>
              <a:t>Identifying</a:t>
            </a:r>
            <a:r>
              <a:rPr lang="fr-FR" altLang="fr-FR" sz="1796" dirty="0"/>
              <a:t> by links </a:t>
            </a:r>
            <a:r>
              <a:rPr lang="fr-FR" altLang="fr-FR" sz="1796" dirty="0" err="1"/>
              <a:t>density</a:t>
            </a:r>
            <a:r>
              <a:rPr lang="fr-FR" altLang="fr-FR" sz="1796" dirty="0"/>
              <a:t>, </a:t>
            </a:r>
          </a:p>
          <a:p>
            <a:pPr eaLnBrk="1" hangingPunct="1"/>
            <a:r>
              <a:rPr lang="fr-FR" altLang="fr-FR" sz="1796" dirty="0"/>
              <a:t>values of </a:t>
            </a:r>
            <a:r>
              <a:rPr lang="fr-FR" altLang="fr-FR" sz="1796" dirty="0" err="1"/>
              <a:t>categories</a:t>
            </a:r>
            <a:r>
              <a:rPr lang="fr-FR" altLang="fr-FR" sz="1796" dirty="0"/>
              <a:t> </a:t>
            </a:r>
          </a:p>
          <a:p>
            <a:pPr eaLnBrk="1" hangingPunct="1"/>
            <a:r>
              <a:rPr lang="fr-FR" altLang="fr-FR" sz="1796" dirty="0" err="1"/>
              <a:t>which</a:t>
            </a:r>
            <a:r>
              <a:rPr lang="fr-FR" altLang="fr-FR" sz="1796" dirty="0"/>
              <a:t> are </a:t>
            </a:r>
            <a:r>
              <a:rPr lang="fr-FR" altLang="fr-FR" sz="1796" dirty="0" err="1"/>
              <a:t>closed</a:t>
            </a:r>
            <a:r>
              <a:rPr lang="fr-FR" altLang="fr-FR" sz="1796" dirty="0"/>
              <a:t> </a:t>
            </a:r>
            <a:r>
              <a:rPr lang="fr-FR" altLang="fr-FR" sz="1796" dirty="0" err="1"/>
              <a:t>together</a:t>
            </a:r>
            <a:endParaRPr lang="fr-FR" altLang="fr-FR" sz="1796" dirty="0"/>
          </a:p>
        </p:txBody>
      </p:sp>
      <p:sp>
        <p:nvSpPr>
          <p:cNvPr id="40973" name="Rectangle 15"/>
          <p:cNvSpPr>
            <a:spLocks noChangeArrowheads="1"/>
          </p:cNvSpPr>
          <p:nvPr/>
        </p:nvSpPr>
        <p:spPr bwMode="auto">
          <a:xfrm>
            <a:off x="383913" y="312946"/>
            <a:ext cx="5556239" cy="3539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2800" dirty="0" smtClean="0">
                <a:solidFill>
                  <a:schemeClr val="accent1">
                    <a:lumMod val="75000"/>
                  </a:schemeClr>
                </a:solidFill>
              </a:rPr>
              <a:t>First </a:t>
            </a:r>
            <a:r>
              <a:rPr lang="fr-FR" altLang="fr-FR" sz="2800" dirty="0" err="1" smtClean="0">
                <a:solidFill>
                  <a:schemeClr val="accent1">
                    <a:lumMod val="75000"/>
                  </a:schemeClr>
                </a:solidFill>
              </a:rPr>
              <a:t>results</a:t>
            </a:r>
            <a:endParaRPr lang="fr-FR" altLang="fr-FR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 eaLnBrk="1" hangingPunct="1"/>
            <a:endParaRPr lang="fr-FR" altLang="fr-FR" sz="2800" dirty="0"/>
          </a:p>
          <a:p>
            <a:pPr eaLnBrk="1" hangingPunct="1"/>
            <a:r>
              <a:rPr lang="fr-FR" altLang="fr-FR" sz="2400" dirty="0" err="1" smtClean="0"/>
              <a:t>Authors</a:t>
            </a:r>
            <a:r>
              <a:rPr lang="fr-FR" altLang="fr-FR" sz="2400" dirty="0" smtClean="0"/>
              <a:t> are </a:t>
            </a:r>
            <a:r>
              <a:rPr lang="fr-FR" altLang="fr-FR" sz="2400" b="1" dirty="0" err="1" smtClean="0"/>
              <a:t>grouped</a:t>
            </a:r>
            <a:r>
              <a:rPr lang="fr-FR" altLang="fr-FR" sz="2400" b="1" dirty="0" smtClean="0"/>
              <a:t> by </a:t>
            </a:r>
            <a:r>
              <a:rPr lang="fr-FR" altLang="fr-FR" sz="2400" b="1" dirty="0" err="1" smtClean="0"/>
              <a:t>Ideas</a:t>
            </a:r>
            <a:r>
              <a:rPr lang="fr-FR" altLang="fr-FR" sz="2400" dirty="0" smtClean="0"/>
              <a:t> =</a:t>
            </a:r>
          </a:p>
          <a:p>
            <a:pPr eaLnBrk="1" hangingPunct="1"/>
            <a:r>
              <a:rPr lang="fr-FR" altLang="fr-FR" sz="2400" dirty="0" err="1" smtClean="0"/>
              <a:t>Ideas</a:t>
            </a:r>
            <a:r>
              <a:rPr lang="fr-FR" altLang="fr-FR" sz="2400" dirty="0" smtClean="0"/>
              <a:t> are </a:t>
            </a:r>
            <a:r>
              <a:rPr lang="fr-FR" altLang="fr-FR" sz="2400" dirty="0" err="1" smtClean="0"/>
              <a:t>organised</a:t>
            </a:r>
            <a:r>
              <a:rPr lang="fr-FR" altLang="fr-FR" sz="2400" dirty="0" smtClean="0"/>
              <a:t> by </a:t>
            </a:r>
            <a:r>
              <a:rPr lang="fr-FR" altLang="fr-FR" sz="2400" dirty="0" err="1" smtClean="0"/>
              <a:t>clusturs</a:t>
            </a:r>
            <a:r>
              <a:rPr lang="fr-FR" altLang="fr-FR" sz="2400" dirty="0" smtClean="0"/>
              <a:t> of </a:t>
            </a:r>
            <a:r>
              <a:rPr lang="fr-FR" altLang="fr-FR" sz="2400" dirty="0" err="1" smtClean="0"/>
              <a:t>humans</a:t>
            </a:r>
            <a:endParaRPr lang="fr-FR" altLang="fr-FR" sz="2400" dirty="0" smtClean="0"/>
          </a:p>
          <a:p>
            <a:pPr eaLnBrk="1" hangingPunct="1"/>
            <a:endParaRPr lang="fr-FR" altLang="fr-FR" sz="2400" dirty="0"/>
          </a:p>
          <a:p>
            <a:pPr eaLnBrk="1" hangingPunct="1"/>
            <a:r>
              <a:rPr lang="fr-FR" altLang="fr-FR" sz="2400" dirty="0" smtClean="0"/>
              <a:t>AND </a:t>
            </a:r>
            <a:r>
              <a:rPr lang="fr-FR" altLang="fr-FR" sz="2400" dirty="0" err="1" smtClean="0"/>
              <a:t>Ideas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who</a:t>
            </a:r>
            <a:r>
              <a:rPr lang="fr-FR" altLang="fr-FR" sz="2400" dirty="0" smtClean="0"/>
              <a:t> are more </a:t>
            </a:r>
            <a:r>
              <a:rPr lang="fr-FR" altLang="fr-FR" sz="2400" dirty="0" err="1" smtClean="0"/>
              <a:t>shared</a:t>
            </a:r>
            <a:r>
              <a:rPr lang="fr-FR" altLang="fr-FR" sz="2400" dirty="0" smtClean="0"/>
              <a:t> by the </a:t>
            </a:r>
            <a:r>
              <a:rPr lang="fr-FR" altLang="fr-FR" sz="2400" dirty="0" err="1" smtClean="0"/>
              <a:t>same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cluser</a:t>
            </a:r>
            <a:r>
              <a:rPr lang="fr-FR" altLang="fr-FR" sz="2400" dirty="0" smtClean="0"/>
              <a:t>, as </a:t>
            </a:r>
            <a:r>
              <a:rPr lang="fr-FR" altLang="fr-FR" sz="2400" dirty="0" err="1" smtClean="0"/>
              <a:t>well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very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differents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ideas</a:t>
            </a:r>
            <a:r>
              <a:rPr lang="fr-FR" altLang="fr-FR" sz="2400" dirty="0" smtClean="0"/>
              <a:t> are </a:t>
            </a:r>
            <a:r>
              <a:rPr lang="fr-FR" altLang="fr-FR" sz="2400" dirty="0" err="1" smtClean="0"/>
              <a:t>closed</a:t>
            </a:r>
            <a:r>
              <a:rPr lang="fr-FR" altLang="fr-FR" sz="2400" dirty="0" smtClean="0"/>
              <a:t> in the graph</a:t>
            </a:r>
            <a:endParaRPr lang="fr-FR" altLang="fr-FR" sz="2400" dirty="0"/>
          </a:p>
        </p:txBody>
      </p:sp>
    </p:spTree>
    <p:extLst>
      <p:ext uri="{BB962C8B-B14F-4D97-AF65-F5344CB8AC3E}">
        <p14:creationId xmlns:p14="http://schemas.microsoft.com/office/powerpoint/2010/main" val="330225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1"/>
          <p:cNvSpPr>
            <a:spLocks noGrp="1"/>
          </p:cNvSpPr>
          <p:nvPr>
            <p:ph type="ctrTitle"/>
          </p:nvPr>
        </p:nvSpPr>
        <p:spPr>
          <a:xfrm>
            <a:off x="1" y="1124745"/>
            <a:ext cx="9054250" cy="432048"/>
          </a:xfrm>
        </p:spPr>
        <p:txBody>
          <a:bodyPr>
            <a:noAutofit/>
          </a:bodyPr>
          <a:lstStyle/>
          <a:p>
            <a:r>
              <a:rPr lang="fr-FR" sz="2800" dirty="0"/>
              <a:t>How to </a:t>
            </a:r>
            <a:r>
              <a:rPr lang="fr-FR" sz="2800" dirty="0" err="1" smtClean="0"/>
              <a:t>integrate</a:t>
            </a:r>
            <a:r>
              <a:rPr lang="fr-FR" sz="2800" dirty="0" smtClean="0"/>
              <a:t> </a:t>
            </a:r>
            <a:r>
              <a:rPr lang="fr-FR" sz="2800" dirty="0" err="1" smtClean="0"/>
              <a:t>heterogeneous</a:t>
            </a:r>
            <a:r>
              <a:rPr lang="fr-FR" sz="2800" dirty="0" smtClean="0"/>
              <a:t> </a:t>
            </a:r>
            <a:r>
              <a:rPr lang="fr-FR" sz="2800" dirty="0"/>
              <a:t>non </a:t>
            </a:r>
            <a:r>
              <a:rPr lang="fr-FR" sz="2800" dirty="0" err="1"/>
              <a:t>linked</a:t>
            </a:r>
            <a:r>
              <a:rPr lang="fr-FR" sz="2800" dirty="0"/>
              <a:t> data ?</a:t>
            </a: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343304" y="1626159"/>
            <a:ext cx="386865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u="sng" dirty="0" smtClean="0"/>
              <a:t>Exemple of Graph of </a:t>
            </a:r>
            <a:r>
              <a:rPr lang="fr-FR" altLang="fr-FR" u="sng" dirty="0" err="1" smtClean="0"/>
              <a:t>ideas</a:t>
            </a:r>
            <a:endParaRPr lang="fr-FR" altLang="fr-FR" u="sng" dirty="0" smtClean="0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553" y="1954706"/>
            <a:ext cx="5591697" cy="4267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14"/>
          <p:cNvSpPr>
            <a:spLocks noChangeArrowheads="1"/>
          </p:cNvSpPr>
          <p:nvPr/>
        </p:nvSpPr>
        <p:spPr bwMode="auto">
          <a:xfrm>
            <a:off x="61717" y="2402060"/>
            <a:ext cx="4031336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u="sng" dirty="0" err="1" smtClean="0"/>
              <a:t>Objects</a:t>
            </a:r>
            <a:r>
              <a:rPr lang="fr-FR" altLang="fr-FR" u="sng" dirty="0" smtClean="0"/>
              <a:t> = </a:t>
            </a:r>
            <a:r>
              <a:rPr lang="fr-FR" altLang="fr-FR" u="sng" dirty="0" err="1" smtClean="0"/>
              <a:t>Nodes</a:t>
            </a:r>
            <a:endParaRPr lang="fr-FR" altLang="fr-FR" u="sng" dirty="0" smtClean="0"/>
          </a:p>
          <a:p>
            <a:pPr eaLnBrk="1" hangingPunct="1"/>
            <a:r>
              <a:rPr lang="fr-FR" altLang="fr-FR" u="sng" dirty="0" err="1" smtClean="0"/>
              <a:t>Caracteristiks</a:t>
            </a:r>
            <a:r>
              <a:rPr lang="fr-FR" altLang="fr-FR" u="sng" dirty="0" smtClean="0"/>
              <a:t> = Links </a:t>
            </a:r>
          </a:p>
          <a:p>
            <a:pPr eaLnBrk="1" hangingPunct="1"/>
            <a:endParaRPr lang="fr-FR" altLang="fr-FR" u="sng" dirty="0" smtClean="0"/>
          </a:p>
          <a:p>
            <a:pPr algn="ctr" eaLnBrk="1" hangingPunct="1"/>
            <a:r>
              <a:rPr lang="fr-FR" altLang="fr-FR" dirty="0" smtClean="0"/>
              <a:t>HERE</a:t>
            </a:r>
          </a:p>
          <a:p>
            <a:pPr eaLnBrk="1" hangingPunct="1"/>
            <a:endParaRPr lang="fr-FR" altLang="fr-FR" dirty="0"/>
          </a:p>
          <a:p>
            <a:pPr eaLnBrk="1" hangingPunct="1"/>
            <a:r>
              <a:rPr lang="fr-FR" altLang="fr-FR" b="1" u="sng" dirty="0" err="1" smtClean="0"/>
              <a:t>Objects</a:t>
            </a:r>
            <a:r>
              <a:rPr lang="fr-FR" altLang="fr-FR" dirty="0" smtClean="0"/>
              <a:t> : littérature </a:t>
            </a:r>
            <a:r>
              <a:rPr lang="fr-FR" altLang="fr-FR" dirty="0" err="1" smtClean="0"/>
              <a:t>authors</a:t>
            </a:r>
            <a:endParaRPr lang="fr-FR" altLang="fr-FR" dirty="0" smtClean="0"/>
          </a:p>
          <a:p>
            <a:pPr eaLnBrk="1" hangingPunct="1"/>
            <a:r>
              <a:rPr lang="fr-FR" altLang="fr-FR" b="1" u="sng" dirty="0" smtClean="0"/>
              <a:t>Links</a:t>
            </a:r>
            <a:r>
              <a:rPr lang="fr-FR" altLang="fr-FR" dirty="0" smtClean="0"/>
              <a:t> : </a:t>
            </a:r>
            <a:r>
              <a:rPr lang="fr-FR" altLang="fr-FR" dirty="0" err="1" smtClean="0"/>
              <a:t>Ideas</a:t>
            </a:r>
            <a:endParaRPr lang="fr-FR" altLang="fr-FR" dirty="0" smtClean="0"/>
          </a:p>
          <a:p>
            <a:pPr eaLnBrk="1" hangingPunct="1"/>
            <a:endParaRPr lang="fr-FR" altLang="fr-FR" dirty="0" smtClean="0"/>
          </a:p>
          <a:p>
            <a:pPr eaLnBrk="1" hangingPunct="1"/>
            <a:r>
              <a:rPr lang="fr-FR" altLang="fr-FR" dirty="0" smtClean="0"/>
              <a:t>How to class </a:t>
            </a:r>
            <a:r>
              <a:rPr lang="fr-FR" altLang="fr-FR" dirty="0" err="1" smtClean="0"/>
              <a:t>ideas</a:t>
            </a:r>
            <a:r>
              <a:rPr lang="fr-FR" altLang="fr-FR" dirty="0" smtClean="0"/>
              <a:t> (links) </a:t>
            </a:r>
            <a:r>
              <a:rPr lang="fr-FR" altLang="fr-FR" dirty="0" err="1" smtClean="0"/>
              <a:t>without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redondancy</a:t>
            </a:r>
            <a:r>
              <a:rPr lang="fr-FR" altLang="fr-FR" dirty="0" smtClean="0"/>
              <a:t> (as </a:t>
            </a:r>
            <a:r>
              <a:rPr lang="fr-FR" altLang="fr-FR" dirty="0" err="1" smtClean="0"/>
              <a:t>much</a:t>
            </a:r>
            <a:r>
              <a:rPr lang="fr-FR" altLang="fr-FR" dirty="0" smtClean="0"/>
              <a:t> as possible) = </a:t>
            </a:r>
            <a:r>
              <a:rPr lang="fr-FR" altLang="fr-FR" b="1" u="sng" dirty="0" smtClean="0"/>
              <a:t>Thesaurus</a:t>
            </a:r>
            <a:endParaRPr lang="fr-FR" altLang="fr-FR" b="1" u="sng" dirty="0"/>
          </a:p>
          <a:p>
            <a:pPr eaLnBrk="1" hangingPunct="1"/>
            <a:endParaRPr lang="fr-FR" altLang="fr-FR" dirty="0"/>
          </a:p>
        </p:txBody>
      </p:sp>
      <p:sp>
        <p:nvSpPr>
          <p:cNvPr id="2" name="Rectangle 1"/>
          <p:cNvSpPr/>
          <p:nvPr/>
        </p:nvSpPr>
        <p:spPr>
          <a:xfrm>
            <a:off x="7077235" y="4293096"/>
            <a:ext cx="1934569" cy="1754326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ctr"/>
            <a:r>
              <a:rPr lang="fr-FR" altLang="fr-FR" b="1" u="sng" dirty="0" smtClean="0"/>
              <a:t>RESULT :</a:t>
            </a:r>
          </a:p>
          <a:p>
            <a:pPr algn="ctr"/>
            <a:endParaRPr lang="fr-FR" altLang="fr-FR" dirty="0"/>
          </a:p>
          <a:p>
            <a:pPr algn="ctr"/>
            <a:r>
              <a:rPr lang="fr-FR" altLang="fr-FR" dirty="0" smtClean="0"/>
              <a:t>CLUSTERS of </a:t>
            </a:r>
          </a:p>
          <a:p>
            <a:pPr algn="ctr"/>
            <a:r>
              <a:rPr lang="fr-FR" altLang="fr-FR" dirty="0" err="1" smtClean="0"/>
              <a:t>closed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objects</a:t>
            </a:r>
            <a:endParaRPr lang="fr-FR" altLang="fr-FR" dirty="0" smtClean="0"/>
          </a:p>
          <a:p>
            <a:pPr algn="ctr"/>
            <a:r>
              <a:rPr lang="fr-FR" altLang="fr-FR" dirty="0" smtClean="0"/>
              <a:t>(</a:t>
            </a:r>
            <a:r>
              <a:rPr lang="fr-FR" altLang="fr-FR" dirty="0" err="1" smtClean="0"/>
              <a:t>here</a:t>
            </a:r>
            <a:r>
              <a:rPr lang="fr-FR" altLang="fr-FR" dirty="0" smtClean="0"/>
              <a:t>, the </a:t>
            </a:r>
            <a:r>
              <a:rPr lang="fr-FR" altLang="fr-FR" dirty="0" err="1" smtClean="0"/>
              <a:t>authors</a:t>
            </a:r>
            <a:r>
              <a:rPr lang="fr-FR" altLang="fr-FR" dirty="0" smtClean="0"/>
              <a:t> </a:t>
            </a:r>
          </a:p>
          <a:p>
            <a:pPr algn="ctr"/>
            <a:r>
              <a:rPr lang="fr-FR" altLang="fr-FR" dirty="0" err="1" smtClean="0"/>
              <a:t>grouped</a:t>
            </a:r>
            <a:r>
              <a:rPr lang="fr-FR" altLang="fr-FR" dirty="0" smtClean="0"/>
              <a:t> by </a:t>
            </a:r>
            <a:r>
              <a:rPr lang="fr-FR" altLang="fr-FR" dirty="0" err="1" smtClean="0"/>
              <a:t>ideas</a:t>
            </a:r>
            <a:r>
              <a:rPr lang="fr-FR" altLang="fr-FR" dirty="0" smtClean="0"/>
              <a:t>)</a:t>
            </a:r>
            <a:endParaRPr lang="fr-FR" altLang="fr-FR" dirty="0"/>
          </a:p>
        </p:txBody>
      </p:sp>
      <p:pic>
        <p:nvPicPr>
          <p:cNvPr id="29" name="Picture 15" descr="https://encrypted-tbn1.google.com/images?q=tbn:ANd9GcQVSnnOqkagc2dWfLJ6IDDd2-KY0mDrLzlSHrpOUpW5nwh0qbZR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7729"/>
            <a:ext cx="1950655" cy="100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312" y="116632"/>
            <a:ext cx="1681382" cy="896489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155153" y="6138652"/>
            <a:ext cx="8906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EGI Conference 2016 - </a:t>
            </a:r>
            <a:r>
              <a:rPr lang="en-US" dirty="0" err="1" smtClean="0"/>
              <a:t>IndexMed</a:t>
            </a:r>
            <a:r>
              <a:rPr lang="en-US" dirty="0" smtClean="0"/>
              <a:t> consortium - Science Park - Amsterdam</a:t>
            </a:r>
          </a:p>
          <a:p>
            <a:r>
              <a:rPr lang="en-US" dirty="0" smtClean="0"/>
              <a:t>6 - 8 </a:t>
            </a:r>
            <a:r>
              <a:rPr lang="en-US" dirty="0" err="1" smtClean="0"/>
              <a:t>april</a:t>
            </a:r>
            <a:r>
              <a:rPr lang="en-US" dirty="0" smtClean="0"/>
              <a:t> 2016 - www.indexmed.eu  – </a:t>
            </a:r>
            <a:r>
              <a:rPr lang="en-US" dirty="0" smtClean="0">
                <a:hlinkClick r:id="rId5"/>
              </a:rPr>
              <a:t>romain.david@imbe.fr</a:t>
            </a:r>
            <a:r>
              <a:rPr lang="en-US" dirty="0" smtClean="0"/>
              <a:t> / jean-pierre.feral@imbe.fr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17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649521"/>
          </a:xfrm>
          <a:prstGeom prst="rect">
            <a:avLst/>
          </a:prstGeom>
        </p:spPr>
      </p:pic>
      <p:pic>
        <p:nvPicPr>
          <p:cNvPr id="23" name="Picture 15" descr="https://encrypted-tbn1.google.com/images?q=tbn:ANd9GcQVSnnOqkagc2dWfLJ6IDDd2-KY0mDrLzlSHrpOUpW5nwh0qbZRl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" y="323719"/>
            <a:ext cx="998593" cy="51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155153" y="6138652"/>
            <a:ext cx="8906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EGI Conference 2016 - </a:t>
            </a:r>
            <a:r>
              <a:rPr lang="en-US" dirty="0" err="1" smtClean="0"/>
              <a:t>IndexMed</a:t>
            </a:r>
            <a:r>
              <a:rPr lang="en-US" dirty="0" smtClean="0"/>
              <a:t> consortium - Science Park - Amsterdam</a:t>
            </a:r>
          </a:p>
          <a:p>
            <a:r>
              <a:rPr lang="en-US" dirty="0" smtClean="0"/>
              <a:t>6 - 8 </a:t>
            </a:r>
            <a:r>
              <a:rPr lang="en-US" dirty="0" err="1" smtClean="0"/>
              <a:t>april</a:t>
            </a:r>
            <a:r>
              <a:rPr lang="en-US" dirty="0" smtClean="0"/>
              <a:t> 2016 - www.indexmed.eu  – </a:t>
            </a:r>
            <a:r>
              <a:rPr lang="en-US" dirty="0" smtClean="0">
                <a:hlinkClick r:id="rId4"/>
              </a:rPr>
              <a:t>romain.david@imbe.fr</a:t>
            </a:r>
            <a:r>
              <a:rPr lang="en-US" dirty="0" smtClean="0"/>
              <a:t> / jean-pierre.feral@imbe.fr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5153" y="1093696"/>
            <a:ext cx="4380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 : context in ecological studies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251520" y="2179306"/>
            <a:ext cx="8100392" cy="3024336"/>
          </a:xfrm>
        </p:spPr>
        <p:txBody>
          <a:bodyPr>
            <a:noAutofit/>
          </a:bodyPr>
          <a:lstStyle/>
          <a:p>
            <a:pPr algn="l"/>
            <a:r>
              <a:rPr lang="fr-FR" sz="2800" b="1" dirty="0" err="1" smtClean="0">
                <a:solidFill>
                  <a:srgbClr val="FF0000"/>
                </a:solidFill>
              </a:rPr>
              <a:t>Factors</a:t>
            </a:r>
            <a:r>
              <a:rPr lang="fr-FR" sz="2800" b="1" dirty="0" smtClean="0">
                <a:solidFill>
                  <a:srgbClr val="FF0000"/>
                </a:solidFill>
              </a:rPr>
              <a:t> are: </a:t>
            </a:r>
            <a:br>
              <a:rPr lang="fr-FR" sz="2800" b="1" dirty="0" smtClean="0">
                <a:solidFill>
                  <a:srgbClr val="FF0000"/>
                </a:solidFill>
              </a:rPr>
            </a:br>
            <a:endParaRPr lang="fr-FR" sz="2800" dirty="0"/>
          </a:p>
        </p:txBody>
      </p:sp>
      <p:sp>
        <p:nvSpPr>
          <p:cNvPr id="10" name="Rectangle 9"/>
          <p:cNvSpPr/>
          <p:nvPr/>
        </p:nvSpPr>
        <p:spPr>
          <a:xfrm>
            <a:off x="322813" y="1652607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i="1" dirty="0" smtClean="0">
                <a:sym typeface="Wingdings 3" panose="05040102010807070707" pitchFamily="18" charset="2"/>
              </a:rPr>
              <a:t> </a:t>
            </a:r>
            <a:r>
              <a:rPr lang="fr-FR" sz="2400" i="1" dirty="0" err="1" smtClean="0"/>
              <a:t>Biological</a:t>
            </a:r>
            <a:r>
              <a:rPr lang="fr-FR" sz="2400" i="1" dirty="0" smtClean="0"/>
              <a:t> </a:t>
            </a:r>
            <a:r>
              <a:rPr lang="fr-FR" sz="2400" i="1" dirty="0"/>
              <a:t>and </a:t>
            </a:r>
            <a:r>
              <a:rPr lang="fr-FR" sz="2400" i="1" dirty="0" err="1"/>
              <a:t>ecological</a:t>
            </a:r>
            <a:r>
              <a:rPr lang="fr-FR" sz="2400" i="1" dirty="0"/>
              <a:t> </a:t>
            </a:r>
            <a:r>
              <a:rPr lang="fr-FR" sz="2400" i="1" dirty="0" err="1"/>
              <a:t>functionning</a:t>
            </a:r>
            <a:r>
              <a:rPr lang="fr-FR" sz="2400" i="1" dirty="0"/>
              <a:t> </a:t>
            </a:r>
            <a:r>
              <a:rPr lang="fr-FR" sz="2400" i="1" dirty="0" err="1"/>
              <a:t>is</a:t>
            </a:r>
            <a:r>
              <a:rPr lang="fr-FR" sz="2400" i="1" dirty="0"/>
              <a:t> </a:t>
            </a:r>
            <a:r>
              <a:rPr lang="fr-FR" sz="2400" i="1" dirty="0" err="1"/>
              <a:t>linked</a:t>
            </a:r>
            <a:r>
              <a:rPr lang="fr-FR" sz="2400" i="1" dirty="0"/>
              <a:t> to </a:t>
            </a:r>
            <a:r>
              <a:rPr lang="fr-FR" sz="2400" i="1" dirty="0" smtClean="0"/>
              <a:t>a </a:t>
            </a:r>
            <a:r>
              <a:rPr lang="fr-FR" sz="2400" i="1" dirty="0" err="1" smtClean="0"/>
              <a:t>huge</a:t>
            </a:r>
            <a:r>
              <a:rPr lang="fr-FR" sz="2400" i="1" dirty="0" smtClean="0"/>
              <a:t> </a:t>
            </a:r>
            <a:r>
              <a:rPr lang="fr-FR" sz="2400" i="1" dirty="0" err="1" smtClean="0"/>
              <a:t>number</a:t>
            </a:r>
            <a:r>
              <a:rPr lang="fr-FR" sz="2400" i="1" dirty="0" smtClean="0"/>
              <a:t> of </a:t>
            </a:r>
            <a:r>
              <a:rPr lang="fr-FR" sz="2400" i="1" dirty="0" err="1" smtClean="0"/>
              <a:t>factors</a:t>
            </a:r>
            <a:r>
              <a:rPr lang="fr-FR" sz="2400" i="1" dirty="0" smtClean="0"/>
              <a:t>, </a:t>
            </a:r>
            <a:r>
              <a:rPr lang="fr-FR" sz="2400" i="1" dirty="0"/>
              <a:t>not </a:t>
            </a:r>
            <a:r>
              <a:rPr lang="fr-FR" sz="2400" i="1" dirty="0" err="1"/>
              <a:t>easy</a:t>
            </a:r>
            <a:r>
              <a:rPr lang="fr-FR" sz="2400" i="1" dirty="0"/>
              <a:t> to </a:t>
            </a:r>
            <a:r>
              <a:rPr lang="fr-FR" sz="2400" i="1" dirty="0" err="1" smtClean="0"/>
              <a:t>measure</a:t>
            </a:r>
            <a:r>
              <a:rPr lang="fr-FR" sz="2400" i="1" dirty="0"/>
              <a:t>, </a:t>
            </a:r>
            <a:endParaRPr lang="fr-FR" sz="2400" i="1" dirty="0" smtClean="0"/>
          </a:p>
          <a:p>
            <a:r>
              <a:rPr lang="fr-FR" sz="2400" i="1" dirty="0">
                <a:sym typeface="Wingdings 3" panose="05040102010807070707" pitchFamily="18" charset="2"/>
              </a:rPr>
              <a:t> </a:t>
            </a:r>
            <a:r>
              <a:rPr lang="fr-FR" sz="2400" i="1" u="sng" dirty="0" smtClean="0"/>
              <a:t>Indication « value » </a:t>
            </a:r>
            <a:r>
              <a:rPr lang="fr-FR" sz="2400" i="1" u="sng" dirty="0"/>
              <a:t>of </a:t>
            </a:r>
            <a:r>
              <a:rPr lang="fr-FR" sz="2400" i="1" u="sng" dirty="0" err="1"/>
              <a:t>factors</a:t>
            </a:r>
            <a:r>
              <a:rPr lang="fr-FR" sz="2400" i="1" u="sng" dirty="0"/>
              <a:t> </a:t>
            </a:r>
            <a:r>
              <a:rPr lang="fr-FR" sz="2400" i="1" dirty="0" err="1"/>
              <a:t>is</a:t>
            </a:r>
            <a:r>
              <a:rPr lang="fr-FR" sz="2400" i="1" dirty="0"/>
              <a:t> </a:t>
            </a:r>
            <a:r>
              <a:rPr lang="fr-FR" sz="2400" i="1" dirty="0" err="1"/>
              <a:t>very</a:t>
            </a:r>
            <a:r>
              <a:rPr lang="fr-FR" sz="2400" i="1" dirty="0"/>
              <a:t> </a:t>
            </a:r>
            <a:r>
              <a:rPr lang="fr-FR" sz="2400" i="1" dirty="0" err="1"/>
              <a:t>dependant</a:t>
            </a:r>
            <a:r>
              <a:rPr lang="fr-FR" sz="2400" i="1" dirty="0"/>
              <a:t> of the </a:t>
            </a:r>
            <a:r>
              <a:rPr lang="fr-FR" sz="2400" b="1" i="1" dirty="0" err="1">
                <a:solidFill>
                  <a:srgbClr val="FF0000"/>
                </a:solidFill>
              </a:rPr>
              <a:t>context</a:t>
            </a:r>
            <a:endParaRPr lang="fr-FR" sz="2400" i="1" dirty="0"/>
          </a:p>
        </p:txBody>
      </p:sp>
      <p:graphicFrame>
        <p:nvGraphicFramePr>
          <p:cNvPr id="11" name="Diagramme 10"/>
          <p:cNvGraphicFramePr/>
          <p:nvPr>
            <p:extLst>
              <p:ext uri="{D42A27DB-BD31-4B8C-83A1-F6EECF244321}">
                <p14:modId xmlns:p14="http://schemas.microsoft.com/office/powerpoint/2010/main" val="463653991"/>
              </p:ext>
            </p:extLst>
          </p:nvPr>
        </p:nvGraphicFramePr>
        <p:xfrm>
          <a:off x="2411760" y="3140968"/>
          <a:ext cx="6131024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31025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94268" y="980728"/>
            <a:ext cx="3576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altLang="fr-FR" dirty="0" err="1" smtClean="0">
                <a:solidFill>
                  <a:schemeClr val="accent1">
                    <a:lumMod val="75000"/>
                  </a:schemeClr>
                </a:solidFill>
              </a:rPr>
              <a:t>Results</a:t>
            </a:r>
            <a:r>
              <a:rPr lang="fr-FR" alt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altLang="fr-FR" dirty="0" err="1" smtClean="0">
                <a:solidFill>
                  <a:schemeClr val="accent1">
                    <a:lumMod val="75000"/>
                  </a:schemeClr>
                </a:solidFill>
              </a:rPr>
              <a:t>with</a:t>
            </a:r>
            <a:r>
              <a:rPr lang="fr-FR" alt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altLang="fr-FR" dirty="0" err="1" smtClean="0">
                <a:solidFill>
                  <a:schemeClr val="accent1">
                    <a:lumMod val="75000"/>
                  </a:schemeClr>
                </a:solidFill>
              </a:rPr>
              <a:t>adding</a:t>
            </a:r>
            <a:r>
              <a:rPr lang="fr-FR" alt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altLang="fr-FR" dirty="0" err="1" smtClean="0">
                <a:solidFill>
                  <a:schemeClr val="accent1">
                    <a:lumMod val="75000"/>
                  </a:schemeClr>
                </a:solidFill>
              </a:rPr>
              <a:t>secondary</a:t>
            </a:r>
            <a:r>
              <a:rPr lang="fr-FR" altLang="fr-FR" dirty="0" smtClean="0">
                <a:solidFill>
                  <a:schemeClr val="accent1">
                    <a:lumMod val="75000"/>
                  </a:schemeClr>
                </a:solidFill>
              </a:rPr>
              <a:t> links!</a:t>
            </a:r>
            <a:endParaRPr lang="fr-FR" alt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513" y="1556792"/>
            <a:ext cx="74888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dirty="0"/>
              <a:t>Exemple 1 </a:t>
            </a:r>
            <a:r>
              <a:rPr lang="fr-FR" altLang="fr-FR" dirty="0" smtClean="0"/>
              <a:t>:</a:t>
            </a:r>
          </a:p>
          <a:p>
            <a:endParaRPr lang="fr-FR" altLang="fr-FR" dirty="0" smtClean="0"/>
          </a:p>
          <a:p>
            <a:r>
              <a:rPr lang="fr-FR" altLang="fr-FR" dirty="0" err="1" smtClean="0"/>
              <a:t>Adding</a:t>
            </a:r>
            <a:r>
              <a:rPr lang="fr-FR" altLang="fr-FR" dirty="0" smtClean="0"/>
              <a:t> the </a:t>
            </a:r>
            <a:r>
              <a:rPr lang="fr-FR" altLang="fr-FR" dirty="0" err="1" smtClean="0"/>
              <a:t>link</a:t>
            </a:r>
            <a:r>
              <a:rPr lang="fr-FR" altLang="fr-FR" dirty="0" smtClean="0"/>
              <a:t> « </a:t>
            </a:r>
            <a:r>
              <a:rPr lang="fr-FR" altLang="fr-FR" dirty="0" err="1" smtClean="0"/>
              <a:t>Origin</a:t>
            </a:r>
            <a:r>
              <a:rPr lang="fr-FR" altLang="fr-FR" dirty="0" smtClean="0"/>
              <a:t> country of </a:t>
            </a:r>
            <a:r>
              <a:rPr lang="fr-FR" altLang="fr-FR" dirty="0" err="1" smtClean="0"/>
              <a:t>authors</a:t>
            </a:r>
            <a:r>
              <a:rPr lang="fr-FR" altLang="fr-FR" dirty="0" smtClean="0"/>
              <a:t> » (i.e., France, </a:t>
            </a:r>
            <a:r>
              <a:rPr lang="fr-FR" altLang="fr-FR" dirty="0" err="1" smtClean="0"/>
              <a:t>Greece</a:t>
            </a:r>
            <a:r>
              <a:rPr lang="fr-FR" altLang="fr-FR" dirty="0" smtClean="0"/>
              <a:t>, Turquie…)</a:t>
            </a:r>
          </a:p>
          <a:p>
            <a:r>
              <a:rPr lang="fr-FR" altLang="fr-FR" dirty="0" smtClean="0"/>
              <a:t>= </a:t>
            </a:r>
            <a:r>
              <a:rPr lang="fr-FR" altLang="fr-FR" dirty="0" err="1" smtClean="0"/>
              <a:t>grouping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authors</a:t>
            </a:r>
            <a:r>
              <a:rPr lang="fr-FR" altLang="fr-FR" dirty="0" smtClean="0"/>
              <a:t> by </a:t>
            </a:r>
            <a:r>
              <a:rPr lang="fr-FR" altLang="fr-FR" dirty="0" err="1" smtClean="0"/>
              <a:t>ideas</a:t>
            </a:r>
            <a:r>
              <a:rPr lang="fr-FR" altLang="fr-FR" dirty="0" smtClean="0"/>
              <a:t> </a:t>
            </a:r>
            <a:r>
              <a:rPr lang="fr-FR" altLang="fr-FR" b="1" u="sng" dirty="0" smtClean="0"/>
              <a:t>AND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their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origin</a:t>
            </a:r>
            <a:r>
              <a:rPr lang="fr-FR" altLang="fr-FR" dirty="0" smtClean="0"/>
              <a:t> country</a:t>
            </a:r>
          </a:p>
          <a:p>
            <a:pPr algn="ctr"/>
            <a:endParaRPr lang="fr-FR" altLang="fr-FR" dirty="0"/>
          </a:p>
          <a:p>
            <a:r>
              <a:rPr lang="fr-FR" altLang="fr-FR" u="sng" dirty="0" smtClean="0"/>
              <a:t>RESULT :</a:t>
            </a:r>
            <a:r>
              <a:rPr lang="fr-FR" altLang="fr-FR" dirty="0" smtClean="0"/>
              <a:t> </a:t>
            </a:r>
            <a:r>
              <a:rPr lang="fr-FR" altLang="fr-FR" b="1" dirty="0" smtClean="0">
                <a:solidFill>
                  <a:schemeClr val="accent6">
                    <a:lumMod val="50000"/>
                  </a:schemeClr>
                </a:solidFill>
              </a:rPr>
              <a:t>the origine country of </a:t>
            </a:r>
            <a:r>
              <a:rPr lang="fr-FR" altLang="fr-FR" b="1" dirty="0" err="1" smtClean="0">
                <a:solidFill>
                  <a:schemeClr val="accent6">
                    <a:lumMod val="50000"/>
                  </a:schemeClr>
                </a:solidFill>
              </a:rPr>
              <a:t>ideas</a:t>
            </a:r>
            <a:r>
              <a:rPr lang="fr-FR" altLang="fr-FR" b="1" dirty="0" smtClean="0">
                <a:solidFill>
                  <a:schemeClr val="accent6">
                    <a:lumMod val="50000"/>
                  </a:schemeClr>
                </a:solidFill>
              </a:rPr>
              <a:t> (and cluster of </a:t>
            </a:r>
            <a:r>
              <a:rPr lang="fr-FR" altLang="fr-FR" b="1" dirty="0" err="1" smtClean="0">
                <a:solidFill>
                  <a:schemeClr val="accent6">
                    <a:lumMod val="50000"/>
                  </a:schemeClr>
                </a:solidFill>
              </a:rPr>
              <a:t>ideas</a:t>
            </a:r>
            <a:r>
              <a:rPr lang="fr-FR" altLang="fr-FR" b="1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 algn="ctr"/>
            <a:endParaRPr lang="fr-FR" altLang="fr-FR" dirty="0" smtClean="0"/>
          </a:p>
        </p:txBody>
      </p:sp>
      <p:pic>
        <p:nvPicPr>
          <p:cNvPr id="22" name="Picture 15" descr="https://encrypted-tbn1.google.com/images?q=tbn:ANd9GcQVSnnOqkagc2dWfLJ6IDDd2-KY0mDrLzlSHrpOUpW5nwh0qbZR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7729"/>
            <a:ext cx="1950655" cy="100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155153" y="6138652"/>
            <a:ext cx="8906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EGI Conference 2016 - </a:t>
            </a:r>
            <a:r>
              <a:rPr lang="en-US" dirty="0" err="1" smtClean="0"/>
              <a:t>IndexMed</a:t>
            </a:r>
            <a:r>
              <a:rPr lang="en-US" dirty="0" smtClean="0"/>
              <a:t> consortium - Science Park - Amsterdam</a:t>
            </a:r>
          </a:p>
          <a:p>
            <a:r>
              <a:rPr lang="en-US" dirty="0" smtClean="0"/>
              <a:t>6 - 8 </a:t>
            </a:r>
            <a:r>
              <a:rPr lang="en-US" dirty="0" err="1" smtClean="0"/>
              <a:t>april</a:t>
            </a:r>
            <a:r>
              <a:rPr lang="en-US" dirty="0" smtClean="0"/>
              <a:t> 2016 - www.indexmed.eu  – </a:t>
            </a:r>
            <a:r>
              <a:rPr lang="en-US" dirty="0" smtClean="0">
                <a:hlinkClick r:id="rId3"/>
              </a:rPr>
              <a:t>romain.david@imbe.fr</a:t>
            </a:r>
            <a:r>
              <a:rPr lang="en-US" dirty="0" smtClean="0"/>
              <a:t> / jean-pierre.feral@imbe.fr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71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94268" y="980728"/>
            <a:ext cx="3576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altLang="fr-FR" dirty="0" err="1" smtClean="0">
                <a:solidFill>
                  <a:schemeClr val="accent1">
                    <a:lumMod val="75000"/>
                  </a:schemeClr>
                </a:solidFill>
              </a:rPr>
              <a:t>Results</a:t>
            </a:r>
            <a:r>
              <a:rPr lang="fr-FR" alt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altLang="fr-FR" dirty="0" err="1" smtClean="0">
                <a:solidFill>
                  <a:schemeClr val="accent1">
                    <a:lumMod val="75000"/>
                  </a:schemeClr>
                </a:solidFill>
              </a:rPr>
              <a:t>with</a:t>
            </a:r>
            <a:r>
              <a:rPr lang="fr-FR" alt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altLang="fr-FR" dirty="0" err="1" smtClean="0">
                <a:solidFill>
                  <a:schemeClr val="accent1">
                    <a:lumMod val="75000"/>
                  </a:schemeClr>
                </a:solidFill>
              </a:rPr>
              <a:t>adding</a:t>
            </a:r>
            <a:r>
              <a:rPr lang="fr-FR" alt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altLang="fr-FR" dirty="0" err="1" smtClean="0">
                <a:solidFill>
                  <a:schemeClr val="accent1">
                    <a:lumMod val="75000"/>
                  </a:schemeClr>
                </a:solidFill>
              </a:rPr>
              <a:t>secondary</a:t>
            </a:r>
            <a:r>
              <a:rPr lang="fr-FR" altLang="fr-FR" dirty="0" smtClean="0">
                <a:solidFill>
                  <a:schemeClr val="accent1">
                    <a:lumMod val="75000"/>
                  </a:schemeClr>
                </a:solidFill>
              </a:rPr>
              <a:t> links!</a:t>
            </a:r>
            <a:endParaRPr lang="fr-FR" alt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18" y="1556792"/>
            <a:ext cx="969485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dirty="0"/>
              <a:t>Exemple 1 </a:t>
            </a:r>
            <a:r>
              <a:rPr lang="fr-FR" altLang="fr-FR" dirty="0" smtClean="0"/>
              <a:t>:</a:t>
            </a:r>
          </a:p>
          <a:p>
            <a:endParaRPr lang="fr-FR" altLang="fr-FR" dirty="0" smtClean="0"/>
          </a:p>
          <a:p>
            <a:r>
              <a:rPr lang="fr-FR" altLang="fr-FR" dirty="0" err="1" smtClean="0"/>
              <a:t>Adding</a:t>
            </a:r>
            <a:r>
              <a:rPr lang="fr-FR" altLang="fr-FR" dirty="0" smtClean="0"/>
              <a:t> the </a:t>
            </a:r>
            <a:r>
              <a:rPr lang="fr-FR" altLang="fr-FR" dirty="0" err="1" smtClean="0"/>
              <a:t>link</a:t>
            </a:r>
            <a:r>
              <a:rPr lang="fr-FR" altLang="fr-FR" dirty="0" smtClean="0"/>
              <a:t> « </a:t>
            </a:r>
            <a:r>
              <a:rPr lang="fr-FR" altLang="fr-FR" dirty="0" err="1" smtClean="0"/>
              <a:t>Origin</a:t>
            </a:r>
            <a:r>
              <a:rPr lang="fr-FR" altLang="fr-FR" dirty="0" smtClean="0"/>
              <a:t> country of </a:t>
            </a:r>
            <a:r>
              <a:rPr lang="fr-FR" altLang="fr-FR" dirty="0" err="1" smtClean="0"/>
              <a:t>authors</a:t>
            </a:r>
            <a:r>
              <a:rPr lang="fr-FR" altLang="fr-FR" dirty="0" smtClean="0"/>
              <a:t> » (i.e., France, </a:t>
            </a:r>
            <a:r>
              <a:rPr lang="fr-FR" altLang="fr-FR" dirty="0" err="1" smtClean="0"/>
              <a:t>Greece</a:t>
            </a:r>
            <a:r>
              <a:rPr lang="fr-FR" altLang="fr-FR" dirty="0" smtClean="0"/>
              <a:t>, Turquie…)</a:t>
            </a:r>
          </a:p>
          <a:p>
            <a:r>
              <a:rPr lang="fr-FR" altLang="fr-FR" dirty="0" smtClean="0"/>
              <a:t>= </a:t>
            </a:r>
            <a:r>
              <a:rPr lang="fr-FR" altLang="fr-FR" dirty="0" err="1" smtClean="0"/>
              <a:t>grouping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authors</a:t>
            </a:r>
            <a:r>
              <a:rPr lang="fr-FR" altLang="fr-FR" dirty="0" smtClean="0"/>
              <a:t> by </a:t>
            </a:r>
            <a:r>
              <a:rPr lang="fr-FR" altLang="fr-FR" dirty="0" err="1" smtClean="0"/>
              <a:t>ideas</a:t>
            </a:r>
            <a:r>
              <a:rPr lang="fr-FR" altLang="fr-FR" dirty="0" smtClean="0"/>
              <a:t> </a:t>
            </a:r>
            <a:r>
              <a:rPr lang="fr-FR" altLang="fr-FR" b="1" u="sng" dirty="0" smtClean="0"/>
              <a:t>AND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their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origin</a:t>
            </a:r>
            <a:r>
              <a:rPr lang="fr-FR" altLang="fr-FR" dirty="0" smtClean="0"/>
              <a:t> country</a:t>
            </a:r>
          </a:p>
          <a:p>
            <a:pPr algn="ctr"/>
            <a:endParaRPr lang="fr-FR" altLang="fr-FR" dirty="0"/>
          </a:p>
          <a:p>
            <a:r>
              <a:rPr lang="fr-FR" altLang="fr-FR" u="sng" dirty="0" smtClean="0"/>
              <a:t>RESULT :</a:t>
            </a:r>
            <a:r>
              <a:rPr lang="fr-FR" altLang="fr-FR" dirty="0" smtClean="0"/>
              <a:t> </a:t>
            </a:r>
            <a:r>
              <a:rPr lang="fr-FR" altLang="fr-FR" b="1" dirty="0" smtClean="0">
                <a:solidFill>
                  <a:schemeClr val="accent6">
                    <a:lumMod val="50000"/>
                  </a:schemeClr>
                </a:solidFill>
              </a:rPr>
              <a:t>the origine country of </a:t>
            </a:r>
            <a:r>
              <a:rPr lang="fr-FR" altLang="fr-FR" b="1" dirty="0" err="1" smtClean="0">
                <a:solidFill>
                  <a:schemeClr val="accent6">
                    <a:lumMod val="50000"/>
                  </a:schemeClr>
                </a:solidFill>
              </a:rPr>
              <a:t>ideas</a:t>
            </a:r>
            <a:r>
              <a:rPr lang="fr-FR" altLang="fr-FR" b="1" dirty="0" smtClean="0">
                <a:solidFill>
                  <a:schemeClr val="accent6">
                    <a:lumMod val="50000"/>
                  </a:schemeClr>
                </a:solidFill>
              </a:rPr>
              <a:t> (and cluster of </a:t>
            </a:r>
            <a:r>
              <a:rPr lang="fr-FR" altLang="fr-FR" b="1" dirty="0" err="1" smtClean="0">
                <a:solidFill>
                  <a:schemeClr val="accent6">
                    <a:lumMod val="50000"/>
                  </a:schemeClr>
                </a:solidFill>
              </a:rPr>
              <a:t>ideas</a:t>
            </a:r>
            <a:r>
              <a:rPr lang="fr-FR" altLang="fr-FR" b="1" dirty="0" smtClean="0">
                <a:solidFill>
                  <a:schemeClr val="accent6">
                    <a:lumMod val="50000"/>
                  </a:schemeClr>
                </a:solidFill>
              </a:rPr>
              <a:t>) -&gt; possible </a:t>
            </a:r>
            <a:r>
              <a:rPr lang="fr-FR" altLang="fr-FR" b="1" dirty="0" err="1" smtClean="0">
                <a:solidFill>
                  <a:schemeClr val="accent6">
                    <a:lumMod val="50000"/>
                  </a:schemeClr>
                </a:solidFill>
              </a:rPr>
              <a:t>map</a:t>
            </a:r>
            <a:r>
              <a:rPr lang="fr-FR" altLang="fr-FR" b="1" dirty="0" smtClean="0">
                <a:solidFill>
                  <a:schemeClr val="accent6">
                    <a:lumMod val="50000"/>
                  </a:schemeClr>
                </a:solidFill>
              </a:rPr>
              <a:t>!!</a:t>
            </a:r>
          </a:p>
          <a:p>
            <a:pPr algn="ctr"/>
            <a:endParaRPr lang="fr-FR" altLang="fr-FR" dirty="0" smtClean="0"/>
          </a:p>
          <a:p>
            <a:pPr algn="ctr"/>
            <a:r>
              <a:rPr lang="fr-FR" altLang="fr-FR" u="sng" dirty="0" smtClean="0"/>
              <a:t>OPTION 1 : </a:t>
            </a:r>
            <a:r>
              <a:rPr lang="fr-FR" altLang="fr-FR" u="sng" dirty="0" err="1" smtClean="0"/>
              <a:t>ponderate</a:t>
            </a:r>
            <a:r>
              <a:rPr lang="fr-FR" altLang="fr-FR" u="sng" dirty="0" smtClean="0"/>
              <a:t> links </a:t>
            </a:r>
          </a:p>
          <a:p>
            <a:pPr algn="ctr"/>
            <a:endParaRPr lang="fr-FR" altLang="fr-FR" u="sng" dirty="0" smtClean="0"/>
          </a:p>
          <a:p>
            <a:r>
              <a:rPr lang="fr-FR" altLang="fr-FR" dirty="0" smtClean="0"/>
              <a:t>(= </a:t>
            </a:r>
            <a:r>
              <a:rPr lang="fr-FR" altLang="fr-FR" dirty="0" err="1" smtClean="0"/>
              <a:t>ponderate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ideas</a:t>
            </a:r>
            <a:r>
              <a:rPr lang="fr-FR" altLang="fr-FR" dirty="0" smtClean="0"/>
              <a:t> OR/AND </a:t>
            </a:r>
            <a:r>
              <a:rPr lang="fr-FR" altLang="fr-FR" dirty="0" err="1" smtClean="0"/>
              <a:t>author</a:t>
            </a:r>
            <a:r>
              <a:rPr lang="fr-FR" altLang="fr-FR" dirty="0" smtClean="0"/>
              <a:t> importance </a:t>
            </a:r>
            <a:r>
              <a:rPr lang="fr-FR" altLang="fr-FR" dirty="0" err="1" smtClean="0"/>
              <a:t>with</a:t>
            </a:r>
            <a:r>
              <a:rPr lang="fr-FR" altLang="fr-FR" dirty="0" smtClean="0"/>
              <a:t> a </a:t>
            </a:r>
            <a:r>
              <a:rPr lang="fr-FR" altLang="fr-FR" dirty="0" err="1" smtClean="0"/>
              <a:t>weight</a:t>
            </a:r>
            <a:r>
              <a:rPr lang="fr-FR" altLang="fr-FR" dirty="0" smtClean="0"/>
              <a:t>)</a:t>
            </a:r>
            <a:endParaRPr lang="fr-FR" altLang="fr-FR" dirty="0"/>
          </a:p>
          <a:p>
            <a:r>
              <a:rPr lang="fr-FR" altLang="fr-FR" dirty="0" smtClean="0"/>
              <a:t>More an </a:t>
            </a:r>
            <a:r>
              <a:rPr lang="fr-FR" altLang="fr-FR" dirty="0" err="1" smtClean="0"/>
              <a:t>object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is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heavy</a:t>
            </a:r>
            <a:r>
              <a:rPr lang="fr-FR" altLang="fr-FR" dirty="0" smtClean="0"/>
              <a:t>, more </a:t>
            </a:r>
            <a:r>
              <a:rPr lang="fr-FR" altLang="fr-FR" dirty="0" err="1" smtClean="0"/>
              <a:t>he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attract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others</a:t>
            </a:r>
            <a:r>
              <a:rPr lang="fr-FR" altLang="fr-FR" dirty="0" smtClean="0"/>
              <a:t> (</a:t>
            </a:r>
            <a:r>
              <a:rPr lang="fr-FR" altLang="fr-FR" dirty="0" err="1" smtClean="0"/>
              <a:t>with</a:t>
            </a:r>
            <a:r>
              <a:rPr lang="fr-FR" altLang="fr-FR" dirty="0" smtClean="0"/>
              <a:t> the links)</a:t>
            </a:r>
          </a:p>
          <a:p>
            <a:r>
              <a:rPr lang="fr-FR" altLang="fr-FR" dirty="0" smtClean="0"/>
              <a:t>More a </a:t>
            </a:r>
            <a:r>
              <a:rPr lang="fr-FR" altLang="fr-FR" dirty="0" err="1" smtClean="0"/>
              <a:t>link</a:t>
            </a:r>
            <a:r>
              <a:rPr lang="fr-FR" altLang="fr-FR" dirty="0" smtClean="0"/>
              <a:t> have </a:t>
            </a:r>
            <a:r>
              <a:rPr lang="fr-FR" altLang="fr-FR" dirty="0" err="1" smtClean="0"/>
              <a:t>weight</a:t>
            </a:r>
            <a:r>
              <a:rPr lang="fr-FR" altLang="fr-FR" dirty="0" smtClean="0"/>
              <a:t>, more </a:t>
            </a:r>
            <a:r>
              <a:rPr lang="fr-FR" altLang="fr-FR" dirty="0" err="1" smtClean="0"/>
              <a:t>it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will</a:t>
            </a:r>
            <a:r>
              <a:rPr lang="fr-FR" altLang="fr-FR" dirty="0" smtClean="0"/>
              <a:t> attractive the </a:t>
            </a:r>
            <a:r>
              <a:rPr lang="fr-FR" altLang="fr-FR" dirty="0" err="1" smtClean="0"/>
              <a:t>objects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he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linked</a:t>
            </a:r>
            <a:endParaRPr lang="fr-FR" altLang="fr-FR" dirty="0" smtClean="0"/>
          </a:p>
          <a:p>
            <a:r>
              <a:rPr lang="fr-FR" altLang="fr-FR" u="sng" dirty="0"/>
              <a:t>RESULT :</a:t>
            </a:r>
            <a:r>
              <a:rPr lang="fr-FR" altLang="fr-FR" dirty="0"/>
              <a:t> </a:t>
            </a:r>
            <a:r>
              <a:rPr lang="fr-FR" altLang="fr-FR" b="1" dirty="0">
                <a:solidFill>
                  <a:schemeClr val="accent6">
                    <a:lumMod val="50000"/>
                  </a:schemeClr>
                </a:solidFill>
              </a:rPr>
              <a:t>the origine country of </a:t>
            </a:r>
            <a:r>
              <a:rPr lang="fr-FR" altLang="fr-FR" b="1" dirty="0" smtClean="0">
                <a:solidFill>
                  <a:schemeClr val="accent6">
                    <a:lumMod val="50000"/>
                  </a:schemeClr>
                </a:solidFill>
              </a:rPr>
              <a:t>main </a:t>
            </a:r>
            <a:r>
              <a:rPr lang="fr-FR" altLang="fr-FR" b="1" dirty="0" err="1" smtClean="0">
                <a:solidFill>
                  <a:schemeClr val="accent6">
                    <a:lumMod val="50000"/>
                  </a:schemeClr>
                </a:solidFill>
              </a:rPr>
              <a:t>school</a:t>
            </a:r>
            <a:r>
              <a:rPr lang="fr-FR" altLang="fr-FR" b="1" dirty="0" smtClean="0">
                <a:solidFill>
                  <a:schemeClr val="accent6">
                    <a:lumMod val="50000"/>
                  </a:schemeClr>
                </a:solidFill>
              </a:rPr>
              <a:t> of </a:t>
            </a:r>
            <a:r>
              <a:rPr lang="fr-FR" altLang="fr-FR" b="1" dirty="0" err="1" smtClean="0">
                <a:solidFill>
                  <a:schemeClr val="accent6">
                    <a:lumMod val="50000"/>
                  </a:schemeClr>
                </a:solidFill>
              </a:rPr>
              <a:t>thinkings</a:t>
            </a:r>
            <a:r>
              <a:rPr lang="fr-FR" altLang="fr-FR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r>
              <a:rPr lang="fr-FR" altLang="fr-FR" b="1" dirty="0" smtClean="0">
                <a:solidFill>
                  <a:schemeClr val="accent6">
                    <a:lumMod val="50000"/>
                  </a:schemeClr>
                </a:solidFill>
              </a:rPr>
              <a:t>(and </a:t>
            </a:r>
            <a:r>
              <a:rPr lang="fr-FR" altLang="fr-FR" b="1" dirty="0">
                <a:solidFill>
                  <a:schemeClr val="accent6">
                    <a:lumMod val="50000"/>
                  </a:schemeClr>
                </a:solidFill>
              </a:rPr>
              <a:t>cluster of </a:t>
            </a:r>
            <a:r>
              <a:rPr lang="fr-FR" altLang="fr-FR" b="1" dirty="0" smtClean="0">
                <a:solidFill>
                  <a:schemeClr val="accent6">
                    <a:lumMod val="50000"/>
                  </a:schemeClr>
                </a:solidFill>
              </a:rPr>
              <a:t>countries = zone of influence) </a:t>
            </a:r>
            <a:r>
              <a:rPr lang="fr-FR" altLang="fr-FR" b="1" dirty="0">
                <a:solidFill>
                  <a:schemeClr val="accent6">
                    <a:lumMod val="50000"/>
                  </a:schemeClr>
                </a:solidFill>
              </a:rPr>
              <a:t>-&gt; possible </a:t>
            </a:r>
            <a:r>
              <a:rPr lang="fr-FR" altLang="fr-FR" b="1" dirty="0" err="1">
                <a:solidFill>
                  <a:schemeClr val="accent6">
                    <a:lumMod val="50000"/>
                  </a:schemeClr>
                </a:solidFill>
              </a:rPr>
              <a:t>map</a:t>
            </a:r>
            <a:r>
              <a:rPr lang="fr-FR" altLang="fr-FR" b="1" dirty="0">
                <a:solidFill>
                  <a:schemeClr val="accent6">
                    <a:lumMod val="50000"/>
                  </a:schemeClr>
                </a:solidFill>
              </a:rPr>
              <a:t>!!</a:t>
            </a:r>
          </a:p>
          <a:p>
            <a:endParaRPr lang="fr-FR" altLang="fr-FR" dirty="0" smtClean="0"/>
          </a:p>
          <a:p>
            <a:endParaRPr lang="fr-FR" altLang="fr-FR" dirty="0" smtClean="0"/>
          </a:p>
        </p:txBody>
      </p:sp>
      <p:pic>
        <p:nvPicPr>
          <p:cNvPr id="22" name="Picture 15" descr="https://encrypted-tbn1.google.com/images?q=tbn:ANd9GcQVSnnOqkagc2dWfLJ6IDDd2-KY0mDrLzlSHrpOUpW5nwh0qbZR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7729"/>
            <a:ext cx="1950655" cy="100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155153" y="6138652"/>
            <a:ext cx="8906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EGI Conference 2016 - </a:t>
            </a:r>
            <a:r>
              <a:rPr lang="en-US" dirty="0" err="1" smtClean="0"/>
              <a:t>IndexMed</a:t>
            </a:r>
            <a:r>
              <a:rPr lang="en-US" dirty="0" smtClean="0"/>
              <a:t> consortium - Science Park - Amsterdam</a:t>
            </a:r>
          </a:p>
          <a:p>
            <a:r>
              <a:rPr lang="en-US" dirty="0" smtClean="0"/>
              <a:t>6 - 8 </a:t>
            </a:r>
            <a:r>
              <a:rPr lang="en-US" dirty="0" err="1" smtClean="0"/>
              <a:t>april</a:t>
            </a:r>
            <a:r>
              <a:rPr lang="en-US" dirty="0" smtClean="0"/>
              <a:t> 2016 - www.indexmed.eu  – </a:t>
            </a:r>
            <a:r>
              <a:rPr lang="en-US" dirty="0" smtClean="0">
                <a:hlinkClick r:id="rId3"/>
              </a:rPr>
              <a:t>romain.david@imbe.fr</a:t>
            </a:r>
            <a:r>
              <a:rPr lang="en-US" dirty="0" smtClean="0"/>
              <a:t> / jean-pierre.feral@imbe.fr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4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94268" y="980728"/>
            <a:ext cx="3576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altLang="fr-FR" dirty="0" err="1" smtClean="0">
                <a:solidFill>
                  <a:schemeClr val="accent1">
                    <a:lumMod val="75000"/>
                  </a:schemeClr>
                </a:solidFill>
              </a:rPr>
              <a:t>Results</a:t>
            </a:r>
            <a:r>
              <a:rPr lang="fr-FR" alt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altLang="fr-FR" dirty="0" err="1" smtClean="0">
                <a:solidFill>
                  <a:schemeClr val="accent1">
                    <a:lumMod val="75000"/>
                  </a:schemeClr>
                </a:solidFill>
              </a:rPr>
              <a:t>with</a:t>
            </a:r>
            <a:r>
              <a:rPr lang="fr-FR" alt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altLang="fr-FR" dirty="0" err="1" smtClean="0">
                <a:solidFill>
                  <a:schemeClr val="accent1">
                    <a:lumMod val="75000"/>
                  </a:schemeClr>
                </a:solidFill>
              </a:rPr>
              <a:t>adding</a:t>
            </a:r>
            <a:r>
              <a:rPr lang="fr-FR" alt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altLang="fr-FR" dirty="0" err="1" smtClean="0">
                <a:solidFill>
                  <a:schemeClr val="accent1">
                    <a:lumMod val="75000"/>
                  </a:schemeClr>
                </a:solidFill>
              </a:rPr>
              <a:t>secondary</a:t>
            </a:r>
            <a:r>
              <a:rPr lang="fr-FR" altLang="fr-FR" dirty="0" smtClean="0">
                <a:solidFill>
                  <a:schemeClr val="accent1">
                    <a:lumMod val="75000"/>
                  </a:schemeClr>
                </a:solidFill>
              </a:rPr>
              <a:t> links!</a:t>
            </a:r>
            <a:endParaRPr lang="fr-FR" alt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18" y="1556792"/>
            <a:ext cx="969485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dirty="0"/>
              <a:t>Exemple 1 </a:t>
            </a:r>
            <a:r>
              <a:rPr lang="fr-FR" altLang="fr-FR" dirty="0" smtClean="0"/>
              <a:t>:</a:t>
            </a:r>
          </a:p>
          <a:p>
            <a:endParaRPr lang="fr-FR" altLang="fr-FR" dirty="0" smtClean="0"/>
          </a:p>
          <a:p>
            <a:r>
              <a:rPr lang="fr-FR" altLang="fr-FR" dirty="0" err="1" smtClean="0"/>
              <a:t>Adding</a:t>
            </a:r>
            <a:r>
              <a:rPr lang="fr-FR" altLang="fr-FR" dirty="0" smtClean="0"/>
              <a:t> the </a:t>
            </a:r>
            <a:r>
              <a:rPr lang="fr-FR" altLang="fr-FR" dirty="0" err="1" smtClean="0"/>
              <a:t>link</a:t>
            </a:r>
            <a:r>
              <a:rPr lang="fr-FR" altLang="fr-FR" dirty="0" smtClean="0"/>
              <a:t> « </a:t>
            </a:r>
            <a:r>
              <a:rPr lang="fr-FR" altLang="fr-FR" dirty="0" err="1" smtClean="0"/>
              <a:t>Origin</a:t>
            </a:r>
            <a:r>
              <a:rPr lang="fr-FR" altLang="fr-FR" dirty="0" smtClean="0"/>
              <a:t> country of </a:t>
            </a:r>
            <a:r>
              <a:rPr lang="fr-FR" altLang="fr-FR" dirty="0" err="1" smtClean="0"/>
              <a:t>authors</a:t>
            </a:r>
            <a:r>
              <a:rPr lang="fr-FR" altLang="fr-FR" dirty="0" smtClean="0"/>
              <a:t> » (i.e., France, </a:t>
            </a:r>
            <a:r>
              <a:rPr lang="fr-FR" altLang="fr-FR" dirty="0" err="1" smtClean="0"/>
              <a:t>Greece</a:t>
            </a:r>
            <a:r>
              <a:rPr lang="fr-FR" altLang="fr-FR" dirty="0" smtClean="0"/>
              <a:t>, Turquie…)</a:t>
            </a:r>
          </a:p>
          <a:p>
            <a:r>
              <a:rPr lang="fr-FR" altLang="fr-FR" dirty="0" smtClean="0"/>
              <a:t>= </a:t>
            </a:r>
            <a:r>
              <a:rPr lang="fr-FR" altLang="fr-FR" dirty="0" err="1" smtClean="0"/>
              <a:t>grouping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authors</a:t>
            </a:r>
            <a:r>
              <a:rPr lang="fr-FR" altLang="fr-FR" dirty="0" smtClean="0"/>
              <a:t> by </a:t>
            </a:r>
            <a:r>
              <a:rPr lang="fr-FR" altLang="fr-FR" dirty="0" err="1" smtClean="0"/>
              <a:t>ideas</a:t>
            </a:r>
            <a:r>
              <a:rPr lang="fr-FR" altLang="fr-FR" dirty="0" smtClean="0"/>
              <a:t> </a:t>
            </a:r>
            <a:r>
              <a:rPr lang="fr-FR" altLang="fr-FR" b="1" u="sng" dirty="0" smtClean="0"/>
              <a:t>AND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their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origin</a:t>
            </a:r>
            <a:r>
              <a:rPr lang="fr-FR" altLang="fr-FR" dirty="0" smtClean="0"/>
              <a:t> country</a:t>
            </a:r>
          </a:p>
          <a:p>
            <a:pPr algn="ctr"/>
            <a:endParaRPr lang="fr-FR" altLang="fr-FR" dirty="0"/>
          </a:p>
          <a:p>
            <a:r>
              <a:rPr lang="fr-FR" altLang="fr-FR" u="sng" dirty="0" smtClean="0"/>
              <a:t>RESULT :</a:t>
            </a:r>
            <a:r>
              <a:rPr lang="fr-FR" altLang="fr-FR" dirty="0" smtClean="0"/>
              <a:t> </a:t>
            </a:r>
            <a:r>
              <a:rPr lang="fr-FR" altLang="fr-FR" b="1" dirty="0" smtClean="0">
                <a:solidFill>
                  <a:schemeClr val="accent6">
                    <a:lumMod val="50000"/>
                  </a:schemeClr>
                </a:solidFill>
              </a:rPr>
              <a:t>the origine country of </a:t>
            </a:r>
            <a:r>
              <a:rPr lang="fr-FR" altLang="fr-FR" b="1" dirty="0" err="1" smtClean="0">
                <a:solidFill>
                  <a:schemeClr val="accent6">
                    <a:lumMod val="50000"/>
                  </a:schemeClr>
                </a:solidFill>
              </a:rPr>
              <a:t>ideas</a:t>
            </a:r>
            <a:r>
              <a:rPr lang="fr-FR" altLang="fr-FR" b="1" dirty="0" smtClean="0">
                <a:solidFill>
                  <a:schemeClr val="accent6">
                    <a:lumMod val="50000"/>
                  </a:schemeClr>
                </a:solidFill>
              </a:rPr>
              <a:t> (and cluster of </a:t>
            </a:r>
            <a:r>
              <a:rPr lang="fr-FR" altLang="fr-FR" b="1" dirty="0" err="1" smtClean="0">
                <a:solidFill>
                  <a:schemeClr val="accent6">
                    <a:lumMod val="50000"/>
                  </a:schemeClr>
                </a:solidFill>
              </a:rPr>
              <a:t>ideas</a:t>
            </a:r>
            <a:r>
              <a:rPr lang="fr-FR" altLang="fr-FR" b="1" dirty="0" smtClean="0">
                <a:solidFill>
                  <a:schemeClr val="accent6">
                    <a:lumMod val="50000"/>
                  </a:schemeClr>
                </a:solidFill>
              </a:rPr>
              <a:t>) -&gt; possible </a:t>
            </a:r>
            <a:r>
              <a:rPr lang="fr-FR" altLang="fr-FR" b="1" dirty="0" err="1" smtClean="0">
                <a:solidFill>
                  <a:schemeClr val="accent6">
                    <a:lumMod val="50000"/>
                  </a:schemeClr>
                </a:solidFill>
              </a:rPr>
              <a:t>map</a:t>
            </a:r>
            <a:r>
              <a:rPr lang="fr-FR" altLang="fr-FR" b="1" dirty="0" smtClean="0">
                <a:solidFill>
                  <a:schemeClr val="accent6">
                    <a:lumMod val="50000"/>
                  </a:schemeClr>
                </a:solidFill>
              </a:rPr>
              <a:t>!!</a:t>
            </a:r>
            <a:endParaRPr lang="fr-FR" altLang="fr-FR" dirty="0" smtClean="0"/>
          </a:p>
          <a:p>
            <a:endParaRPr lang="fr-FR" altLang="fr-FR" dirty="0" smtClean="0"/>
          </a:p>
          <a:p>
            <a:pPr algn="ctr"/>
            <a:r>
              <a:rPr lang="fr-FR" altLang="fr-FR" u="sng" dirty="0" smtClean="0"/>
              <a:t>OPTION 2 :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classify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ideas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with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caracteristics</a:t>
            </a:r>
            <a:r>
              <a:rPr lang="fr-FR" altLang="fr-FR" dirty="0" smtClean="0"/>
              <a:t>/in groups </a:t>
            </a:r>
          </a:p>
          <a:p>
            <a:pPr algn="ctr"/>
            <a:endParaRPr lang="fr-FR" altLang="fr-FR" dirty="0"/>
          </a:p>
          <a:p>
            <a:r>
              <a:rPr lang="fr-FR" altLang="fr-FR" u="sng" dirty="0" smtClean="0"/>
              <a:t>How to do exemple : </a:t>
            </a:r>
          </a:p>
          <a:p>
            <a:r>
              <a:rPr lang="fr-FR" altLang="fr-FR" dirty="0" smtClean="0"/>
              <a:t>classification of </a:t>
            </a:r>
            <a:r>
              <a:rPr lang="fr-FR" altLang="fr-FR" dirty="0" err="1" smtClean="0"/>
              <a:t>ideas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between</a:t>
            </a:r>
            <a:r>
              <a:rPr lang="fr-FR" altLang="fr-FR" dirty="0" smtClean="0"/>
              <a:t> main and </a:t>
            </a:r>
            <a:r>
              <a:rPr lang="fr-FR" altLang="fr-FR" dirty="0" err="1" smtClean="0"/>
              <a:t>secondary</a:t>
            </a:r>
            <a:r>
              <a:rPr lang="fr-FR" altLang="fr-FR" dirty="0" smtClean="0"/>
              <a:t> (in </a:t>
            </a:r>
            <a:r>
              <a:rPr lang="fr-FR" altLang="fr-FR" dirty="0" err="1" smtClean="0"/>
              <a:t>school</a:t>
            </a:r>
            <a:r>
              <a:rPr lang="fr-FR" altLang="fr-FR" dirty="0" smtClean="0"/>
              <a:t> of </a:t>
            </a:r>
            <a:r>
              <a:rPr lang="fr-FR" altLang="fr-FR" dirty="0" err="1" smtClean="0"/>
              <a:t>thinking</a:t>
            </a:r>
            <a:r>
              <a:rPr lang="fr-FR" altLang="fr-FR" dirty="0" smtClean="0"/>
              <a:t>) of </a:t>
            </a:r>
            <a:r>
              <a:rPr lang="fr-FR" altLang="fr-FR" dirty="0" err="1" smtClean="0"/>
              <a:t>them</a:t>
            </a:r>
            <a:r>
              <a:rPr lang="fr-FR" altLang="fr-FR" dirty="0" smtClean="0"/>
              <a:t> </a:t>
            </a:r>
          </a:p>
          <a:p>
            <a:r>
              <a:rPr lang="fr-FR" altLang="fr-FR" dirty="0" smtClean="0"/>
              <a:t>(</a:t>
            </a:r>
            <a:r>
              <a:rPr lang="fr-FR" altLang="fr-FR" dirty="0" err="1" smtClean="0"/>
              <a:t>closed</a:t>
            </a:r>
            <a:r>
              <a:rPr lang="fr-FR" altLang="fr-FR" dirty="0" smtClean="0"/>
              <a:t> of a thesaurus of </a:t>
            </a:r>
            <a:r>
              <a:rPr lang="fr-FR" altLang="fr-FR" dirty="0" err="1" smtClean="0"/>
              <a:t>ideas</a:t>
            </a:r>
            <a:r>
              <a:rPr lang="fr-FR" altLang="fr-FR" dirty="0" smtClean="0"/>
              <a:t>)</a:t>
            </a:r>
          </a:p>
          <a:p>
            <a:endParaRPr lang="fr-FR" altLang="fr-FR" u="sng" dirty="0" smtClean="0"/>
          </a:p>
          <a:p>
            <a:r>
              <a:rPr lang="fr-FR" altLang="fr-FR" u="sng" dirty="0" smtClean="0"/>
              <a:t>RESULT </a:t>
            </a:r>
            <a:r>
              <a:rPr lang="fr-FR" altLang="fr-FR" u="sng" dirty="0"/>
              <a:t>:</a:t>
            </a:r>
            <a:r>
              <a:rPr lang="fr-FR" altLang="fr-FR" dirty="0"/>
              <a:t> </a:t>
            </a:r>
            <a:r>
              <a:rPr lang="fr-FR" altLang="fr-FR" b="1" dirty="0">
                <a:solidFill>
                  <a:schemeClr val="accent6">
                    <a:lumMod val="50000"/>
                  </a:schemeClr>
                </a:solidFill>
              </a:rPr>
              <a:t>the origine </a:t>
            </a:r>
            <a:r>
              <a:rPr lang="fr-FR" altLang="fr-FR" b="1" dirty="0" smtClean="0">
                <a:solidFill>
                  <a:schemeClr val="accent6">
                    <a:lumMod val="50000"/>
                  </a:schemeClr>
                </a:solidFill>
              </a:rPr>
              <a:t>of main </a:t>
            </a:r>
            <a:r>
              <a:rPr lang="fr-FR" altLang="fr-FR" b="1" dirty="0" err="1" smtClean="0">
                <a:solidFill>
                  <a:schemeClr val="accent6">
                    <a:lumMod val="50000"/>
                  </a:schemeClr>
                </a:solidFill>
              </a:rPr>
              <a:t>ideas</a:t>
            </a:r>
            <a:r>
              <a:rPr lang="fr-FR" altLang="fr-FR" b="1" dirty="0" smtClean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fr-FR" altLang="fr-FR" b="1" dirty="0">
                <a:solidFill>
                  <a:schemeClr val="accent6">
                    <a:lumMod val="50000"/>
                  </a:schemeClr>
                </a:solidFill>
              </a:rPr>
              <a:t>and </a:t>
            </a:r>
            <a:r>
              <a:rPr lang="fr-FR" altLang="fr-FR" b="1" dirty="0" smtClean="0">
                <a:solidFill>
                  <a:schemeClr val="accent6">
                    <a:lumMod val="50000"/>
                  </a:schemeClr>
                </a:solidFill>
              </a:rPr>
              <a:t>the diffusion of </a:t>
            </a:r>
            <a:r>
              <a:rPr lang="fr-FR" altLang="fr-FR" b="1" dirty="0" err="1" smtClean="0">
                <a:solidFill>
                  <a:schemeClr val="accent6">
                    <a:lumMod val="50000"/>
                  </a:schemeClr>
                </a:solidFill>
              </a:rPr>
              <a:t>secondary</a:t>
            </a:r>
            <a:r>
              <a:rPr lang="fr-FR" altLang="fr-FR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altLang="fr-FR" b="1" dirty="0" err="1" smtClean="0">
                <a:solidFill>
                  <a:schemeClr val="accent6">
                    <a:lumMod val="50000"/>
                  </a:schemeClr>
                </a:solidFill>
              </a:rPr>
              <a:t>from</a:t>
            </a:r>
            <a:r>
              <a:rPr lang="fr-FR" altLang="fr-FR" b="1" dirty="0" smtClean="0">
                <a:solidFill>
                  <a:schemeClr val="accent6">
                    <a:lumMod val="50000"/>
                  </a:schemeClr>
                </a:solidFill>
              </a:rPr>
              <a:t> the first main </a:t>
            </a:r>
            <a:r>
              <a:rPr lang="fr-FR" altLang="fr-FR" b="1" dirty="0" err="1" smtClean="0">
                <a:solidFill>
                  <a:schemeClr val="accent6">
                    <a:lumMod val="50000"/>
                  </a:schemeClr>
                </a:solidFill>
              </a:rPr>
              <a:t>ideas</a:t>
            </a:r>
            <a:r>
              <a:rPr lang="fr-FR" altLang="fr-FR" b="1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fr-FR" altLang="fr-FR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fr-FR" altLang="fr-FR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fr-FR" altLang="fr-FR" b="1" dirty="0" smtClean="0">
                <a:solidFill>
                  <a:schemeClr val="accent6">
                    <a:lumMod val="50000"/>
                  </a:schemeClr>
                </a:solidFill>
              </a:rPr>
              <a:t>-&gt; </a:t>
            </a:r>
            <a:r>
              <a:rPr lang="fr-FR" altLang="fr-FR" b="1" dirty="0">
                <a:solidFill>
                  <a:schemeClr val="accent6">
                    <a:lumMod val="50000"/>
                  </a:schemeClr>
                </a:solidFill>
              </a:rPr>
              <a:t>possible </a:t>
            </a:r>
            <a:r>
              <a:rPr lang="fr-FR" altLang="fr-FR" b="1" dirty="0" err="1" smtClean="0">
                <a:solidFill>
                  <a:schemeClr val="accent6">
                    <a:lumMod val="50000"/>
                  </a:schemeClr>
                </a:solidFill>
              </a:rPr>
              <a:t>map</a:t>
            </a:r>
            <a:r>
              <a:rPr lang="fr-FR" altLang="fr-FR" b="1" dirty="0" smtClean="0">
                <a:solidFill>
                  <a:schemeClr val="accent6">
                    <a:lumMod val="50000"/>
                  </a:schemeClr>
                </a:solidFill>
              </a:rPr>
              <a:t> more </a:t>
            </a:r>
            <a:r>
              <a:rPr lang="fr-FR" altLang="fr-FR" b="1" dirty="0" err="1" smtClean="0">
                <a:solidFill>
                  <a:schemeClr val="accent6">
                    <a:lumMod val="50000"/>
                  </a:schemeClr>
                </a:solidFill>
              </a:rPr>
              <a:t>complex</a:t>
            </a:r>
            <a:r>
              <a:rPr lang="fr-FR" altLang="fr-FR" b="1" dirty="0" smtClean="0">
                <a:solidFill>
                  <a:schemeClr val="accent6">
                    <a:lumMod val="50000"/>
                  </a:schemeClr>
                </a:solidFill>
              </a:rPr>
              <a:t>!!</a:t>
            </a:r>
            <a:endParaRPr lang="fr-FR" altLang="fr-FR" dirty="0" smtClean="0"/>
          </a:p>
          <a:p>
            <a:pPr algn="ctr"/>
            <a:endParaRPr lang="fr-FR" altLang="fr-FR" dirty="0" smtClean="0"/>
          </a:p>
        </p:txBody>
      </p:sp>
      <p:pic>
        <p:nvPicPr>
          <p:cNvPr id="22" name="Picture 15" descr="https://encrypted-tbn1.google.com/images?q=tbn:ANd9GcQVSnnOqkagc2dWfLJ6IDDd2-KY0mDrLzlSHrpOUpW5nwh0qbZR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7729"/>
            <a:ext cx="1950655" cy="100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155153" y="6138652"/>
            <a:ext cx="8906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EGI Conference 2016 - </a:t>
            </a:r>
            <a:r>
              <a:rPr lang="en-US" dirty="0" err="1" smtClean="0"/>
              <a:t>IndexMed</a:t>
            </a:r>
            <a:r>
              <a:rPr lang="en-US" dirty="0" smtClean="0"/>
              <a:t> consortium - Science Park - Amsterdam</a:t>
            </a:r>
          </a:p>
          <a:p>
            <a:r>
              <a:rPr lang="en-US" dirty="0" smtClean="0"/>
              <a:t>6 - 8 </a:t>
            </a:r>
            <a:r>
              <a:rPr lang="en-US" dirty="0" err="1" smtClean="0"/>
              <a:t>april</a:t>
            </a:r>
            <a:r>
              <a:rPr lang="en-US" dirty="0" smtClean="0"/>
              <a:t> 2016 - www.indexmed.eu  – </a:t>
            </a:r>
            <a:r>
              <a:rPr lang="en-US" dirty="0" smtClean="0">
                <a:hlinkClick r:id="rId3"/>
              </a:rPr>
              <a:t>romain.david@imbe.fr</a:t>
            </a:r>
            <a:r>
              <a:rPr lang="en-US" dirty="0" smtClean="0"/>
              <a:t> / jean-pierre.feral@imbe.fr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92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94268" y="980728"/>
            <a:ext cx="3576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altLang="fr-FR" dirty="0" err="1" smtClean="0">
                <a:solidFill>
                  <a:schemeClr val="accent1">
                    <a:lumMod val="75000"/>
                  </a:schemeClr>
                </a:solidFill>
              </a:rPr>
              <a:t>Results</a:t>
            </a:r>
            <a:r>
              <a:rPr lang="fr-FR" alt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altLang="fr-FR" dirty="0" err="1" smtClean="0">
                <a:solidFill>
                  <a:schemeClr val="accent1">
                    <a:lumMod val="75000"/>
                  </a:schemeClr>
                </a:solidFill>
              </a:rPr>
              <a:t>with</a:t>
            </a:r>
            <a:r>
              <a:rPr lang="fr-FR" alt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altLang="fr-FR" dirty="0" err="1" smtClean="0">
                <a:solidFill>
                  <a:schemeClr val="accent1">
                    <a:lumMod val="75000"/>
                  </a:schemeClr>
                </a:solidFill>
              </a:rPr>
              <a:t>adding</a:t>
            </a:r>
            <a:r>
              <a:rPr lang="fr-FR" alt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altLang="fr-FR" dirty="0" err="1" smtClean="0">
                <a:solidFill>
                  <a:schemeClr val="accent1">
                    <a:lumMod val="75000"/>
                  </a:schemeClr>
                </a:solidFill>
              </a:rPr>
              <a:t>secondary</a:t>
            </a:r>
            <a:r>
              <a:rPr lang="fr-FR" altLang="fr-FR" dirty="0" smtClean="0">
                <a:solidFill>
                  <a:schemeClr val="accent1">
                    <a:lumMod val="75000"/>
                  </a:schemeClr>
                </a:solidFill>
              </a:rPr>
              <a:t> links!</a:t>
            </a:r>
            <a:endParaRPr lang="fr-FR" alt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18" y="1556792"/>
            <a:ext cx="969485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dirty="0"/>
              <a:t>Exemple 1 </a:t>
            </a:r>
            <a:r>
              <a:rPr lang="fr-FR" altLang="fr-FR" dirty="0" smtClean="0"/>
              <a:t>:</a:t>
            </a:r>
          </a:p>
          <a:p>
            <a:endParaRPr lang="fr-FR" altLang="fr-FR" dirty="0" smtClean="0"/>
          </a:p>
          <a:p>
            <a:r>
              <a:rPr lang="fr-FR" altLang="fr-FR" dirty="0" err="1" smtClean="0"/>
              <a:t>Adding</a:t>
            </a:r>
            <a:r>
              <a:rPr lang="fr-FR" altLang="fr-FR" dirty="0" smtClean="0"/>
              <a:t> the </a:t>
            </a:r>
            <a:r>
              <a:rPr lang="fr-FR" altLang="fr-FR" dirty="0" err="1" smtClean="0"/>
              <a:t>link</a:t>
            </a:r>
            <a:r>
              <a:rPr lang="fr-FR" altLang="fr-FR" dirty="0" smtClean="0"/>
              <a:t> « </a:t>
            </a:r>
            <a:r>
              <a:rPr lang="fr-FR" altLang="fr-FR" dirty="0" err="1" smtClean="0"/>
              <a:t>Origin</a:t>
            </a:r>
            <a:r>
              <a:rPr lang="fr-FR" altLang="fr-FR" dirty="0" smtClean="0"/>
              <a:t> country of </a:t>
            </a:r>
            <a:r>
              <a:rPr lang="fr-FR" altLang="fr-FR" dirty="0" err="1" smtClean="0"/>
              <a:t>authors</a:t>
            </a:r>
            <a:r>
              <a:rPr lang="fr-FR" altLang="fr-FR" dirty="0" smtClean="0"/>
              <a:t> » (i.e., France, </a:t>
            </a:r>
            <a:r>
              <a:rPr lang="fr-FR" altLang="fr-FR" dirty="0" err="1" smtClean="0"/>
              <a:t>Greece</a:t>
            </a:r>
            <a:r>
              <a:rPr lang="fr-FR" altLang="fr-FR" dirty="0" smtClean="0"/>
              <a:t>, Turquie…)</a:t>
            </a:r>
          </a:p>
          <a:p>
            <a:r>
              <a:rPr lang="fr-FR" altLang="fr-FR" dirty="0" smtClean="0"/>
              <a:t>= </a:t>
            </a:r>
            <a:r>
              <a:rPr lang="fr-FR" altLang="fr-FR" dirty="0" err="1" smtClean="0"/>
              <a:t>grouping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authors</a:t>
            </a:r>
            <a:r>
              <a:rPr lang="fr-FR" altLang="fr-FR" dirty="0" smtClean="0"/>
              <a:t> by </a:t>
            </a:r>
            <a:r>
              <a:rPr lang="fr-FR" altLang="fr-FR" dirty="0" err="1" smtClean="0"/>
              <a:t>ideas</a:t>
            </a:r>
            <a:r>
              <a:rPr lang="fr-FR" altLang="fr-FR" dirty="0" smtClean="0"/>
              <a:t> </a:t>
            </a:r>
            <a:r>
              <a:rPr lang="fr-FR" altLang="fr-FR" b="1" u="sng" dirty="0" smtClean="0"/>
              <a:t>AND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their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origin</a:t>
            </a:r>
            <a:r>
              <a:rPr lang="fr-FR" altLang="fr-FR" dirty="0" smtClean="0"/>
              <a:t> country</a:t>
            </a:r>
          </a:p>
          <a:p>
            <a:pPr algn="ctr"/>
            <a:endParaRPr lang="fr-FR" altLang="fr-FR" dirty="0"/>
          </a:p>
          <a:p>
            <a:r>
              <a:rPr lang="fr-FR" altLang="fr-FR" u="sng" dirty="0" smtClean="0"/>
              <a:t>RESULT :</a:t>
            </a:r>
            <a:r>
              <a:rPr lang="fr-FR" altLang="fr-FR" dirty="0" smtClean="0"/>
              <a:t> </a:t>
            </a:r>
            <a:r>
              <a:rPr lang="fr-FR" altLang="fr-FR" b="1" dirty="0" smtClean="0">
                <a:solidFill>
                  <a:schemeClr val="accent6">
                    <a:lumMod val="50000"/>
                  </a:schemeClr>
                </a:solidFill>
              </a:rPr>
              <a:t>the origine country of </a:t>
            </a:r>
            <a:r>
              <a:rPr lang="fr-FR" altLang="fr-FR" b="1" dirty="0" err="1" smtClean="0">
                <a:solidFill>
                  <a:schemeClr val="accent6">
                    <a:lumMod val="50000"/>
                  </a:schemeClr>
                </a:solidFill>
              </a:rPr>
              <a:t>ideas</a:t>
            </a:r>
            <a:r>
              <a:rPr lang="fr-FR" altLang="fr-FR" b="1" dirty="0" smtClean="0">
                <a:solidFill>
                  <a:schemeClr val="accent6">
                    <a:lumMod val="50000"/>
                  </a:schemeClr>
                </a:solidFill>
              </a:rPr>
              <a:t> (and cluster of </a:t>
            </a:r>
            <a:r>
              <a:rPr lang="fr-FR" altLang="fr-FR" b="1" dirty="0" err="1" smtClean="0">
                <a:solidFill>
                  <a:schemeClr val="accent6">
                    <a:lumMod val="50000"/>
                  </a:schemeClr>
                </a:solidFill>
              </a:rPr>
              <a:t>ideas</a:t>
            </a:r>
            <a:r>
              <a:rPr lang="fr-FR" altLang="fr-FR" b="1" dirty="0" smtClean="0">
                <a:solidFill>
                  <a:schemeClr val="accent6">
                    <a:lumMod val="50000"/>
                  </a:schemeClr>
                </a:solidFill>
              </a:rPr>
              <a:t>) -&gt; possible </a:t>
            </a:r>
            <a:r>
              <a:rPr lang="fr-FR" altLang="fr-FR" b="1" dirty="0" err="1" smtClean="0">
                <a:solidFill>
                  <a:schemeClr val="accent6">
                    <a:lumMod val="50000"/>
                  </a:schemeClr>
                </a:solidFill>
              </a:rPr>
              <a:t>map</a:t>
            </a:r>
            <a:r>
              <a:rPr lang="fr-FR" altLang="fr-FR" b="1" dirty="0" smtClean="0">
                <a:solidFill>
                  <a:schemeClr val="accent6">
                    <a:lumMod val="50000"/>
                  </a:schemeClr>
                </a:solidFill>
              </a:rPr>
              <a:t>!!</a:t>
            </a:r>
            <a:endParaRPr lang="fr-FR" altLang="fr-FR" dirty="0" smtClean="0"/>
          </a:p>
          <a:p>
            <a:endParaRPr lang="fr-FR" altLang="fr-FR" dirty="0" smtClean="0"/>
          </a:p>
          <a:p>
            <a:pPr algn="ctr"/>
            <a:r>
              <a:rPr lang="fr-FR" altLang="fr-FR" u="sng" dirty="0" smtClean="0"/>
              <a:t>OPTION 3 :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classify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authors</a:t>
            </a:r>
            <a:r>
              <a:rPr lang="fr-FR" altLang="fr-FR" dirty="0" smtClean="0"/>
              <a:t> by </a:t>
            </a:r>
            <a:r>
              <a:rPr lang="fr-FR" altLang="fr-FR" dirty="0" err="1" smtClean="0"/>
              <a:t>their</a:t>
            </a:r>
            <a:r>
              <a:rPr lang="fr-FR" altLang="fr-FR" dirty="0" smtClean="0"/>
              <a:t> dates of « first » or « last » productions</a:t>
            </a:r>
            <a:endParaRPr lang="fr-FR" altLang="fr-FR" dirty="0"/>
          </a:p>
          <a:p>
            <a:endParaRPr lang="fr-FR" altLang="fr-FR" u="sng" dirty="0" smtClean="0"/>
          </a:p>
          <a:p>
            <a:r>
              <a:rPr lang="fr-FR" altLang="fr-FR" u="sng" dirty="0" smtClean="0"/>
              <a:t>How to do exemple : </a:t>
            </a:r>
          </a:p>
          <a:p>
            <a:r>
              <a:rPr lang="fr-FR" altLang="fr-FR" dirty="0" err="1" smtClean="0"/>
              <a:t>Attribute</a:t>
            </a:r>
            <a:r>
              <a:rPr lang="fr-FR" altLang="fr-FR" dirty="0" smtClean="0"/>
              <a:t> the </a:t>
            </a:r>
            <a:r>
              <a:rPr lang="fr-FR" altLang="fr-FR" dirty="0" err="1" smtClean="0"/>
              <a:t>death</a:t>
            </a:r>
            <a:r>
              <a:rPr lang="fr-FR" altLang="fr-FR" dirty="0" smtClean="0"/>
              <a:t> / </a:t>
            </a:r>
            <a:r>
              <a:rPr lang="fr-FR" altLang="fr-FR" dirty="0" err="1" smtClean="0"/>
              <a:t>birthday</a:t>
            </a:r>
            <a:r>
              <a:rPr lang="fr-FR" altLang="fr-FR" dirty="0" smtClean="0"/>
              <a:t> to the </a:t>
            </a:r>
            <a:r>
              <a:rPr lang="fr-FR" altLang="fr-FR" dirty="0" err="1" smtClean="0"/>
              <a:t>author</a:t>
            </a:r>
            <a:endParaRPr lang="fr-FR" altLang="fr-FR" dirty="0" smtClean="0"/>
          </a:p>
          <a:p>
            <a:r>
              <a:rPr lang="fr-FR" altLang="fr-FR" dirty="0" smtClean="0"/>
              <a:t>Select the </a:t>
            </a:r>
            <a:r>
              <a:rPr lang="fr-FR" altLang="fr-FR" dirty="0" err="1" smtClean="0"/>
              <a:t>authors</a:t>
            </a:r>
            <a:r>
              <a:rPr lang="fr-FR" altLang="fr-FR" dirty="0" smtClean="0"/>
              <a:t> by </a:t>
            </a:r>
            <a:r>
              <a:rPr lang="fr-FR" altLang="fr-FR" dirty="0" err="1" smtClean="0"/>
              <a:t>periods</a:t>
            </a:r>
            <a:endParaRPr lang="fr-FR" altLang="fr-FR" dirty="0" smtClean="0"/>
          </a:p>
          <a:p>
            <a:endParaRPr lang="fr-FR" altLang="fr-FR" u="sng" dirty="0" smtClean="0"/>
          </a:p>
          <a:p>
            <a:r>
              <a:rPr lang="fr-FR" altLang="fr-FR" u="sng" dirty="0" smtClean="0"/>
              <a:t>RESULT </a:t>
            </a:r>
            <a:r>
              <a:rPr lang="fr-FR" altLang="fr-FR" u="sng" dirty="0"/>
              <a:t>:</a:t>
            </a:r>
            <a:r>
              <a:rPr lang="fr-FR" altLang="fr-FR" dirty="0"/>
              <a:t> </a:t>
            </a:r>
            <a:r>
              <a:rPr lang="fr-FR" altLang="fr-FR" b="1" dirty="0">
                <a:solidFill>
                  <a:schemeClr val="accent6">
                    <a:lumMod val="50000"/>
                  </a:schemeClr>
                </a:solidFill>
              </a:rPr>
              <a:t>the </a:t>
            </a:r>
            <a:r>
              <a:rPr lang="fr-FR" altLang="fr-FR" b="1" dirty="0" err="1" smtClean="0">
                <a:solidFill>
                  <a:schemeClr val="accent6">
                    <a:lumMod val="50000"/>
                  </a:schemeClr>
                </a:solidFill>
              </a:rPr>
              <a:t>history</a:t>
            </a:r>
            <a:r>
              <a:rPr lang="fr-FR" altLang="fr-FR" b="1" dirty="0" smtClean="0">
                <a:solidFill>
                  <a:schemeClr val="accent6">
                    <a:lumMod val="50000"/>
                  </a:schemeClr>
                </a:solidFill>
              </a:rPr>
              <a:t> of </a:t>
            </a:r>
            <a:r>
              <a:rPr lang="fr-FR" altLang="fr-FR" b="1" dirty="0" err="1" smtClean="0">
                <a:solidFill>
                  <a:schemeClr val="accent6">
                    <a:lumMod val="50000"/>
                  </a:schemeClr>
                </a:solidFill>
              </a:rPr>
              <a:t>ideas</a:t>
            </a:r>
            <a:r>
              <a:rPr lang="fr-FR" altLang="fr-FR" b="1" dirty="0" smtClean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fr-FR" altLang="fr-FR" b="1" dirty="0">
                <a:solidFill>
                  <a:schemeClr val="accent6">
                    <a:lumMod val="50000"/>
                  </a:schemeClr>
                </a:solidFill>
              </a:rPr>
              <a:t>and </a:t>
            </a:r>
            <a:r>
              <a:rPr lang="fr-FR" altLang="fr-FR" b="1" dirty="0" smtClean="0">
                <a:solidFill>
                  <a:schemeClr val="accent6">
                    <a:lumMod val="50000"/>
                  </a:schemeClr>
                </a:solidFill>
              </a:rPr>
              <a:t>the diffusion of </a:t>
            </a:r>
            <a:r>
              <a:rPr lang="fr-FR" altLang="fr-FR" b="1" dirty="0" err="1" smtClean="0">
                <a:solidFill>
                  <a:schemeClr val="accent6">
                    <a:lumMod val="50000"/>
                  </a:schemeClr>
                </a:solidFill>
              </a:rPr>
              <a:t>ideas</a:t>
            </a:r>
            <a:r>
              <a:rPr lang="fr-FR" altLang="fr-FR" b="1" dirty="0" smtClean="0">
                <a:solidFill>
                  <a:schemeClr val="accent6">
                    <a:lumMod val="50000"/>
                  </a:schemeClr>
                </a:solidFill>
              </a:rPr>
              <a:t> per </a:t>
            </a:r>
            <a:r>
              <a:rPr lang="fr-FR" altLang="fr-FR" b="1" dirty="0" err="1" smtClean="0">
                <a:solidFill>
                  <a:schemeClr val="accent6">
                    <a:lumMod val="50000"/>
                  </a:schemeClr>
                </a:solidFill>
              </a:rPr>
              <a:t>period</a:t>
            </a:r>
            <a:r>
              <a:rPr lang="fr-FR" altLang="fr-FR" b="1" dirty="0" smtClean="0">
                <a:solidFill>
                  <a:schemeClr val="accent6">
                    <a:lumMod val="50000"/>
                  </a:schemeClr>
                </a:solidFill>
              </a:rPr>
              <a:t>) </a:t>
            </a:r>
          </a:p>
          <a:p>
            <a:r>
              <a:rPr lang="fr-FR" altLang="fr-FR" b="1" dirty="0" smtClean="0">
                <a:solidFill>
                  <a:schemeClr val="accent6">
                    <a:lumMod val="50000"/>
                  </a:schemeClr>
                </a:solidFill>
              </a:rPr>
              <a:t>-&gt; </a:t>
            </a:r>
            <a:r>
              <a:rPr lang="fr-FR" altLang="fr-FR" b="1" dirty="0">
                <a:solidFill>
                  <a:schemeClr val="accent6">
                    <a:lumMod val="50000"/>
                  </a:schemeClr>
                </a:solidFill>
              </a:rPr>
              <a:t>possible </a:t>
            </a:r>
            <a:r>
              <a:rPr lang="fr-FR" altLang="fr-FR" b="1" dirty="0" err="1" smtClean="0">
                <a:solidFill>
                  <a:schemeClr val="accent6">
                    <a:lumMod val="50000"/>
                  </a:schemeClr>
                </a:solidFill>
              </a:rPr>
              <a:t>map</a:t>
            </a:r>
            <a:r>
              <a:rPr lang="fr-FR" altLang="fr-FR" b="1" dirty="0" smtClean="0">
                <a:solidFill>
                  <a:schemeClr val="accent6">
                    <a:lumMod val="50000"/>
                  </a:schemeClr>
                </a:solidFill>
              </a:rPr>
              <a:t> more </a:t>
            </a:r>
            <a:r>
              <a:rPr lang="fr-FR" altLang="fr-FR" b="1" dirty="0" err="1" smtClean="0">
                <a:solidFill>
                  <a:schemeClr val="accent6">
                    <a:lumMod val="50000"/>
                  </a:schemeClr>
                </a:solidFill>
              </a:rPr>
              <a:t>complex</a:t>
            </a:r>
            <a:r>
              <a:rPr lang="fr-FR" altLang="fr-FR" b="1" dirty="0" smtClean="0">
                <a:solidFill>
                  <a:schemeClr val="accent6">
                    <a:lumMod val="50000"/>
                  </a:schemeClr>
                </a:solidFill>
              </a:rPr>
              <a:t>!!</a:t>
            </a:r>
            <a:endParaRPr lang="fr-FR" altLang="fr-FR" dirty="0" smtClean="0"/>
          </a:p>
          <a:p>
            <a:pPr algn="ctr"/>
            <a:endParaRPr lang="fr-FR" altLang="fr-FR" dirty="0" smtClean="0"/>
          </a:p>
        </p:txBody>
      </p:sp>
      <p:pic>
        <p:nvPicPr>
          <p:cNvPr id="22" name="Picture 15" descr="https://encrypted-tbn1.google.com/images?q=tbn:ANd9GcQVSnnOqkagc2dWfLJ6IDDd2-KY0mDrLzlSHrpOUpW5nwh0qbZR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7729"/>
            <a:ext cx="1950655" cy="100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155153" y="6138652"/>
            <a:ext cx="8906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EGI Conference 2016 - </a:t>
            </a:r>
            <a:r>
              <a:rPr lang="en-US" dirty="0" err="1" smtClean="0"/>
              <a:t>IndexMed</a:t>
            </a:r>
            <a:r>
              <a:rPr lang="en-US" dirty="0" smtClean="0"/>
              <a:t> consortium - Science Park - Amsterdam</a:t>
            </a:r>
          </a:p>
          <a:p>
            <a:r>
              <a:rPr lang="en-US" dirty="0" smtClean="0"/>
              <a:t>6 - 8 </a:t>
            </a:r>
            <a:r>
              <a:rPr lang="en-US" dirty="0" err="1" smtClean="0"/>
              <a:t>april</a:t>
            </a:r>
            <a:r>
              <a:rPr lang="en-US" dirty="0" smtClean="0"/>
              <a:t> 2016 - www.indexmed.eu  – </a:t>
            </a:r>
            <a:r>
              <a:rPr lang="en-US" dirty="0" smtClean="0">
                <a:hlinkClick r:id="rId3"/>
              </a:rPr>
              <a:t>romain.david@imbe.fr</a:t>
            </a:r>
            <a:r>
              <a:rPr lang="en-US" dirty="0" smtClean="0"/>
              <a:t> / jean-pierre.feral@imbe.fr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68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94268" y="980728"/>
            <a:ext cx="3576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altLang="fr-FR" dirty="0" err="1" smtClean="0">
                <a:solidFill>
                  <a:schemeClr val="accent1">
                    <a:lumMod val="75000"/>
                  </a:schemeClr>
                </a:solidFill>
              </a:rPr>
              <a:t>Results</a:t>
            </a:r>
            <a:r>
              <a:rPr lang="fr-FR" alt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altLang="fr-FR" dirty="0" err="1" smtClean="0">
                <a:solidFill>
                  <a:schemeClr val="accent1">
                    <a:lumMod val="75000"/>
                  </a:schemeClr>
                </a:solidFill>
              </a:rPr>
              <a:t>with</a:t>
            </a:r>
            <a:r>
              <a:rPr lang="fr-FR" alt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altLang="fr-FR" dirty="0" err="1" smtClean="0">
                <a:solidFill>
                  <a:schemeClr val="accent1">
                    <a:lumMod val="75000"/>
                  </a:schemeClr>
                </a:solidFill>
              </a:rPr>
              <a:t>adding</a:t>
            </a:r>
            <a:r>
              <a:rPr lang="fr-FR" alt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altLang="fr-FR" dirty="0" err="1" smtClean="0">
                <a:solidFill>
                  <a:schemeClr val="accent1">
                    <a:lumMod val="75000"/>
                  </a:schemeClr>
                </a:solidFill>
              </a:rPr>
              <a:t>secondary</a:t>
            </a:r>
            <a:r>
              <a:rPr lang="fr-FR" altLang="fr-FR" dirty="0" smtClean="0">
                <a:solidFill>
                  <a:schemeClr val="accent1">
                    <a:lumMod val="75000"/>
                  </a:schemeClr>
                </a:solidFill>
              </a:rPr>
              <a:t> links!</a:t>
            </a:r>
            <a:endParaRPr lang="fr-FR" alt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512" y="1556792"/>
            <a:ext cx="86409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u="sng" dirty="0" smtClean="0"/>
              <a:t>EXEMPLE of </a:t>
            </a:r>
            <a:r>
              <a:rPr lang="fr-FR" altLang="fr-FR" u="sng" dirty="0" err="1" smtClean="0"/>
              <a:t>others</a:t>
            </a:r>
            <a:r>
              <a:rPr lang="fr-FR" altLang="fr-FR" u="sng" dirty="0" smtClean="0"/>
              <a:t> OPTIONS</a:t>
            </a:r>
            <a:endParaRPr lang="fr-FR" altLang="fr-FR" dirty="0" smtClean="0"/>
          </a:p>
          <a:p>
            <a:pPr algn="ctr"/>
            <a:endParaRPr lang="fr-FR" altLang="fr-FR" dirty="0" smtClean="0"/>
          </a:p>
          <a:p>
            <a:r>
              <a:rPr lang="fr-FR" altLang="fr-FR" dirty="0" err="1" smtClean="0"/>
              <a:t>Prefered</a:t>
            </a:r>
            <a:r>
              <a:rPr lang="fr-FR" altLang="fr-FR" dirty="0" smtClean="0"/>
              <a:t> vacations place…</a:t>
            </a:r>
          </a:p>
          <a:p>
            <a:r>
              <a:rPr lang="fr-FR" altLang="fr-FR" dirty="0" err="1" smtClean="0"/>
              <a:t>Politics</a:t>
            </a:r>
            <a:r>
              <a:rPr lang="fr-FR" altLang="fr-FR" dirty="0" smtClean="0"/>
              <a:t> groups</a:t>
            </a:r>
            <a:endParaRPr lang="fr-FR" altLang="fr-FR" dirty="0"/>
          </a:p>
          <a:p>
            <a:r>
              <a:rPr lang="fr-FR" altLang="fr-FR" dirty="0" smtClean="0"/>
              <a:t>… </a:t>
            </a:r>
            <a:r>
              <a:rPr lang="fr-FR" altLang="fr-FR" dirty="0" err="1" smtClean="0"/>
              <a:t>color</a:t>
            </a:r>
            <a:r>
              <a:rPr lang="fr-FR" altLang="fr-FR" dirty="0" smtClean="0"/>
              <a:t> of </a:t>
            </a:r>
            <a:r>
              <a:rPr lang="fr-FR" altLang="fr-FR" dirty="0" err="1" smtClean="0"/>
              <a:t>eyes</a:t>
            </a:r>
            <a:r>
              <a:rPr lang="fr-FR" altLang="fr-FR" dirty="0" smtClean="0"/>
              <a:t> or </a:t>
            </a:r>
            <a:r>
              <a:rPr lang="fr-FR" altLang="fr-FR" dirty="0" err="1" smtClean="0"/>
              <a:t>other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human</a:t>
            </a:r>
            <a:r>
              <a:rPr lang="fr-FR" altLang="fr-FR" dirty="0" smtClean="0"/>
              <a:t> traits….</a:t>
            </a:r>
          </a:p>
          <a:p>
            <a:endParaRPr lang="fr-FR" altLang="fr-FR" dirty="0"/>
          </a:p>
          <a:p>
            <a:r>
              <a:rPr lang="fr-FR" altLang="fr-FR" dirty="0" smtClean="0"/>
              <a:t>And </a:t>
            </a:r>
            <a:r>
              <a:rPr lang="fr-FR" altLang="fr-FR" dirty="0" err="1" smtClean="0"/>
              <a:t>you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can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add</a:t>
            </a:r>
            <a:r>
              <a:rPr lang="fr-FR" altLang="fr-FR" dirty="0" smtClean="0"/>
              <a:t> all links </a:t>
            </a:r>
            <a:r>
              <a:rPr lang="fr-FR" altLang="fr-FR" dirty="0" err="1" smtClean="0"/>
              <a:t>you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want</a:t>
            </a:r>
            <a:r>
              <a:rPr lang="fr-FR" altLang="fr-FR" dirty="0" smtClean="0"/>
              <a:t> </a:t>
            </a:r>
          </a:p>
          <a:p>
            <a:r>
              <a:rPr lang="fr-FR" altLang="fr-FR" dirty="0" smtClean="0"/>
              <a:t>(</a:t>
            </a:r>
            <a:r>
              <a:rPr lang="fr-FR" altLang="fr-FR" dirty="0" err="1" smtClean="0"/>
              <a:t>complex</a:t>
            </a:r>
            <a:r>
              <a:rPr lang="fr-FR" altLang="fr-FR" dirty="0" smtClean="0"/>
              <a:t> graphs have </a:t>
            </a:r>
            <a:r>
              <a:rPr lang="fr-FR" altLang="fr-FR" dirty="0" err="1" smtClean="0"/>
              <a:t>thousand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objects</a:t>
            </a:r>
            <a:r>
              <a:rPr lang="fr-FR" altLang="fr-FR" dirty="0" smtClean="0"/>
              <a:t>, </a:t>
            </a:r>
            <a:r>
              <a:rPr lang="fr-FR" altLang="fr-FR" dirty="0" err="1" smtClean="0"/>
              <a:t>hundred</a:t>
            </a:r>
            <a:r>
              <a:rPr lang="fr-FR" altLang="fr-FR" dirty="0" smtClean="0"/>
              <a:t> type of links and million links)</a:t>
            </a:r>
          </a:p>
        </p:txBody>
      </p:sp>
      <p:pic>
        <p:nvPicPr>
          <p:cNvPr id="22" name="Picture 15" descr="https://encrypted-tbn1.google.com/images?q=tbn:ANd9GcQVSnnOqkagc2dWfLJ6IDDd2-KY0mDrLzlSHrpOUpW5nwh0qbZR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7729"/>
            <a:ext cx="1950655" cy="100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155153" y="6138652"/>
            <a:ext cx="8906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EGI Conference 2016 - </a:t>
            </a:r>
            <a:r>
              <a:rPr lang="en-US" dirty="0" err="1" smtClean="0"/>
              <a:t>IndexMed</a:t>
            </a:r>
            <a:r>
              <a:rPr lang="en-US" dirty="0" smtClean="0"/>
              <a:t> consortium - Science Park - Amsterdam</a:t>
            </a:r>
          </a:p>
          <a:p>
            <a:r>
              <a:rPr lang="en-US" dirty="0" smtClean="0"/>
              <a:t>6 - 8 </a:t>
            </a:r>
            <a:r>
              <a:rPr lang="en-US" dirty="0" err="1" smtClean="0"/>
              <a:t>april</a:t>
            </a:r>
            <a:r>
              <a:rPr lang="en-US" dirty="0" smtClean="0"/>
              <a:t> 2016 - www.indexmed.eu  – </a:t>
            </a:r>
            <a:r>
              <a:rPr lang="en-US" dirty="0" smtClean="0">
                <a:hlinkClick r:id="rId3"/>
              </a:rPr>
              <a:t>romain.david@imbe.fr</a:t>
            </a:r>
            <a:r>
              <a:rPr lang="en-US" dirty="0" smtClean="0"/>
              <a:t> / jean-pierre.feral@imbe.fr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82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94268" y="980728"/>
            <a:ext cx="3576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altLang="fr-FR" dirty="0" err="1" smtClean="0">
                <a:solidFill>
                  <a:schemeClr val="accent1">
                    <a:lumMod val="75000"/>
                  </a:schemeClr>
                </a:solidFill>
              </a:rPr>
              <a:t>Results</a:t>
            </a:r>
            <a:r>
              <a:rPr lang="fr-FR" alt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altLang="fr-FR" dirty="0" err="1" smtClean="0">
                <a:solidFill>
                  <a:schemeClr val="accent1">
                    <a:lumMod val="75000"/>
                  </a:schemeClr>
                </a:solidFill>
              </a:rPr>
              <a:t>with</a:t>
            </a:r>
            <a:r>
              <a:rPr lang="fr-FR" alt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altLang="fr-FR" dirty="0" err="1" smtClean="0">
                <a:solidFill>
                  <a:schemeClr val="accent1">
                    <a:lumMod val="75000"/>
                  </a:schemeClr>
                </a:solidFill>
              </a:rPr>
              <a:t>adding</a:t>
            </a:r>
            <a:r>
              <a:rPr lang="fr-FR" alt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altLang="fr-FR" dirty="0" err="1" smtClean="0">
                <a:solidFill>
                  <a:schemeClr val="accent1">
                    <a:lumMod val="75000"/>
                  </a:schemeClr>
                </a:solidFill>
              </a:rPr>
              <a:t>secondary</a:t>
            </a:r>
            <a:r>
              <a:rPr lang="fr-FR" altLang="fr-FR" dirty="0" smtClean="0">
                <a:solidFill>
                  <a:schemeClr val="accent1">
                    <a:lumMod val="75000"/>
                  </a:schemeClr>
                </a:solidFill>
              </a:rPr>
              <a:t> links!</a:t>
            </a:r>
            <a:endParaRPr lang="fr-FR" alt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512" y="1556792"/>
            <a:ext cx="864095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u="sng" dirty="0" smtClean="0"/>
              <a:t>EXEMPLE of </a:t>
            </a:r>
            <a:r>
              <a:rPr lang="fr-FR" altLang="fr-FR" u="sng" dirty="0" err="1" smtClean="0"/>
              <a:t>others</a:t>
            </a:r>
            <a:r>
              <a:rPr lang="fr-FR" altLang="fr-FR" u="sng" dirty="0" smtClean="0"/>
              <a:t> OPTIONS</a:t>
            </a:r>
            <a:endParaRPr lang="fr-FR" altLang="fr-FR" dirty="0" smtClean="0"/>
          </a:p>
          <a:p>
            <a:pPr algn="ctr"/>
            <a:endParaRPr lang="fr-FR" altLang="fr-FR" dirty="0" smtClean="0"/>
          </a:p>
          <a:p>
            <a:r>
              <a:rPr lang="fr-FR" altLang="fr-FR" dirty="0" err="1" smtClean="0"/>
              <a:t>Prefered</a:t>
            </a:r>
            <a:r>
              <a:rPr lang="fr-FR" altLang="fr-FR" dirty="0" smtClean="0"/>
              <a:t> vacations place…</a:t>
            </a:r>
          </a:p>
          <a:p>
            <a:r>
              <a:rPr lang="fr-FR" altLang="fr-FR" dirty="0" err="1" smtClean="0"/>
              <a:t>Politics</a:t>
            </a:r>
            <a:r>
              <a:rPr lang="fr-FR" altLang="fr-FR" dirty="0" smtClean="0"/>
              <a:t> groups</a:t>
            </a:r>
            <a:endParaRPr lang="fr-FR" altLang="fr-FR" dirty="0"/>
          </a:p>
          <a:p>
            <a:r>
              <a:rPr lang="fr-FR" altLang="fr-FR" dirty="0" smtClean="0"/>
              <a:t>… </a:t>
            </a:r>
            <a:r>
              <a:rPr lang="fr-FR" altLang="fr-FR" dirty="0" err="1" smtClean="0"/>
              <a:t>color</a:t>
            </a:r>
            <a:r>
              <a:rPr lang="fr-FR" altLang="fr-FR" dirty="0" smtClean="0"/>
              <a:t> of </a:t>
            </a:r>
            <a:r>
              <a:rPr lang="fr-FR" altLang="fr-FR" dirty="0" err="1" smtClean="0"/>
              <a:t>eyes</a:t>
            </a:r>
            <a:r>
              <a:rPr lang="fr-FR" altLang="fr-FR" dirty="0" smtClean="0"/>
              <a:t> or </a:t>
            </a:r>
            <a:r>
              <a:rPr lang="fr-FR" altLang="fr-FR" dirty="0" err="1" smtClean="0"/>
              <a:t>other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human</a:t>
            </a:r>
            <a:r>
              <a:rPr lang="fr-FR" altLang="fr-FR" dirty="0" smtClean="0"/>
              <a:t> traits….</a:t>
            </a:r>
          </a:p>
          <a:p>
            <a:endParaRPr lang="fr-FR" altLang="fr-FR" dirty="0"/>
          </a:p>
          <a:p>
            <a:r>
              <a:rPr lang="fr-FR" altLang="fr-FR" dirty="0" smtClean="0"/>
              <a:t>And </a:t>
            </a:r>
            <a:r>
              <a:rPr lang="fr-FR" altLang="fr-FR" dirty="0" err="1" smtClean="0"/>
              <a:t>you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can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add</a:t>
            </a:r>
            <a:r>
              <a:rPr lang="fr-FR" altLang="fr-FR" dirty="0" smtClean="0"/>
              <a:t> all links </a:t>
            </a:r>
            <a:r>
              <a:rPr lang="fr-FR" altLang="fr-FR" dirty="0" err="1" smtClean="0"/>
              <a:t>you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want</a:t>
            </a:r>
            <a:r>
              <a:rPr lang="fr-FR" altLang="fr-FR" dirty="0" smtClean="0"/>
              <a:t> </a:t>
            </a:r>
          </a:p>
          <a:p>
            <a:r>
              <a:rPr lang="fr-FR" altLang="fr-FR" dirty="0" smtClean="0"/>
              <a:t>(</a:t>
            </a:r>
            <a:r>
              <a:rPr lang="fr-FR" altLang="fr-FR" dirty="0" err="1" smtClean="0"/>
              <a:t>complex</a:t>
            </a:r>
            <a:r>
              <a:rPr lang="fr-FR" altLang="fr-FR" dirty="0" smtClean="0"/>
              <a:t> graphs have </a:t>
            </a:r>
            <a:r>
              <a:rPr lang="fr-FR" altLang="fr-FR" dirty="0" err="1" smtClean="0"/>
              <a:t>thousand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objects</a:t>
            </a:r>
            <a:r>
              <a:rPr lang="fr-FR" altLang="fr-FR" dirty="0" smtClean="0"/>
              <a:t>, </a:t>
            </a:r>
            <a:r>
              <a:rPr lang="fr-FR" altLang="fr-FR" dirty="0" err="1" smtClean="0"/>
              <a:t>hundred</a:t>
            </a:r>
            <a:r>
              <a:rPr lang="fr-FR" altLang="fr-FR" dirty="0" smtClean="0"/>
              <a:t> type of links and million links)</a:t>
            </a:r>
          </a:p>
          <a:p>
            <a:endParaRPr lang="fr-FR" altLang="fr-FR" dirty="0"/>
          </a:p>
          <a:p>
            <a:r>
              <a:rPr lang="fr-FR" altLang="fr-FR" dirty="0" smtClean="0"/>
              <a:t>	ONLY IMPORTANT POINT : </a:t>
            </a:r>
          </a:p>
          <a:p>
            <a:r>
              <a:rPr lang="fr-FR" altLang="fr-FR" dirty="0" smtClean="0"/>
              <a:t>	all </a:t>
            </a:r>
            <a:r>
              <a:rPr lang="fr-FR" altLang="fr-FR" dirty="0" err="1" smtClean="0"/>
              <a:t>objects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should</a:t>
            </a:r>
            <a:r>
              <a:rPr lang="fr-FR" altLang="fr-FR" dirty="0" smtClean="0"/>
              <a:t> have at least one </a:t>
            </a:r>
            <a:r>
              <a:rPr lang="fr-FR" altLang="fr-FR" dirty="0" err="1" smtClean="0"/>
              <a:t>modality</a:t>
            </a:r>
            <a:r>
              <a:rPr lang="fr-FR" altLang="fr-FR" dirty="0" smtClean="0"/>
              <a:t> for </a:t>
            </a:r>
            <a:r>
              <a:rPr lang="fr-FR" altLang="fr-FR" dirty="0" err="1" smtClean="0"/>
              <a:t>each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attribute</a:t>
            </a:r>
            <a:r>
              <a:rPr lang="fr-FR" altLang="fr-FR" dirty="0" smtClean="0"/>
              <a:t> </a:t>
            </a:r>
            <a:endParaRPr lang="fr-FR" altLang="fr-FR" dirty="0"/>
          </a:p>
        </p:txBody>
      </p:sp>
      <p:pic>
        <p:nvPicPr>
          <p:cNvPr id="22" name="Picture 15" descr="https://encrypted-tbn1.google.com/images?q=tbn:ANd9GcQVSnnOqkagc2dWfLJ6IDDd2-KY0mDrLzlSHrpOUpW5nwh0qbZR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7729"/>
            <a:ext cx="1950655" cy="100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155153" y="6138652"/>
            <a:ext cx="8906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EGI Conference 2016 - </a:t>
            </a:r>
            <a:r>
              <a:rPr lang="en-US" dirty="0" err="1" smtClean="0"/>
              <a:t>IndexMed</a:t>
            </a:r>
            <a:r>
              <a:rPr lang="en-US" dirty="0" smtClean="0"/>
              <a:t> consortium - Science Park - Amsterdam</a:t>
            </a:r>
          </a:p>
          <a:p>
            <a:r>
              <a:rPr lang="en-US" dirty="0" smtClean="0"/>
              <a:t>6 - 8 </a:t>
            </a:r>
            <a:r>
              <a:rPr lang="en-US" dirty="0" err="1" smtClean="0"/>
              <a:t>april</a:t>
            </a:r>
            <a:r>
              <a:rPr lang="en-US" dirty="0" smtClean="0"/>
              <a:t> 2016 - www.indexmed.eu  – </a:t>
            </a:r>
            <a:r>
              <a:rPr lang="en-US" dirty="0" smtClean="0">
                <a:hlinkClick r:id="rId3"/>
              </a:rPr>
              <a:t>romain.david@imbe.fr</a:t>
            </a:r>
            <a:r>
              <a:rPr lang="en-US" dirty="0" smtClean="0"/>
              <a:t> / jean-pierre.feral@imbe.fr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06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94268" y="980728"/>
            <a:ext cx="3576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altLang="fr-FR" dirty="0" err="1" smtClean="0">
                <a:solidFill>
                  <a:schemeClr val="accent1">
                    <a:lumMod val="75000"/>
                  </a:schemeClr>
                </a:solidFill>
              </a:rPr>
              <a:t>Results</a:t>
            </a:r>
            <a:r>
              <a:rPr lang="fr-FR" alt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altLang="fr-FR" dirty="0" err="1" smtClean="0">
                <a:solidFill>
                  <a:schemeClr val="accent1">
                    <a:lumMod val="75000"/>
                  </a:schemeClr>
                </a:solidFill>
              </a:rPr>
              <a:t>with</a:t>
            </a:r>
            <a:r>
              <a:rPr lang="fr-FR" alt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altLang="fr-FR" dirty="0" err="1" smtClean="0">
                <a:solidFill>
                  <a:schemeClr val="accent1">
                    <a:lumMod val="75000"/>
                  </a:schemeClr>
                </a:solidFill>
              </a:rPr>
              <a:t>adding</a:t>
            </a:r>
            <a:r>
              <a:rPr lang="fr-FR" alt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altLang="fr-FR" dirty="0" err="1" smtClean="0">
                <a:solidFill>
                  <a:schemeClr val="accent1">
                    <a:lumMod val="75000"/>
                  </a:schemeClr>
                </a:solidFill>
              </a:rPr>
              <a:t>secondary</a:t>
            </a:r>
            <a:r>
              <a:rPr lang="fr-FR" altLang="fr-FR" dirty="0" smtClean="0">
                <a:solidFill>
                  <a:schemeClr val="accent1">
                    <a:lumMod val="75000"/>
                  </a:schemeClr>
                </a:solidFill>
              </a:rPr>
              <a:t> links!</a:t>
            </a:r>
            <a:endParaRPr lang="fr-FR" alt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755576" y="5063430"/>
            <a:ext cx="6984776" cy="921406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1796" dirty="0" err="1" smtClean="0"/>
              <a:t>Huge</a:t>
            </a:r>
            <a:r>
              <a:rPr lang="fr-FR" altLang="fr-FR" sz="1796" dirty="0" smtClean="0"/>
              <a:t> </a:t>
            </a:r>
            <a:r>
              <a:rPr lang="fr-FR" altLang="fr-FR" sz="1796" dirty="0" err="1" smtClean="0"/>
              <a:t>possibility</a:t>
            </a:r>
            <a:r>
              <a:rPr lang="fr-FR" altLang="fr-FR" sz="1796" dirty="0" smtClean="0"/>
              <a:t> </a:t>
            </a:r>
            <a:r>
              <a:rPr lang="fr-FR" altLang="fr-FR" sz="1796" dirty="0" err="1" smtClean="0"/>
              <a:t>when</a:t>
            </a:r>
            <a:r>
              <a:rPr lang="fr-FR" altLang="fr-FR" sz="1796" dirty="0" smtClean="0"/>
              <a:t> </a:t>
            </a:r>
            <a:r>
              <a:rPr lang="fr-FR" altLang="fr-FR" sz="1796" dirty="0" err="1" smtClean="0"/>
              <a:t>you</a:t>
            </a:r>
            <a:r>
              <a:rPr lang="fr-FR" altLang="fr-FR" sz="1796" dirty="0" smtClean="0"/>
              <a:t> have </a:t>
            </a:r>
            <a:r>
              <a:rPr lang="fr-FR" altLang="fr-FR" sz="1796" dirty="0"/>
              <a:t>the </a:t>
            </a:r>
            <a:r>
              <a:rPr lang="fr-FR" altLang="fr-FR" sz="1796" dirty="0" err="1"/>
              <a:t>possibility</a:t>
            </a:r>
            <a:r>
              <a:rPr lang="fr-FR" altLang="fr-FR" sz="1796" dirty="0"/>
              <a:t> </a:t>
            </a:r>
          </a:p>
          <a:p>
            <a:pPr algn="ctr" eaLnBrk="1" hangingPunct="1"/>
            <a:r>
              <a:rPr lang="fr-FR" altLang="fr-FR" sz="1796" dirty="0"/>
              <a:t>to select the type </a:t>
            </a:r>
            <a:r>
              <a:rPr lang="fr-FR" altLang="fr-FR" sz="1796" dirty="0" smtClean="0"/>
              <a:t>and </a:t>
            </a:r>
            <a:r>
              <a:rPr lang="fr-FR" altLang="fr-FR" sz="1796" dirty="0"/>
              <a:t>the values of </a:t>
            </a:r>
            <a:r>
              <a:rPr lang="fr-FR" altLang="fr-FR" sz="1796" dirty="0" smtClean="0"/>
              <a:t>links</a:t>
            </a:r>
          </a:p>
          <a:p>
            <a:pPr algn="ctr" eaLnBrk="1" hangingPunct="1"/>
            <a:r>
              <a:rPr lang="fr-FR" altLang="fr-FR" sz="1796" dirty="0" smtClean="0"/>
              <a:t>for the graph analyses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79512" y="1556792"/>
            <a:ext cx="88569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u="sng" dirty="0" smtClean="0"/>
              <a:t>EXEMPLE of </a:t>
            </a:r>
            <a:r>
              <a:rPr lang="fr-FR" altLang="fr-FR" u="sng" dirty="0" err="1" smtClean="0"/>
              <a:t>others</a:t>
            </a:r>
            <a:r>
              <a:rPr lang="fr-FR" altLang="fr-FR" u="sng" dirty="0" smtClean="0"/>
              <a:t> OPTIONS</a:t>
            </a:r>
            <a:endParaRPr lang="fr-FR" altLang="fr-FR" dirty="0" smtClean="0"/>
          </a:p>
          <a:p>
            <a:pPr algn="ctr"/>
            <a:endParaRPr lang="fr-FR" altLang="fr-FR" dirty="0" smtClean="0"/>
          </a:p>
          <a:p>
            <a:r>
              <a:rPr lang="fr-FR" altLang="fr-FR" dirty="0" err="1" smtClean="0"/>
              <a:t>Prefered</a:t>
            </a:r>
            <a:r>
              <a:rPr lang="fr-FR" altLang="fr-FR" dirty="0" smtClean="0"/>
              <a:t> vacations place…</a:t>
            </a:r>
          </a:p>
          <a:p>
            <a:r>
              <a:rPr lang="fr-FR" altLang="fr-FR" dirty="0" err="1" smtClean="0"/>
              <a:t>Politics</a:t>
            </a:r>
            <a:r>
              <a:rPr lang="fr-FR" altLang="fr-FR" dirty="0" smtClean="0"/>
              <a:t> groups</a:t>
            </a:r>
            <a:endParaRPr lang="fr-FR" altLang="fr-FR" dirty="0"/>
          </a:p>
          <a:p>
            <a:r>
              <a:rPr lang="fr-FR" altLang="fr-FR" dirty="0" smtClean="0"/>
              <a:t>… </a:t>
            </a:r>
            <a:r>
              <a:rPr lang="fr-FR" altLang="fr-FR" dirty="0" err="1" smtClean="0"/>
              <a:t>color</a:t>
            </a:r>
            <a:r>
              <a:rPr lang="fr-FR" altLang="fr-FR" dirty="0" smtClean="0"/>
              <a:t> of </a:t>
            </a:r>
            <a:r>
              <a:rPr lang="fr-FR" altLang="fr-FR" dirty="0" err="1" smtClean="0"/>
              <a:t>eyes</a:t>
            </a:r>
            <a:r>
              <a:rPr lang="fr-FR" altLang="fr-FR" dirty="0" smtClean="0"/>
              <a:t> or </a:t>
            </a:r>
            <a:r>
              <a:rPr lang="fr-FR" altLang="fr-FR" dirty="0" err="1" smtClean="0"/>
              <a:t>other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human</a:t>
            </a:r>
            <a:r>
              <a:rPr lang="fr-FR" altLang="fr-FR" dirty="0" smtClean="0"/>
              <a:t> traits….</a:t>
            </a:r>
          </a:p>
          <a:p>
            <a:endParaRPr lang="fr-FR" altLang="fr-FR" dirty="0"/>
          </a:p>
          <a:p>
            <a:r>
              <a:rPr lang="fr-FR" altLang="fr-FR" dirty="0" smtClean="0"/>
              <a:t>And </a:t>
            </a:r>
            <a:r>
              <a:rPr lang="fr-FR" altLang="fr-FR" dirty="0" err="1" smtClean="0"/>
              <a:t>you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can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add</a:t>
            </a:r>
            <a:r>
              <a:rPr lang="fr-FR" altLang="fr-FR" dirty="0" smtClean="0"/>
              <a:t> all links </a:t>
            </a:r>
            <a:r>
              <a:rPr lang="fr-FR" altLang="fr-FR" dirty="0" err="1" smtClean="0"/>
              <a:t>you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want</a:t>
            </a:r>
            <a:r>
              <a:rPr lang="fr-FR" altLang="fr-FR" dirty="0" smtClean="0"/>
              <a:t> </a:t>
            </a:r>
          </a:p>
          <a:p>
            <a:r>
              <a:rPr lang="fr-FR" altLang="fr-FR" dirty="0" smtClean="0"/>
              <a:t>(</a:t>
            </a:r>
            <a:r>
              <a:rPr lang="fr-FR" altLang="fr-FR" dirty="0" err="1" smtClean="0"/>
              <a:t>complex</a:t>
            </a:r>
            <a:r>
              <a:rPr lang="fr-FR" altLang="fr-FR" dirty="0" smtClean="0"/>
              <a:t> graphs have </a:t>
            </a:r>
            <a:r>
              <a:rPr lang="fr-FR" altLang="fr-FR" dirty="0" err="1" smtClean="0"/>
              <a:t>thousand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objects</a:t>
            </a:r>
            <a:r>
              <a:rPr lang="fr-FR" altLang="fr-FR" dirty="0" smtClean="0"/>
              <a:t>, </a:t>
            </a:r>
            <a:r>
              <a:rPr lang="fr-FR" altLang="fr-FR" dirty="0" err="1" smtClean="0"/>
              <a:t>hundred</a:t>
            </a:r>
            <a:r>
              <a:rPr lang="fr-FR" altLang="fr-FR" dirty="0" smtClean="0"/>
              <a:t> type of links and million links)</a:t>
            </a:r>
          </a:p>
          <a:p>
            <a:endParaRPr lang="fr-FR" altLang="fr-FR" dirty="0"/>
          </a:p>
          <a:p>
            <a:r>
              <a:rPr lang="fr-FR" altLang="fr-FR" dirty="0" smtClean="0"/>
              <a:t>	ONLY IMPORTANT POINT : </a:t>
            </a:r>
          </a:p>
          <a:p>
            <a:r>
              <a:rPr lang="fr-FR" altLang="fr-FR" dirty="0" smtClean="0"/>
              <a:t>	all </a:t>
            </a:r>
            <a:r>
              <a:rPr lang="fr-FR" altLang="fr-FR" dirty="0" err="1" smtClean="0"/>
              <a:t>objects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should</a:t>
            </a:r>
            <a:r>
              <a:rPr lang="fr-FR" altLang="fr-FR" dirty="0" smtClean="0"/>
              <a:t> have at least one </a:t>
            </a:r>
            <a:r>
              <a:rPr lang="fr-FR" altLang="fr-FR" dirty="0" err="1" smtClean="0"/>
              <a:t>modality</a:t>
            </a:r>
            <a:r>
              <a:rPr lang="fr-FR" altLang="fr-FR" dirty="0" smtClean="0"/>
              <a:t> for </a:t>
            </a:r>
            <a:r>
              <a:rPr lang="fr-FR" altLang="fr-FR" dirty="0" err="1" smtClean="0"/>
              <a:t>each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attribute</a:t>
            </a:r>
            <a:r>
              <a:rPr lang="fr-FR" altLang="fr-FR" dirty="0" smtClean="0"/>
              <a:t> </a:t>
            </a:r>
          </a:p>
          <a:p>
            <a:r>
              <a:rPr lang="fr-FR" altLang="fr-FR" dirty="0"/>
              <a:t>	</a:t>
            </a:r>
            <a:r>
              <a:rPr lang="fr-FR" altLang="fr-FR" dirty="0" smtClean="0"/>
              <a:t>(= </a:t>
            </a:r>
            <a:r>
              <a:rPr lang="fr-FR" altLang="fr-FR" dirty="0" err="1" smtClean="0"/>
              <a:t>each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object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need</a:t>
            </a:r>
            <a:r>
              <a:rPr lang="fr-FR" altLang="fr-FR" dirty="0" smtClean="0"/>
              <a:t> to have the </a:t>
            </a:r>
            <a:r>
              <a:rPr lang="fr-FR" altLang="fr-FR" dirty="0" err="1" smtClean="0"/>
              <a:t>possibility</a:t>
            </a:r>
            <a:r>
              <a:rPr lang="fr-FR" altLang="fr-FR" dirty="0" smtClean="0"/>
              <a:t> to </a:t>
            </a:r>
            <a:r>
              <a:rPr lang="fr-FR" altLang="fr-FR" dirty="0" err="1" smtClean="0"/>
              <a:t>be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linked</a:t>
            </a:r>
            <a:r>
              <a:rPr lang="fr-FR" altLang="fr-FR" dirty="0" smtClean="0"/>
              <a:t> to </a:t>
            </a:r>
            <a:r>
              <a:rPr lang="fr-FR" altLang="fr-FR" dirty="0" err="1" smtClean="0"/>
              <a:t>other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with</a:t>
            </a:r>
            <a:r>
              <a:rPr lang="fr-FR" altLang="fr-FR" dirty="0" smtClean="0"/>
              <a:t> an </a:t>
            </a:r>
            <a:r>
              <a:rPr lang="fr-FR" altLang="fr-FR" dirty="0" err="1" smtClean="0"/>
              <a:t>attribute</a:t>
            </a:r>
            <a:r>
              <a:rPr lang="fr-FR" altLang="fr-FR" dirty="0" smtClean="0"/>
              <a:t>)</a:t>
            </a:r>
            <a:endParaRPr lang="fr-FR" altLang="fr-FR" dirty="0"/>
          </a:p>
        </p:txBody>
      </p:sp>
      <p:pic>
        <p:nvPicPr>
          <p:cNvPr id="23" name="Picture 15" descr="https://encrypted-tbn1.google.com/images?q=tbn:ANd9GcQVSnnOqkagc2dWfLJ6IDDd2-KY0mDrLzlSHrpOUpW5nwh0qbZR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7729"/>
            <a:ext cx="1950655" cy="100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155153" y="6138652"/>
            <a:ext cx="8906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EGI Conference 2016 - </a:t>
            </a:r>
            <a:r>
              <a:rPr lang="en-US" dirty="0" err="1" smtClean="0"/>
              <a:t>IndexMed</a:t>
            </a:r>
            <a:r>
              <a:rPr lang="en-US" dirty="0" smtClean="0"/>
              <a:t> consortium - Science Park - Amsterdam</a:t>
            </a:r>
          </a:p>
          <a:p>
            <a:r>
              <a:rPr lang="en-US" dirty="0" smtClean="0"/>
              <a:t>6 - 8 </a:t>
            </a:r>
            <a:r>
              <a:rPr lang="en-US" dirty="0" err="1" smtClean="0"/>
              <a:t>april</a:t>
            </a:r>
            <a:r>
              <a:rPr lang="en-US" dirty="0" smtClean="0"/>
              <a:t> 2016 - www.indexmed.eu  – </a:t>
            </a:r>
            <a:r>
              <a:rPr lang="en-US" dirty="0" smtClean="0">
                <a:hlinkClick r:id="rId3"/>
              </a:rPr>
              <a:t>romain.david@imbe.fr</a:t>
            </a:r>
            <a:r>
              <a:rPr lang="en-US" dirty="0" smtClean="0"/>
              <a:t> / jean-pierre.feral@imbe.fr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9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318352" y="881285"/>
            <a:ext cx="8710736" cy="819523"/>
          </a:xfrm>
        </p:spPr>
        <p:txBody>
          <a:bodyPr/>
          <a:lstStyle/>
          <a:p>
            <a:r>
              <a:rPr lang="fr-FR" dirty="0" err="1" smtClean="0"/>
              <a:t>Any</a:t>
            </a:r>
            <a:r>
              <a:rPr lang="fr-FR" dirty="0" smtClean="0"/>
              <a:t> </a:t>
            </a:r>
            <a:r>
              <a:rPr lang="fr-FR" dirty="0" err="1" smtClean="0"/>
              <a:t>helpful</a:t>
            </a:r>
            <a:r>
              <a:rPr lang="fr-FR" dirty="0" smtClean="0"/>
              <a:t> consortium in the future</a:t>
            </a:r>
            <a:endParaRPr lang="fr-FR" dirty="0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870" y="1575531"/>
            <a:ext cx="6192490" cy="4234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90033" y="4048045"/>
            <a:ext cx="5940281" cy="2062103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3200" dirty="0" smtClean="0"/>
              <a:t>Open to </a:t>
            </a:r>
            <a:r>
              <a:rPr lang="fr-FR" sz="3200" dirty="0" err="1" smtClean="0"/>
              <a:t>your</a:t>
            </a:r>
            <a:r>
              <a:rPr lang="fr-FR" sz="3200" dirty="0" smtClean="0"/>
              <a:t> participation</a:t>
            </a:r>
          </a:p>
          <a:p>
            <a:r>
              <a:rPr lang="fr-FR" sz="3200" dirty="0" smtClean="0"/>
              <a:t>Open source, simple </a:t>
            </a:r>
            <a:r>
              <a:rPr lang="fr-FR" sz="3200" dirty="0" err="1" smtClean="0"/>
              <a:t>datastructure</a:t>
            </a:r>
            <a:endParaRPr lang="fr-FR" sz="3200" dirty="0" smtClean="0"/>
          </a:p>
          <a:p>
            <a:r>
              <a:rPr lang="fr-FR" sz="3200" dirty="0" smtClean="0"/>
              <a:t>Open and non-</a:t>
            </a:r>
            <a:r>
              <a:rPr lang="fr-FR" sz="3200" dirty="0" err="1" smtClean="0"/>
              <a:t>centralized</a:t>
            </a:r>
            <a:r>
              <a:rPr lang="fr-FR" sz="3200" dirty="0" smtClean="0"/>
              <a:t> data</a:t>
            </a:r>
          </a:p>
          <a:p>
            <a:r>
              <a:rPr lang="fr-FR" sz="3200" dirty="0" smtClean="0"/>
              <a:t>Open and free science</a:t>
            </a:r>
            <a:endParaRPr lang="fr-FR" sz="2400" dirty="0" smtClean="0"/>
          </a:p>
        </p:txBody>
      </p:sp>
      <p:pic>
        <p:nvPicPr>
          <p:cNvPr id="5" name="Picture 15" descr="https://encrypted-tbn1.google.com/images?q=tbn:ANd9GcQVSnnOqkagc2dWfLJ6IDDd2-KY0mDrLzlSHrpOUpW5nwh0qbZR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7729"/>
            <a:ext cx="1950655" cy="100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55153" y="6138652"/>
            <a:ext cx="8906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EGI Conference 2016 - </a:t>
            </a:r>
            <a:r>
              <a:rPr lang="en-US" dirty="0" err="1" smtClean="0"/>
              <a:t>IndexMed</a:t>
            </a:r>
            <a:r>
              <a:rPr lang="en-US" dirty="0" smtClean="0"/>
              <a:t> consortium - Science Park - Amsterdam</a:t>
            </a:r>
          </a:p>
          <a:p>
            <a:r>
              <a:rPr lang="en-US" dirty="0" smtClean="0"/>
              <a:t>6 - 8 </a:t>
            </a:r>
            <a:r>
              <a:rPr lang="en-US" dirty="0" err="1" smtClean="0"/>
              <a:t>april</a:t>
            </a:r>
            <a:r>
              <a:rPr lang="en-US" dirty="0" smtClean="0"/>
              <a:t> 2016 - www.indexmed.eu  – </a:t>
            </a:r>
            <a:r>
              <a:rPr lang="en-US" dirty="0" smtClean="0">
                <a:hlinkClick r:id="rId4"/>
              </a:rPr>
              <a:t>romain.david@imbe.fr</a:t>
            </a:r>
            <a:r>
              <a:rPr lang="en-US" dirty="0" smtClean="0"/>
              <a:t> / jean-pierre.feral@imbe.fr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26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649521"/>
          </a:xfrm>
          <a:prstGeom prst="rect">
            <a:avLst/>
          </a:prstGeom>
        </p:spPr>
      </p:pic>
      <p:pic>
        <p:nvPicPr>
          <p:cNvPr id="23" name="Picture 15" descr="https://encrypted-tbn1.google.com/images?q=tbn:ANd9GcQVSnnOqkagc2dWfLJ6IDDd2-KY0mDrLzlSHrpOUpW5nwh0qbZRl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" y="323719"/>
            <a:ext cx="998593" cy="51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155153" y="6138652"/>
            <a:ext cx="8906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EGI Conference 2016 - </a:t>
            </a:r>
            <a:r>
              <a:rPr lang="en-US" dirty="0" err="1" smtClean="0"/>
              <a:t>IndexMed</a:t>
            </a:r>
            <a:r>
              <a:rPr lang="en-US" dirty="0" smtClean="0"/>
              <a:t> consortium - Science Park - Amsterdam</a:t>
            </a:r>
          </a:p>
          <a:p>
            <a:r>
              <a:rPr lang="en-US" dirty="0" smtClean="0"/>
              <a:t>6 - 8 </a:t>
            </a:r>
            <a:r>
              <a:rPr lang="en-US" dirty="0" err="1" smtClean="0"/>
              <a:t>april</a:t>
            </a:r>
            <a:r>
              <a:rPr lang="en-US" dirty="0" smtClean="0"/>
              <a:t> 2016 - www.indexmed.eu  – </a:t>
            </a:r>
            <a:r>
              <a:rPr lang="en-US" dirty="0" smtClean="0">
                <a:hlinkClick r:id="rId4"/>
              </a:rPr>
              <a:t>romain.david@imbe.fr</a:t>
            </a:r>
            <a:r>
              <a:rPr lang="en-US" dirty="0" smtClean="0"/>
              <a:t> / jean-pierre.feral@imbe.fr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5153" y="1093696"/>
            <a:ext cx="4380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 : context in ecological studies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22916" y="1529557"/>
            <a:ext cx="4536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Heterogeneous</a:t>
            </a:r>
            <a:r>
              <a:rPr lang="fr-F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fr-FR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communities</a:t>
            </a:r>
            <a:r>
              <a:rPr lang="fr-F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structure</a:t>
            </a:r>
            <a:endParaRPr lang="fr-FR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8" name="Image 17" descr="cnrs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009" y="5159111"/>
            <a:ext cx="585075" cy="58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435" y="1990748"/>
            <a:ext cx="659736" cy="659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98" y="1569929"/>
            <a:ext cx="1198657" cy="82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962" y="2920624"/>
            <a:ext cx="1749795" cy="514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31" y="4123353"/>
            <a:ext cx="1319473" cy="690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869" y="4491231"/>
            <a:ext cx="1031686" cy="103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205" y="2701951"/>
            <a:ext cx="826707" cy="50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797" y="1558951"/>
            <a:ext cx="712679" cy="690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oneTexte 17"/>
          <p:cNvSpPr txBox="1">
            <a:spLocks noChangeArrowheads="1"/>
          </p:cNvSpPr>
          <p:nvPr/>
        </p:nvSpPr>
        <p:spPr bwMode="auto">
          <a:xfrm>
            <a:off x="264709" y="2714287"/>
            <a:ext cx="2970171" cy="440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charset="0"/>
              </a:defRPr>
            </a:lvl1pPr>
            <a:lvl2pPr indent="-325438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indent="-26035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3pPr>
            <a:lvl4pPr indent="-26035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charset="0"/>
              </a:defRPr>
            </a:lvl4pPr>
            <a:lvl5pPr indent="-26035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charset="0"/>
              </a:defRPr>
            </a:lvl5pPr>
            <a:lvl6pPr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</a:defRPr>
            </a:lvl6pPr>
            <a:lvl7pPr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</a:defRPr>
            </a:lvl7pPr>
            <a:lvl8pPr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</a:defRPr>
            </a:lvl8pPr>
            <a:lvl9pPr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1131" b="1" dirty="0" err="1">
                <a:solidFill>
                  <a:srgbClr val="0070C0"/>
                </a:solidFill>
              </a:rPr>
              <a:t>Regional</a:t>
            </a:r>
            <a:r>
              <a:rPr lang="fr-FR" altLang="fr-FR" sz="1131" b="1" dirty="0">
                <a:solidFill>
                  <a:srgbClr val="0070C0"/>
                </a:solidFill>
              </a:rPr>
              <a:t> nodal point </a:t>
            </a:r>
            <a:r>
              <a:rPr lang="fr-FR" altLang="fr-FR" sz="1131" dirty="0"/>
              <a:t>(</a:t>
            </a:r>
            <a:r>
              <a:rPr lang="fr-FR" altLang="fr-FR" sz="1131" dirty="0" err="1"/>
              <a:t>naturalist</a:t>
            </a:r>
            <a:r>
              <a:rPr lang="fr-FR" altLang="fr-FR" sz="1131" dirty="0"/>
              <a:t> data)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1131" dirty="0"/>
              <a:t>SINP </a:t>
            </a:r>
            <a:r>
              <a:rPr lang="fr-FR" altLang="fr-FR" sz="1131" dirty="0" err="1"/>
              <a:t>regional</a:t>
            </a:r>
            <a:r>
              <a:rPr lang="fr-FR" altLang="fr-FR" sz="1131" dirty="0"/>
              <a:t> </a:t>
            </a:r>
            <a:r>
              <a:rPr lang="fr-FR" altLang="fr-FR" sz="1131" dirty="0" err="1"/>
              <a:t>platform</a:t>
            </a:r>
            <a:endParaRPr lang="fr-FR" altLang="fr-FR" sz="1131" dirty="0"/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4825903" y="1569550"/>
            <a:ext cx="694421" cy="353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charset="0"/>
              </a:defRPr>
            </a:lvl1pPr>
            <a:lvl2pPr indent="-325438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indent="-26035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3pPr>
            <a:lvl4pPr indent="-26035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charset="0"/>
              </a:defRPr>
            </a:lvl4pPr>
            <a:lvl5pPr indent="-26035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charset="0"/>
              </a:defRPr>
            </a:lvl5pPr>
            <a:lvl6pPr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</a:defRPr>
            </a:lvl6pPr>
            <a:lvl7pPr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</a:defRPr>
            </a:lvl7pPr>
            <a:lvl8pPr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</a:defRPr>
            </a:lvl8pPr>
            <a:lvl9pPr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1697" dirty="0"/>
              <a:t>SINP</a:t>
            </a:r>
          </a:p>
        </p:txBody>
      </p:sp>
      <p:sp>
        <p:nvSpPr>
          <p:cNvPr id="18" name="Arc 17"/>
          <p:cNvSpPr/>
          <p:nvPr/>
        </p:nvSpPr>
        <p:spPr>
          <a:xfrm rot="1199435">
            <a:off x="1790519" y="2442790"/>
            <a:ext cx="1938485" cy="447969"/>
          </a:xfrm>
          <a:prstGeom prst="arc">
            <a:avLst>
              <a:gd name="adj1" fmla="val 11138820"/>
              <a:gd name="adj2" fmla="val 0"/>
            </a:avLst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fr-FR" sz="1697">
              <a:solidFill>
                <a:srgbClr val="0070C0"/>
              </a:solidFill>
            </a:endParaRPr>
          </a:p>
        </p:txBody>
      </p:sp>
      <p:sp>
        <p:nvSpPr>
          <p:cNvPr id="19" name="Arc 18"/>
          <p:cNvSpPr/>
          <p:nvPr/>
        </p:nvSpPr>
        <p:spPr>
          <a:xfrm rot="18694619" flipH="1">
            <a:off x="3899076" y="1592674"/>
            <a:ext cx="683441" cy="1926018"/>
          </a:xfrm>
          <a:prstGeom prst="arc">
            <a:avLst>
              <a:gd name="adj1" fmla="val 11960685"/>
              <a:gd name="adj2" fmla="val 0"/>
            </a:avLst>
          </a:prstGeom>
          <a:ln w="5715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fr-FR" sz="1697"/>
          </a:p>
        </p:txBody>
      </p:sp>
      <p:sp>
        <p:nvSpPr>
          <p:cNvPr id="20" name="ZoneTexte 21"/>
          <p:cNvSpPr txBox="1">
            <a:spLocks noChangeArrowheads="1"/>
          </p:cNvSpPr>
          <p:nvPr/>
        </p:nvSpPr>
        <p:spPr bwMode="auto">
          <a:xfrm>
            <a:off x="3317687" y="3360448"/>
            <a:ext cx="1459054" cy="26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charset="0"/>
              </a:defRPr>
            </a:lvl1pPr>
            <a:lvl2pPr indent="-325438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indent="-26035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3pPr>
            <a:lvl4pPr indent="-26035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charset="0"/>
              </a:defRPr>
            </a:lvl4pPr>
            <a:lvl5pPr indent="-26035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charset="0"/>
              </a:defRPr>
            </a:lvl5pPr>
            <a:lvl6pPr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</a:defRPr>
            </a:lvl6pPr>
            <a:lvl7pPr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</a:defRPr>
            </a:lvl7pPr>
            <a:lvl8pPr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</a:defRPr>
            </a:lvl8pPr>
            <a:lvl9pPr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1131" b="1">
                <a:solidFill>
                  <a:srgbClr val="0070C0"/>
                </a:solidFill>
              </a:rPr>
              <a:t>National agregator</a:t>
            </a:r>
          </a:p>
        </p:txBody>
      </p:sp>
      <p:sp>
        <p:nvSpPr>
          <p:cNvPr id="21" name="ZoneTexte 22"/>
          <p:cNvSpPr txBox="1">
            <a:spLocks noChangeArrowheads="1"/>
          </p:cNvSpPr>
          <p:nvPr/>
        </p:nvSpPr>
        <p:spPr bwMode="auto">
          <a:xfrm>
            <a:off x="2679670" y="2107491"/>
            <a:ext cx="1241045" cy="29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charset="0"/>
              </a:defRPr>
            </a:lvl1pPr>
            <a:lvl2pPr indent="-325438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indent="-26035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3pPr>
            <a:lvl4pPr indent="-26035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charset="0"/>
              </a:defRPr>
            </a:lvl4pPr>
            <a:lvl5pPr indent="-26035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charset="0"/>
              </a:defRPr>
            </a:lvl5pPr>
            <a:lvl6pPr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</a:defRPr>
            </a:lvl6pPr>
            <a:lvl7pPr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</a:defRPr>
            </a:lvl7pPr>
            <a:lvl8pPr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</a:defRPr>
            </a:lvl8pPr>
            <a:lvl9pPr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1320" b="1" dirty="0">
                <a:solidFill>
                  <a:srgbClr val="0070C0"/>
                </a:solidFill>
              </a:rPr>
              <a:t>transmission</a:t>
            </a:r>
          </a:p>
        </p:txBody>
      </p:sp>
      <p:sp>
        <p:nvSpPr>
          <p:cNvPr id="22" name="ZoneTexte 23"/>
          <p:cNvSpPr txBox="1">
            <a:spLocks noChangeArrowheads="1"/>
          </p:cNvSpPr>
          <p:nvPr/>
        </p:nvSpPr>
        <p:spPr bwMode="auto">
          <a:xfrm>
            <a:off x="601365" y="3777195"/>
            <a:ext cx="1795684" cy="440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charset="0"/>
              </a:defRPr>
            </a:lvl1pPr>
            <a:lvl2pPr indent="-325438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indent="-26035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3pPr>
            <a:lvl4pPr indent="-26035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charset="0"/>
              </a:defRPr>
            </a:lvl4pPr>
            <a:lvl5pPr indent="-26035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charset="0"/>
              </a:defRPr>
            </a:lvl5pPr>
            <a:lvl6pPr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</a:defRPr>
            </a:lvl6pPr>
            <a:lvl7pPr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</a:defRPr>
            </a:lvl7pPr>
            <a:lvl8pPr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</a:defRPr>
            </a:lvl8pPr>
            <a:lvl9pPr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1131" b="1" dirty="0" err="1">
                <a:solidFill>
                  <a:srgbClr val="0070C0"/>
                </a:solidFill>
              </a:rPr>
              <a:t>Research</a:t>
            </a:r>
            <a:r>
              <a:rPr lang="fr-FR" altLang="fr-FR" sz="1131" b="1" dirty="0">
                <a:solidFill>
                  <a:srgbClr val="0070C0"/>
                </a:solidFill>
              </a:rPr>
              <a:t> </a:t>
            </a:r>
            <a:r>
              <a:rPr lang="fr-FR" altLang="fr-FR" sz="1131" b="1" dirty="0" err="1">
                <a:solidFill>
                  <a:srgbClr val="0070C0"/>
                </a:solidFill>
              </a:rPr>
              <a:t>tools</a:t>
            </a:r>
            <a:r>
              <a:rPr lang="fr-FR" altLang="fr-FR" sz="1131" b="1" dirty="0">
                <a:solidFill>
                  <a:srgbClr val="0070C0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1131" dirty="0"/>
              <a:t>on the INEE </a:t>
            </a:r>
            <a:r>
              <a:rPr lang="fr-FR" altLang="fr-FR" sz="1131" dirty="0" err="1"/>
              <a:t>environment</a:t>
            </a:r>
            <a:endParaRPr lang="fr-FR" altLang="fr-FR" sz="1131" dirty="0"/>
          </a:p>
        </p:txBody>
      </p:sp>
      <p:sp>
        <p:nvSpPr>
          <p:cNvPr id="24" name="Rectangle 26"/>
          <p:cNvSpPr>
            <a:spLocks noChangeArrowheads="1"/>
          </p:cNvSpPr>
          <p:nvPr/>
        </p:nvSpPr>
        <p:spPr bwMode="auto">
          <a:xfrm>
            <a:off x="2349802" y="3796200"/>
            <a:ext cx="378630" cy="353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charset="0"/>
              </a:defRPr>
            </a:lvl1pPr>
            <a:lvl2pPr indent="-325438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indent="-26035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3pPr>
            <a:lvl4pPr indent="-26035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charset="0"/>
              </a:defRPr>
            </a:lvl4pPr>
            <a:lvl5pPr indent="-26035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charset="0"/>
              </a:defRPr>
            </a:lvl5pPr>
            <a:lvl6pPr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</a:defRPr>
            </a:lvl6pPr>
            <a:lvl7pPr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</a:defRPr>
            </a:lvl7pPr>
            <a:lvl8pPr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</a:defRPr>
            </a:lvl8pPr>
            <a:lvl9pPr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1697" dirty="0">
                <a:solidFill>
                  <a:srgbClr val="0070C0"/>
                </a:solidFill>
                <a:sym typeface="Wingdings" pitchFamily="2" charset="2"/>
              </a:rPr>
              <a:t></a:t>
            </a:r>
            <a:endParaRPr lang="fr-FR" altLang="fr-FR" sz="1697" dirty="0">
              <a:solidFill>
                <a:srgbClr val="0070C0"/>
              </a:solidFill>
            </a:endParaRPr>
          </a:p>
        </p:txBody>
      </p:sp>
      <p:sp>
        <p:nvSpPr>
          <p:cNvPr id="26" name="ZoneTexte 26"/>
          <p:cNvSpPr txBox="1">
            <a:spLocks noChangeArrowheads="1"/>
          </p:cNvSpPr>
          <p:nvPr/>
        </p:nvSpPr>
        <p:spPr bwMode="auto">
          <a:xfrm>
            <a:off x="2748902" y="3796199"/>
            <a:ext cx="2092239" cy="61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charset="0"/>
              </a:defRPr>
            </a:lvl1pPr>
            <a:lvl2pPr indent="-325438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indent="-26035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3pPr>
            <a:lvl4pPr indent="-26035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charset="0"/>
              </a:defRPr>
            </a:lvl4pPr>
            <a:lvl5pPr indent="-26035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charset="0"/>
              </a:defRPr>
            </a:lvl5pPr>
            <a:lvl6pPr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</a:defRPr>
            </a:lvl6pPr>
            <a:lvl7pPr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</a:defRPr>
            </a:lvl7pPr>
            <a:lvl8pPr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</a:defRPr>
            </a:lvl8pPr>
            <a:lvl9pPr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1131"/>
              <a:t>- Provide technical assistance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1131"/>
              <a:t>- Support good practices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1131"/>
              <a:t>- …</a:t>
            </a:r>
          </a:p>
        </p:txBody>
      </p:sp>
      <p:sp>
        <p:nvSpPr>
          <p:cNvPr id="27" name="Rectangle 28"/>
          <p:cNvSpPr>
            <a:spLocks noChangeArrowheads="1"/>
          </p:cNvSpPr>
          <p:nvPr/>
        </p:nvSpPr>
        <p:spPr bwMode="auto">
          <a:xfrm>
            <a:off x="4062945" y="2358626"/>
            <a:ext cx="1587294" cy="26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charset="0"/>
              </a:defRPr>
            </a:lvl1pPr>
            <a:lvl2pPr indent="-325438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indent="-26035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3pPr>
            <a:lvl4pPr indent="-26035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charset="0"/>
              </a:defRPr>
            </a:lvl4pPr>
            <a:lvl5pPr indent="-26035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charset="0"/>
              </a:defRPr>
            </a:lvl5pPr>
            <a:lvl6pPr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</a:defRPr>
            </a:lvl6pPr>
            <a:lvl7pPr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</a:defRPr>
            </a:lvl7pPr>
            <a:lvl8pPr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</a:defRPr>
            </a:lvl8pPr>
            <a:lvl9pPr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1131" dirty="0" err="1"/>
              <a:t>Organize</a:t>
            </a:r>
            <a:r>
              <a:rPr lang="fr-FR" altLang="fr-FR" sz="1131" dirty="0"/>
              <a:t> nodal points</a:t>
            </a:r>
          </a:p>
        </p:txBody>
      </p:sp>
      <p:sp>
        <p:nvSpPr>
          <p:cNvPr id="28" name="Arc 27"/>
          <p:cNvSpPr/>
          <p:nvPr/>
        </p:nvSpPr>
        <p:spPr>
          <a:xfrm rot="16426870" flipH="1">
            <a:off x="783267" y="4127426"/>
            <a:ext cx="1436216" cy="1009967"/>
          </a:xfrm>
          <a:prstGeom prst="arc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fr-FR" sz="1697"/>
          </a:p>
        </p:txBody>
      </p:sp>
      <p:sp>
        <p:nvSpPr>
          <p:cNvPr id="29" name="ZoneTexte 30"/>
          <p:cNvSpPr txBox="1">
            <a:spLocks noChangeArrowheads="1"/>
          </p:cNvSpPr>
          <p:nvPr/>
        </p:nvSpPr>
        <p:spPr bwMode="auto">
          <a:xfrm>
            <a:off x="320366" y="5017934"/>
            <a:ext cx="721672" cy="26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charset="0"/>
              </a:defRPr>
            </a:lvl1pPr>
            <a:lvl2pPr indent="-325438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indent="-26035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3pPr>
            <a:lvl4pPr indent="-26035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charset="0"/>
              </a:defRPr>
            </a:lvl4pPr>
            <a:lvl5pPr indent="-26035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charset="0"/>
              </a:defRPr>
            </a:lvl5pPr>
            <a:lvl6pPr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</a:defRPr>
            </a:lvl6pPr>
            <a:lvl7pPr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</a:defRPr>
            </a:lvl7pPr>
            <a:lvl8pPr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</a:defRPr>
            </a:lvl8pPr>
            <a:lvl9pPr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1131" b="1" dirty="0">
                <a:solidFill>
                  <a:srgbClr val="0070C0"/>
                </a:solidFill>
              </a:rPr>
              <a:t>Manage</a:t>
            </a:r>
          </a:p>
        </p:txBody>
      </p:sp>
      <p:sp>
        <p:nvSpPr>
          <p:cNvPr id="30" name="Arc 29"/>
          <p:cNvSpPr/>
          <p:nvPr/>
        </p:nvSpPr>
        <p:spPr>
          <a:xfrm rot="16200000">
            <a:off x="6332655" y="3707964"/>
            <a:ext cx="1217661" cy="2499124"/>
          </a:xfrm>
          <a:prstGeom prst="arc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fr-FR" sz="1697" dirty="0"/>
          </a:p>
        </p:txBody>
      </p:sp>
      <p:sp>
        <p:nvSpPr>
          <p:cNvPr id="31" name="ZoneTexte 34"/>
          <p:cNvSpPr txBox="1">
            <a:spLocks noChangeArrowheads="1"/>
          </p:cNvSpPr>
          <p:nvPr/>
        </p:nvSpPr>
        <p:spPr bwMode="auto">
          <a:xfrm>
            <a:off x="6404967" y="2359866"/>
            <a:ext cx="2416318" cy="26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charset="0"/>
              </a:defRPr>
            </a:lvl1pPr>
            <a:lvl2pPr indent="-325438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indent="-26035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3pPr>
            <a:lvl4pPr indent="-26035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charset="0"/>
              </a:defRPr>
            </a:lvl4pPr>
            <a:lvl5pPr indent="-26035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charset="0"/>
              </a:defRPr>
            </a:lvl5pPr>
            <a:lvl6pPr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</a:defRPr>
            </a:lvl6pPr>
            <a:lvl7pPr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</a:defRPr>
            </a:lvl7pPr>
            <a:lvl8pPr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</a:defRPr>
            </a:lvl8pPr>
            <a:lvl9pPr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1131" b="1" dirty="0">
                <a:solidFill>
                  <a:srgbClr val="0070C0"/>
                </a:solidFill>
              </a:rPr>
              <a:t>International nodal points</a:t>
            </a:r>
          </a:p>
        </p:txBody>
      </p:sp>
      <p:sp>
        <p:nvSpPr>
          <p:cNvPr id="32" name="ZoneTexte 35"/>
          <p:cNvSpPr txBox="1">
            <a:spLocks noChangeArrowheads="1"/>
          </p:cNvSpPr>
          <p:nvPr/>
        </p:nvSpPr>
        <p:spPr bwMode="auto">
          <a:xfrm>
            <a:off x="7956569" y="2824125"/>
            <a:ext cx="727610" cy="26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charset="0"/>
              </a:defRPr>
            </a:lvl1pPr>
            <a:lvl2pPr indent="-325438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indent="-26035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3pPr>
            <a:lvl4pPr indent="-26035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charset="0"/>
              </a:defRPr>
            </a:lvl4pPr>
            <a:lvl5pPr indent="-26035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charset="0"/>
              </a:defRPr>
            </a:lvl5pPr>
            <a:lvl6pPr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</a:defRPr>
            </a:lvl6pPr>
            <a:lvl7pPr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</a:defRPr>
            </a:lvl7pPr>
            <a:lvl8pPr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</a:defRPr>
            </a:lvl8pPr>
            <a:lvl9pPr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1131"/>
              <a:t>Ocean</a:t>
            </a:r>
          </a:p>
        </p:txBody>
      </p:sp>
      <p:sp>
        <p:nvSpPr>
          <p:cNvPr id="33" name="ZoneTexte 36"/>
          <p:cNvSpPr txBox="1">
            <a:spLocks noChangeArrowheads="1"/>
          </p:cNvSpPr>
          <p:nvPr/>
        </p:nvSpPr>
        <p:spPr bwMode="auto">
          <a:xfrm>
            <a:off x="7299548" y="1918683"/>
            <a:ext cx="1394135" cy="324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charset="0"/>
              </a:defRPr>
            </a:lvl1pPr>
            <a:lvl2pPr indent="-325438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indent="-26035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3pPr>
            <a:lvl4pPr indent="-26035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charset="0"/>
              </a:defRPr>
            </a:lvl4pPr>
            <a:lvl5pPr indent="-26035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charset="0"/>
              </a:defRPr>
            </a:lvl5pPr>
            <a:lvl6pPr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</a:defRPr>
            </a:lvl6pPr>
            <a:lvl7pPr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</a:defRPr>
            </a:lvl7pPr>
            <a:lvl8pPr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</a:defRPr>
            </a:lvl8pPr>
            <a:lvl9pPr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1508" b="1" dirty="0" err="1"/>
              <a:t>Biodiversity</a:t>
            </a:r>
            <a:endParaRPr lang="fr-FR" altLang="fr-FR" sz="1508" b="1" dirty="0"/>
          </a:p>
        </p:txBody>
      </p:sp>
      <p:sp>
        <p:nvSpPr>
          <p:cNvPr id="34" name="ZoneTexte 38"/>
          <p:cNvSpPr txBox="1">
            <a:spLocks noChangeArrowheads="1"/>
          </p:cNvSpPr>
          <p:nvPr/>
        </p:nvSpPr>
        <p:spPr bwMode="auto">
          <a:xfrm>
            <a:off x="261995" y="3360448"/>
            <a:ext cx="2871299" cy="353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charset="0"/>
              </a:defRPr>
            </a:lvl1pPr>
            <a:lvl2pPr indent="-325438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indent="-26035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3pPr>
            <a:lvl4pPr indent="-26035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charset="0"/>
              </a:defRPr>
            </a:lvl4pPr>
            <a:lvl5pPr indent="-26035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charset="0"/>
              </a:defRPr>
            </a:lvl5pPr>
            <a:lvl6pPr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</a:defRPr>
            </a:lvl6pPr>
            <a:lvl7pPr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</a:defRPr>
            </a:lvl7pPr>
            <a:lvl8pPr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</a:defRPr>
            </a:lvl8pPr>
            <a:lvl9pPr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1697" dirty="0" err="1">
                <a:solidFill>
                  <a:srgbClr val="C00000"/>
                </a:solidFill>
              </a:rPr>
              <a:t>Regional</a:t>
            </a:r>
            <a:r>
              <a:rPr lang="fr-FR" altLang="fr-FR" sz="1697" dirty="0">
                <a:solidFill>
                  <a:srgbClr val="C00000"/>
                </a:solidFill>
              </a:rPr>
              <a:t> and national </a:t>
            </a:r>
            <a:r>
              <a:rPr lang="fr-FR" altLang="fr-FR" sz="1697" dirty="0" err="1">
                <a:solidFill>
                  <a:srgbClr val="C00000"/>
                </a:solidFill>
              </a:rPr>
              <a:t>scale</a:t>
            </a:r>
            <a:endParaRPr lang="fr-FR" altLang="fr-FR" sz="1697" dirty="0">
              <a:solidFill>
                <a:srgbClr val="C00000"/>
              </a:solidFill>
            </a:endParaRPr>
          </a:p>
        </p:txBody>
      </p:sp>
      <p:sp>
        <p:nvSpPr>
          <p:cNvPr id="35" name="Ellipse 34"/>
          <p:cNvSpPr/>
          <p:nvPr/>
        </p:nvSpPr>
        <p:spPr>
          <a:xfrm>
            <a:off x="6105955" y="1463028"/>
            <a:ext cx="2776051" cy="2396973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fr-FR" sz="1697"/>
          </a:p>
        </p:txBody>
      </p:sp>
      <p:sp>
        <p:nvSpPr>
          <p:cNvPr id="36" name="Rectangle 41"/>
          <p:cNvSpPr>
            <a:spLocks noChangeArrowheads="1"/>
          </p:cNvSpPr>
          <p:nvPr/>
        </p:nvSpPr>
        <p:spPr bwMode="auto">
          <a:xfrm>
            <a:off x="6490488" y="3244944"/>
            <a:ext cx="1959191" cy="353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charset="0"/>
              </a:defRPr>
            </a:lvl1pPr>
            <a:lvl2pPr indent="-325438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indent="-26035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3pPr>
            <a:lvl4pPr indent="-26035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charset="0"/>
              </a:defRPr>
            </a:lvl4pPr>
            <a:lvl5pPr indent="-26035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charset="0"/>
              </a:defRPr>
            </a:lvl5pPr>
            <a:lvl6pPr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</a:defRPr>
            </a:lvl6pPr>
            <a:lvl7pPr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</a:defRPr>
            </a:lvl7pPr>
            <a:lvl8pPr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</a:defRPr>
            </a:lvl8pPr>
            <a:lvl9pPr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1697" dirty="0">
                <a:solidFill>
                  <a:srgbClr val="C00000"/>
                </a:solidFill>
              </a:rPr>
              <a:t>International </a:t>
            </a:r>
            <a:r>
              <a:rPr lang="fr-FR" altLang="fr-FR" sz="1697" dirty="0" err="1">
                <a:solidFill>
                  <a:srgbClr val="C00000"/>
                </a:solidFill>
              </a:rPr>
              <a:t>scale</a:t>
            </a:r>
            <a:endParaRPr lang="fr-FR" altLang="fr-FR" sz="1697" dirty="0">
              <a:solidFill>
                <a:srgbClr val="C00000"/>
              </a:solidFill>
            </a:endParaRPr>
          </a:p>
        </p:txBody>
      </p:sp>
      <p:sp>
        <p:nvSpPr>
          <p:cNvPr id="37" name="Rectangle 42"/>
          <p:cNvSpPr>
            <a:spLocks noChangeArrowheads="1"/>
          </p:cNvSpPr>
          <p:nvPr/>
        </p:nvSpPr>
        <p:spPr bwMode="auto">
          <a:xfrm>
            <a:off x="6538993" y="5118387"/>
            <a:ext cx="1234633" cy="26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charset="0"/>
              </a:defRPr>
            </a:lvl1pPr>
            <a:lvl2pPr indent="-325438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indent="-26035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3pPr>
            <a:lvl4pPr indent="-26035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charset="0"/>
              </a:defRPr>
            </a:lvl4pPr>
            <a:lvl5pPr indent="-26035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charset="0"/>
              </a:defRPr>
            </a:lvl5pPr>
            <a:lvl6pPr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</a:defRPr>
            </a:lvl6pPr>
            <a:lvl7pPr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</a:defRPr>
            </a:lvl7pPr>
            <a:lvl8pPr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</a:defRPr>
            </a:lvl8pPr>
            <a:lvl9pPr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1131" b="1">
                <a:solidFill>
                  <a:srgbClr val="0070C0"/>
                </a:solidFill>
              </a:rPr>
              <a:t>Actors network</a:t>
            </a:r>
            <a:endParaRPr lang="fr-FR" altLang="fr-FR" sz="1131"/>
          </a:p>
        </p:txBody>
      </p:sp>
      <p:pic>
        <p:nvPicPr>
          <p:cNvPr id="38" name="Image 4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916" y="4253671"/>
            <a:ext cx="1109063" cy="47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Image 4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247" y="5145537"/>
            <a:ext cx="1107705" cy="35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Image 4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916" y="5655950"/>
            <a:ext cx="1107705" cy="450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ZoneTexte 45"/>
          <p:cNvSpPr txBox="1"/>
          <p:nvPr/>
        </p:nvSpPr>
        <p:spPr>
          <a:xfrm>
            <a:off x="6551209" y="4719287"/>
            <a:ext cx="2516772" cy="244682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990" dirty="0"/>
              <a:t>Marine stations (benthos and pelagos)</a:t>
            </a:r>
          </a:p>
        </p:txBody>
      </p:sp>
      <p:sp>
        <p:nvSpPr>
          <p:cNvPr id="42" name="Ellipse 41"/>
          <p:cNvSpPr/>
          <p:nvPr/>
        </p:nvSpPr>
        <p:spPr>
          <a:xfrm>
            <a:off x="6448040" y="3963170"/>
            <a:ext cx="2503197" cy="238916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fr-FR" sz="1697"/>
          </a:p>
        </p:txBody>
      </p:sp>
      <p:pic>
        <p:nvPicPr>
          <p:cNvPr id="43" name="Image 5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562" y="4698925"/>
            <a:ext cx="1346622" cy="107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Arc 43"/>
          <p:cNvSpPr/>
          <p:nvPr/>
        </p:nvSpPr>
        <p:spPr>
          <a:xfrm rot="16200000">
            <a:off x="5141762" y="1628232"/>
            <a:ext cx="1145715" cy="1551737"/>
          </a:xfrm>
          <a:prstGeom prst="arc">
            <a:avLst>
              <a:gd name="adj1" fmla="val 16184553"/>
              <a:gd name="adj2" fmla="val 4461426"/>
            </a:avLst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fr-FR" sz="1697" dirty="0"/>
          </a:p>
        </p:txBody>
      </p:sp>
      <p:sp>
        <p:nvSpPr>
          <p:cNvPr id="45" name="Arc 44"/>
          <p:cNvSpPr/>
          <p:nvPr/>
        </p:nvSpPr>
        <p:spPr>
          <a:xfrm rot="13425463">
            <a:off x="5697353" y="2368128"/>
            <a:ext cx="1377844" cy="2913157"/>
          </a:xfrm>
          <a:prstGeom prst="arc">
            <a:avLst>
              <a:gd name="adj1" fmla="val 16200000"/>
              <a:gd name="adj2" fmla="val 2879614"/>
            </a:avLst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fr-FR" sz="1697" dirty="0"/>
          </a:p>
        </p:txBody>
      </p:sp>
      <p:sp>
        <p:nvSpPr>
          <p:cNvPr id="46" name="Arc 45"/>
          <p:cNvSpPr/>
          <p:nvPr/>
        </p:nvSpPr>
        <p:spPr>
          <a:xfrm rot="5155759" flipH="1">
            <a:off x="3996428" y="4200729"/>
            <a:ext cx="1175580" cy="996392"/>
          </a:xfrm>
          <a:prstGeom prst="arc">
            <a:avLst>
              <a:gd name="adj1" fmla="val 15381095"/>
              <a:gd name="adj2" fmla="val 484157"/>
            </a:avLst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fr-FR" sz="1697" dirty="0"/>
          </a:p>
        </p:txBody>
      </p:sp>
      <p:sp>
        <p:nvSpPr>
          <p:cNvPr id="47" name="Rectangle 29"/>
          <p:cNvSpPr>
            <a:spLocks noChangeArrowheads="1"/>
          </p:cNvSpPr>
          <p:nvPr/>
        </p:nvSpPr>
        <p:spPr bwMode="auto">
          <a:xfrm>
            <a:off x="4071089" y="2551389"/>
            <a:ext cx="1571264" cy="26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charset="0"/>
              </a:defRPr>
            </a:lvl1pPr>
            <a:lvl2pPr indent="-325438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indent="-26035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3pPr>
            <a:lvl4pPr indent="-260350" eaLnBrk="0" hangingPunct="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charset="0"/>
              </a:defRPr>
            </a:lvl4pPr>
            <a:lvl5pPr indent="-260350" eaLnBrk="0" hangingPunct="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charset="0"/>
              </a:defRPr>
            </a:lvl5pPr>
            <a:lvl6pPr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</a:defRPr>
            </a:lvl6pPr>
            <a:lvl7pPr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</a:defRPr>
            </a:lvl7pPr>
            <a:lvl8pPr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</a:defRPr>
            </a:lvl8pPr>
            <a:lvl9pPr indent="-260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1131" b="1" dirty="0">
                <a:solidFill>
                  <a:srgbClr val="0070C0"/>
                </a:solidFill>
              </a:rPr>
              <a:t>National nodal point</a:t>
            </a:r>
            <a:endParaRPr lang="fr-FR" altLang="fr-FR" sz="1131" dirty="0"/>
          </a:p>
        </p:txBody>
      </p:sp>
      <p:sp>
        <p:nvSpPr>
          <p:cNvPr id="48" name="ZoneTexte 31"/>
          <p:cNvSpPr txBox="1"/>
          <p:nvPr/>
        </p:nvSpPr>
        <p:spPr>
          <a:xfrm>
            <a:off x="401815" y="5412961"/>
            <a:ext cx="4969743" cy="614399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131" b="1" dirty="0" err="1">
                <a:solidFill>
                  <a:srgbClr val="0070C0"/>
                </a:solidFill>
              </a:rPr>
              <a:t>Database</a:t>
            </a:r>
            <a:r>
              <a:rPr lang="fr-FR" sz="1131" b="1" dirty="0">
                <a:solidFill>
                  <a:srgbClr val="0070C0"/>
                </a:solidFill>
              </a:rPr>
              <a:t> network</a:t>
            </a:r>
            <a:endParaRPr lang="fr-FR" sz="1131" dirty="0"/>
          </a:p>
          <a:p>
            <a:pPr>
              <a:defRPr/>
            </a:pPr>
            <a:r>
              <a:rPr lang="fr-FR" sz="1131" dirty="0"/>
              <a:t>(all </a:t>
            </a:r>
            <a:r>
              <a:rPr lang="fr-FR" sz="1131" dirty="0" err="1"/>
              <a:t>research</a:t>
            </a:r>
            <a:r>
              <a:rPr lang="fr-FR" sz="1131" dirty="0"/>
              <a:t> establishment)</a:t>
            </a:r>
          </a:p>
          <a:p>
            <a:pPr>
              <a:defRPr/>
            </a:pPr>
            <a:r>
              <a:rPr lang="fr-FR" sz="1131" dirty="0"/>
              <a:t>= </a:t>
            </a:r>
            <a:r>
              <a:rPr lang="fr-FR" sz="113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interconnected</a:t>
            </a:r>
            <a:r>
              <a:rPr lang="fr-FR" sz="113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information system in the </a:t>
            </a:r>
            <a:r>
              <a:rPr lang="fr-FR" sz="113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environmental</a:t>
            </a:r>
            <a:r>
              <a:rPr lang="fr-FR" sz="113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13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domain</a:t>
            </a:r>
            <a:endParaRPr lang="fr-FR" sz="113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743905" y="5435030"/>
            <a:ext cx="2389693" cy="408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2052" dirty="0" err="1">
                <a:solidFill>
                  <a:srgbClr val="C00000"/>
                </a:solidFill>
              </a:rPr>
              <a:t>Thematics</a:t>
            </a:r>
            <a:r>
              <a:rPr lang="fr-FR" altLang="fr-FR" sz="2052" dirty="0">
                <a:solidFill>
                  <a:srgbClr val="C00000"/>
                </a:solidFill>
              </a:rPr>
              <a:t> networks </a:t>
            </a:r>
            <a:endParaRPr lang="fr-FR" sz="1539" dirty="0"/>
          </a:p>
        </p:txBody>
      </p:sp>
    </p:spTree>
    <p:extLst>
      <p:ext uri="{BB962C8B-B14F-4D97-AF65-F5344CB8AC3E}">
        <p14:creationId xmlns:p14="http://schemas.microsoft.com/office/powerpoint/2010/main" val="197137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6" grpId="0"/>
      <p:bldP spid="29" grpId="0"/>
      <p:bldP spid="31" grpId="0"/>
      <p:bldP spid="32" grpId="0"/>
      <p:bldP spid="33" grpId="0"/>
      <p:bldP spid="35" grpId="0" animBg="1"/>
      <p:bldP spid="36" grpId="0"/>
      <p:bldP spid="37" grpId="0"/>
      <p:bldP spid="41" grpId="0"/>
      <p:bldP spid="42" grpId="0" animBg="1"/>
      <p:bldP spid="48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649521"/>
          </a:xfrm>
          <a:prstGeom prst="rect">
            <a:avLst/>
          </a:prstGeom>
        </p:spPr>
      </p:pic>
      <p:pic>
        <p:nvPicPr>
          <p:cNvPr id="23" name="Picture 15" descr="https://encrypted-tbn1.google.com/images?q=tbn:ANd9GcQVSnnOqkagc2dWfLJ6IDDd2-KY0mDrLzlSHrpOUpW5nwh0qbZRl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" y="323719"/>
            <a:ext cx="998593" cy="51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155153" y="6138652"/>
            <a:ext cx="8906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EGI Conference 2016 - </a:t>
            </a:r>
            <a:r>
              <a:rPr lang="en-US" dirty="0" err="1" smtClean="0"/>
              <a:t>IndexMed</a:t>
            </a:r>
            <a:r>
              <a:rPr lang="en-US" dirty="0" smtClean="0"/>
              <a:t> consortium - Science Park - Amsterdam</a:t>
            </a:r>
          </a:p>
          <a:p>
            <a:r>
              <a:rPr lang="en-US" dirty="0" smtClean="0"/>
              <a:t>6 - 8 </a:t>
            </a:r>
            <a:r>
              <a:rPr lang="en-US" dirty="0" err="1" smtClean="0"/>
              <a:t>april</a:t>
            </a:r>
            <a:r>
              <a:rPr lang="en-US" dirty="0" smtClean="0"/>
              <a:t> 2016 - www.indexmed.eu  – </a:t>
            </a:r>
            <a:r>
              <a:rPr lang="en-US" dirty="0" smtClean="0">
                <a:hlinkClick r:id="rId4"/>
              </a:rPr>
              <a:t>romain.david@imbe.fr</a:t>
            </a:r>
            <a:r>
              <a:rPr lang="en-US" dirty="0" smtClean="0"/>
              <a:t> / jean-pierre.feral@imbe.fr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5152" y="1093697"/>
            <a:ext cx="45608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 : </a:t>
            </a: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IndexMed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community &amp; tools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43304" y="1626159"/>
            <a:ext cx="41566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u="sng" dirty="0" err="1" smtClean="0"/>
              <a:t>Proposed</a:t>
            </a:r>
            <a:r>
              <a:rPr lang="fr-FR" altLang="fr-FR" sz="2400" u="sng" dirty="0" smtClean="0"/>
              <a:t> </a:t>
            </a:r>
            <a:r>
              <a:rPr lang="fr-FR" altLang="fr-FR" sz="2400" u="sng" dirty="0" err="1" smtClean="0"/>
              <a:t>tool</a:t>
            </a:r>
            <a:r>
              <a:rPr lang="fr-FR" altLang="fr-FR" sz="2400" u="sng" dirty="0" smtClean="0"/>
              <a:t>: GRAPHS!!</a:t>
            </a:r>
          </a:p>
          <a:p>
            <a:r>
              <a:rPr lang="fr-FR" altLang="fr-FR" sz="2400" dirty="0" err="1"/>
              <a:t>Objects</a:t>
            </a:r>
            <a:r>
              <a:rPr lang="fr-FR" altLang="fr-FR" sz="2400" dirty="0"/>
              <a:t> = </a:t>
            </a:r>
            <a:r>
              <a:rPr lang="fr-FR" altLang="fr-FR" sz="2400" dirty="0" err="1">
                <a:solidFill>
                  <a:srgbClr val="0070C0"/>
                </a:solidFill>
              </a:rPr>
              <a:t>Nodes</a:t>
            </a:r>
            <a:endParaRPr lang="fr-FR" altLang="fr-FR" sz="2400" dirty="0">
              <a:solidFill>
                <a:srgbClr val="0070C0"/>
              </a:solidFill>
            </a:endParaRPr>
          </a:p>
          <a:p>
            <a:r>
              <a:rPr lang="fr-FR" altLang="fr-FR" sz="2400" dirty="0" err="1" smtClean="0"/>
              <a:t>Attributes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modalities</a:t>
            </a:r>
            <a:r>
              <a:rPr lang="fr-FR" altLang="fr-FR" sz="2400" dirty="0" smtClean="0"/>
              <a:t> = </a:t>
            </a:r>
            <a:r>
              <a:rPr lang="fr-FR" altLang="fr-FR" sz="2400" dirty="0" smtClean="0">
                <a:solidFill>
                  <a:srgbClr val="0070C0"/>
                </a:solidFill>
              </a:rPr>
              <a:t>Links</a:t>
            </a: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81944" y="2924944"/>
            <a:ext cx="4706080" cy="312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u="sng" dirty="0" err="1" smtClean="0"/>
              <a:t>Principle</a:t>
            </a:r>
            <a:r>
              <a:rPr lang="fr-FR" altLang="fr-FR" sz="2400" u="sng" dirty="0" smtClean="0"/>
              <a:t> : </a:t>
            </a:r>
          </a:p>
          <a:p>
            <a:pPr eaLnBrk="1" hangingPunct="1"/>
            <a:endParaRPr lang="fr-FR" altLang="fr-FR" sz="1100" u="sng" dirty="0" smtClean="0"/>
          </a:p>
          <a:p>
            <a:pPr eaLnBrk="1" hangingPunct="1"/>
            <a:r>
              <a:rPr lang="fr-FR" altLang="fr-FR" sz="2400" dirty="0" smtClean="0"/>
              <a:t>All </a:t>
            </a:r>
            <a:r>
              <a:rPr lang="fr-FR" altLang="fr-FR" sz="2400" dirty="0" err="1" smtClean="0"/>
              <a:t>objects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with</a:t>
            </a:r>
            <a:r>
              <a:rPr lang="fr-FR" altLang="fr-FR" sz="2400" dirty="0" smtClean="0"/>
              <a:t> close values of </a:t>
            </a:r>
            <a:r>
              <a:rPr lang="fr-FR" altLang="fr-FR" sz="2400" dirty="0" err="1" smtClean="0"/>
              <a:t>factors</a:t>
            </a:r>
            <a:r>
              <a:rPr lang="fr-FR" altLang="fr-FR" sz="2400" dirty="0" smtClean="0"/>
              <a:t> in comparable </a:t>
            </a:r>
            <a:r>
              <a:rPr lang="fr-FR" altLang="fr-FR" sz="2400" dirty="0" err="1" smtClean="0"/>
              <a:t>contexts</a:t>
            </a:r>
            <a:r>
              <a:rPr lang="fr-FR" altLang="fr-FR" sz="2400" dirty="0" smtClean="0"/>
              <a:t> are </a:t>
            </a:r>
            <a:r>
              <a:rPr lang="fr-FR" altLang="fr-FR" sz="2400" dirty="0" err="1" smtClean="0"/>
              <a:t>attracted</a:t>
            </a:r>
            <a:r>
              <a:rPr lang="fr-FR" altLang="fr-FR" sz="2400" dirty="0" smtClean="0"/>
              <a:t> by </a:t>
            </a:r>
            <a:r>
              <a:rPr lang="fr-FR" altLang="fr-FR" sz="2400" dirty="0" err="1" smtClean="0"/>
              <a:t>each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other</a:t>
            </a:r>
            <a:r>
              <a:rPr lang="fr-FR" altLang="fr-FR" sz="2400" dirty="0" smtClean="0"/>
              <a:t>.</a:t>
            </a:r>
          </a:p>
          <a:p>
            <a:pPr eaLnBrk="1" hangingPunct="1"/>
            <a:endParaRPr lang="fr-FR" altLang="fr-FR" sz="1400" dirty="0"/>
          </a:p>
          <a:p>
            <a:pPr eaLnBrk="1" hangingPunct="1"/>
            <a:r>
              <a:rPr lang="fr-FR" altLang="fr-FR" sz="2400" dirty="0" smtClean="0"/>
              <a:t>More </a:t>
            </a:r>
            <a:r>
              <a:rPr lang="fr-FR" altLang="fr-FR" sz="2400" dirty="0" err="1" smtClean="0"/>
              <a:t>you</a:t>
            </a:r>
            <a:r>
              <a:rPr lang="fr-FR" altLang="fr-FR" sz="2400" dirty="0" smtClean="0"/>
              <a:t> have links </a:t>
            </a:r>
            <a:r>
              <a:rPr lang="fr-FR" altLang="fr-FR" sz="2400" dirty="0" err="1" smtClean="0"/>
              <a:t>between</a:t>
            </a:r>
            <a:r>
              <a:rPr lang="fr-FR" altLang="fr-FR" sz="2400" dirty="0" smtClean="0"/>
              <a:t> </a:t>
            </a:r>
          </a:p>
          <a:p>
            <a:pPr eaLnBrk="1" hangingPunct="1"/>
            <a:r>
              <a:rPr lang="fr-FR" altLang="fr-FR" sz="2400" dirty="0" smtClean="0"/>
              <a:t>data, more </a:t>
            </a:r>
            <a:r>
              <a:rPr lang="fr-FR" altLang="fr-FR" sz="2400" dirty="0" err="1" smtClean="0"/>
              <a:t>powerfull</a:t>
            </a:r>
            <a:r>
              <a:rPr lang="fr-FR" altLang="fr-FR" sz="2400" dirty="0" smtClean="0"/>
              <a:t> and </a:t>
            </a:r>
            <a:r>
              <a:rPr lang="fr-FR" altLang="fr-FR" sz="2400" dirty="0" err="1" smtClean="0"/>
              <a:t>accurate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can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be</a:t>
            </a:r>
            <a:r>
              <a:rPr lang="fr-FR" altLang="fr-FR" sz="2400" dirty="0" smtClean="0"/>
              <a:t> the graph.</a:t>
            </a:r>
            <a:endParaRPr lang="fr-FR" altLang="fr-FR" sz="24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6016" y="1876555"/>
            <a:ext cx="4320480" cy="414473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111234" y="5733256"/>
            <a:ext cx="4806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dirty="0" err="1"/>
              <a:t>Colors</a:t>
            </a:r>
            <a:r>
              <a:rPr lang="fr-FR" altLang="fr-FR" dirty="0"/>
              <a:t> </a:t>
            </a:r>
            <a:r>
              <a:rPr lang="fr-FR" altLang="fr-FR" dirty="0" smtClean="0"/>
              <a:t>: </a:t>
            </a:r>
            <a:r>
              <a:rPr lang="fr-FR" altLang="fr-FR" dirty="0" err="1"/>
              <a:t>another</a:t>
            </a:r>
            <a:r>
              <a:rPr lang="fr-FR" altLang="fr-FR" dirty="0"/>
              <a:t> </a:t>
            </a:r>
            <a:r>
              <a:rPr lang="fr-FR" altLang="fr-FR" dirty="0" err="1"/>
              <a:t>attribute</a:t>
            </a:r>
            <a:r>
              <a:rPr lang="fr-FR" altLang="fr-FR" dirty="0"/>
              <a:t> non </a:t>
            </a:r>
            <a:r>
              <a:rPr lang="fr-FR" altLang="fr-FR" dirty="0" err="1"/>
              <a:t>used</a:t>
            </a:r>
            <a:r>
              <a:rPr lang="fr-FR" altLang="fr-FR" dirty="0"/>
              <a:t> as a </a:t>
            </a:r>
            <a:r>
              <a:rPr lang="fr-FR" altLang="fr-FR" dirty="0" err="1"/>
              <a:t>link</a:t>
            </a:r>
            <a:r>
              <a:rPr lang="fr-FR" alt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254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1141" y="2197509"/>
            <a:ext cx="3688102" cy="981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1568" tIns="61568" rIns="61568" bIns="61568" anchor="ctr"/>
          <a:lstStyle/>
          <a:p>
            <a:pPr>
              <a:defRPr/>
            </a:pPr>
            <a:r>
              <a:rPr lang="fr-FR" sz="2394" dirty="0" smtClean="0"/>
              <a:t>Simples data </a:t>
            </a:r>
            <a:r>
              <a:rPr lang="fr-FR" sz="2394" dirty="0" err="1" smtClean="0"/>
              <a:t>models</a:t>
            </a:r>
            <a:endParaRPr lang="fr-FR" sz="2394" dirty="0" smtClean="0"/>
          </a:p>
          <a:p>
            <a:pPr>
              <a:defRPr/>
            </a:pPr>
            <a:r>
              <a:rPr lang="fr-FR" sz="2394" dirty="0" err="1" smtClean="0"/>
              <a:t>Several</a:t>
            </a:r>
            <a:r>
              <a:rPr lang="fr-FR" sz="2394" dirty="0" smtClean="0"/>
              <a:t> open </a:t>
            </a:r>
            <a:r>
              <a:rPr lang="fr-FR" sz="2394" dirty="0" err="1" smtClean="0"/>
              <a:t>databases</a:t>
            </a:r>
            <a:r>
              <a:rPr lang="fr-FR" sz="2394" dirty="0" smtClean="0"/>
              <a:t> </a:t>
            </a:r>
            <a:endParaRPr lang="fr-FR" sz="2394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45005" y="1581764"/>
            <a:ext cx="9144065" cy="61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1568" tIns="61568" rIns="61568" bIns="61568" anchor="ctr"/>
          <a:lstStyle/>
          <a:p>
            <a:pPr algn="ctr" defTabSz="891859">
              <a:defRPr/>
            </a:pPr>
            <a:endParaRPr lang="fr-FR" sz="2394" b="1" dirty="0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fr-FR" sz="2394" dirty="0" err="1" smtClean="0">
                <a:solidFill>
                  <a:srgbClr val="0070C0"/>
                </a:solidFill>
              </a:rPr>
              <a:t>Technical</a:t>
            </a:r>
            <a:r>
              <a:rPr lang="fr-FR" sz="2394" dirty="0" smtClean="0">
                <a:solidFill>
                  <a:srgbClr val="0070C0"/>
                </a:solidFill>
              </a:rPr>
              <a:t> </a:t>
            </a:r>
            <a:r>
              <a:rPr lang="fr-FR" sz="2394" dirty="0" err="1" smtClean="0">
                <a:solidFill>
                  <a:srgbClr val="0070C0"/>
                </a:solidFill>
              </a:rPr>
              <a:t>needs</a:t>
            </a:r>
            <a:r>
              <a:rPr lang="fr-FR" sz="2394" dirty="0" smtClean="0">
                <a:solidFill>
                  <a:srgbClr val="0070C0"/>
                </a:solidFill>
              </a:rPr>
              <a:t> :</a:t>
            </a:r>
            <a:r>
              <a:rPr lang="fr-FR" sz="2394" dirty="0"/>
              <a:t> </a:t>
            </a:r>
          </a:p>
          <a:p>
            <a:pPr algn="ctr">
              <a:defRPr/>
            </a:pPr>
            <a:endParaRPr lang="fr-FR" sz="2394" i="1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552" y="2081910"/>
            <a:ext cx="3830478" cy="315395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1157" y="3589743"/>
            <a:ext cx="3788599" cy="151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fr-FR" sz="2394" dirty="0" smtClean="0">
                <a:latin typeface="Arial" panose="020B0604020202020204" pitchFamily="34" charset="0"/>
              </a:rPr>
              <a:t>Traceability</a:t>
            </a:r>
          </a:p>
          <a:p>
            <a:r>
              <a:rPr lang="en-US" altLang="fr-FR" sz="2394" dirty="0" smtClean="0">
                <a:latin typeface="Arial" panose="020B0604020202020204" pitchFamily="34" charset="0"/>
              </a:rPr>
              <a:t>Accessibility</a:t>
            </a:r>
          </a:p>
          <a:p>
            <a:r>
              <a:rPr lang="en-US" sz="2394" dirty="0" smtClean="0">
                <a:latin typeface="Arial" panose="020B0604020202020204" pitchFamily="34" charset="0"/>
              </a:rPr>
              <a:t>“Perennial” identifier</a:t>
            </a:r>
          </a:p>
          <a:p>
            <a:r>
              <a:rPr lang="en-US" sz="2052" dirty="0" smtClean="0">
                <a:latin typeface="Arial" panose="020B0604020202020204" pitchFamily="34" charset="0"/>
              </a:rPr>
              <a:t>(cycle of life)</a:t>
            </a:r>
            <a:endParaRPr lang="en-US" sz="2052" dirty="0">
              <a:latin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11504" y="4913582"/>
            <a:ext cx="3340815" cy="1197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394" dirty="0" err="1" smtClean="0">
                <a:latin typeface="Arial" panose="020B0604020202020204" pitchFamily="34" charset="0"/>
              </a:rPr>
              <a:t>Resolution</a:t>
            </a:r>
            <a:r>
              <a:rPr lang="fr-FR" sz="2394" dirty="0" smtClean="0">
                <a:latin typeface="Arial" panose="020B0604020202020204" pitchFamily="34" charset="0"/>
              </a:rPr>
              <a:t> </a:t>
            </a:r>
            <a:endParaRPr lang="fr-FR" sz="2394" dirty="0">
              <a:latin typeface="Arial" panose="020B0604020202020204" pitchFamily="34" charset="0"/>
            </a:endParaRPr>
          </a:p>
          <a:p>
            <a:pPr algn="ctr"/>
            <a:r>
              <a:rPr lang="fr-FR" sz="2394" dirty="0">
                <a:latin typeface="Arial" panose="020B0604020202020204" pitchFamily="34" charset="0"/>
              </a:rPr>
              <a:t>(via </a:t>
            </a:r>
            <a:r>
              <a:rPr lang="fr-FR" sz="2394" dirty="0" smtClean="0">
                <a:latin typeface="Arial" panose="020B0604020202020204" pitchFamily="34" charset="0"/>
              </a:rPr>
              <a:t>the index)</a:t>
            </a:r>
          </a:p>
          <a:p>
            <a:pPr algn="ctr"/>
            <a:r>
              <a:rPr lang="fr-FR" sz="2394" dirty="0">
                <a:latin typeface="Arial" panose="020B0604020202020204" pitchFamily="34" charset="0"/>
              </a:rPr>
              <a:t>o</a:t>
            </a:r>
            <a:r>
              <a:rPr lang="fr-FR" sz="2394" dirty="0" smtClean="0">
                <a:latin typeface="Arial" panose="020B0604020202020204" pitchFamily="34" charset="0"/>
              </a:rPr>
              <a:t>f non </a:t>
            </a:r>
            <a:r>
              <a:rPr lang="fr-FR" sz="2394" dirty="0" err="1" smtClean="0">
                <a:latin typeface="Arial" panose="020B0604020202020204" pitchFamily="34" charset="0"/>
              </a:rPr>
              <a:t>centralized</a:t>
            </a:r>
            <a:r>
              <a:rPr lang="fr-FR" sz="2394" dirty="0">
                <a:latin typeface="Arial" panose="020B0604020202020204" pitchFamily="34" charset="0"/>
              </a:rPr>
              <a:t> </a:t>
            </a:r>
            <a:r>
              <a:rPr lang="fr-FR" sz="2394" dirty="0" smtClean="0">
                <a:latin typeface="Arial" panose="020B0604020202020204" pitchFamily="34" charset="0"/>
              </a:rPr>
              <a:t>data</a:t>
            </a:r>
            <a:endParaRPr lang="fr-FR" sz="2394" dirty="0">
              <a:latin typeface="Arial" panose="020B0604020202020204" pitchFamily="34" charset="0"/>
            </a:endParaRPr>
          </a:p>
        </p:txBody>
      </p:sp>
      <p:sp>
        <p:nvSpPr>
          <p:cNvPr id="12" name="Flèche droite 11"/>
          <p:cNvSpPr/>
          <p:nvPr/>
        </p:nvSpPr>
        <p:spPr>
          <a:xfrm>
            <a:off x="2812140" y="4841924"/>
            <a:ext cx="1236381" cy="8875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39"/>
          </a:p>
        </p:txBody>
      </p:sp>
      <p:sp>
        <p:nvSpPr>
          <p:cNvPr id="13" name="Organigramme : Disque magnétique 12"/>
          <p:cNvSpPr/>
          <p:nvPr/>
        </p:nvSpPr>
        <p:spPr>
          <a:xfrm>
            <a:off x="8020175" y="1799400"/>
            <a:ext cx="1025024" cy="744768"/>
          </a:xfrm>
          <a:prstGeom prst="flowChartMagneticDisk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39"/>
          </a:p>
        </p:txBody>
      </p:sp>
      <p:sp>
        <p:nvSpPr>
          <p:cNvPr id="14" name="Organigramme : Disque magnétique 13"/>
          <p:cNvSpPr/>
          <p:nvPr/>
        </p:nvSpPr>
        <p:spPr>
          <a:xfrm>
            <a:off x="1882024" y="3289627"/>
            <a:ext cx="1025024" cy="744768"/>
          </a:xfrm>
          <a:prstGeom prst="flowChartMagneticDis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39"/>
          </a:p>
        </p:txBody>
      </p:sp>
      <p:sp>
        <p:nvSpPr>
          <p:cNvPr id="15" name="Organigramme : Disque magnétique 14"/>
          <p:cNvSpPr/>
          <p:nvPr/>
        </p:nvSpPr>
        <p:spPr>
          <a:xfrm>
            <a:off x="8020175" y="5199959"/>
            <a:ext cx="1025024" cy="744768"/>
          </a:xfrm>
          <a:prstGeom prst="flowChartMagneticDis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39"/>
          </a:p>
        </p:txBody>
      </p:sp>
      <p:sp>
        <p:nvSpPr>
          <p:cNvPr id="16" name="Double flèche horizontale 15"/>
          <p:cNvSpPr/>
          <p:nvPr/>
        </p:nvSpPr>
        <p:spPr>
          <a:xfrm rot="21036355">
            <a:off x="3094244" y="3644036"/>
            <a:ext cx="1476280" cy="139392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39"/>
          </a:p>
        </p:txBody>
      </p:sp>
      <p:sp>
        <p:nvSpPr>
          <p:cNvPr id="17" name="Double flèche horizontale 16"/>
          <p:cNvSpPr/>
          <p:nvPr/>
        </p:nvSpPr>
        <p:spPr>
          <a:xfrm rot="21128495" flipV="1">
            <a:off x="2982299" y="3697079"/>
            <a:ext cx="4099520" cy="93063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39"/>
          </a:p>
        </p:txBody>
      </p:sp>
      <p:sp>
        <p:nvSpPr>
          <p:cNvPr id="18" name="Double flèche horizontale 17"/>
          <p:cNvSpPr/>
          <p:nvPr/>
        </p:nvSpPr>
        <p:spPr>
          <a:xfrm rot="1920302">
            <a:off x="6935833" y="4853992"/>
            <a:ext cx="1174865" cy="150095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39"/>
          </a:p>
        </p:txBody>
      </p:sp>
      <p:sp>
        <p:nvSpPr>
          <p:cNvPr id="19" name="Double flèche horizontale 18"/>
          <p:cNvSpPr/>
          <p:nvPr/>
        </p:nvSpPr>
        <p:spPr>
          <a:xfrm rot="1029588">
            <a:off x="5388658" y="4900571"/>
            <a:ext cx="2580503" cy="143745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39"/>
          </a:p>
        </p:txBody>
      </p:sp>
      <p:sp>
        <p:nvSpPr>
          <p:cNvPr id="20" name="Double flèche horizontale 19"/>
          <p:cNvSpPr/>
          <p:nvPr/>
        </p:nvSpPr>
        <p:spPr>
          <a:xfrm rot="2197854">
            <a:off x="6018542" y="4202047"/>
            <a:ext cx="2607792" cy="136637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39"/>
          </a:p>
        </p:txBody>
      </p:sp>
      <p:pic>
        <p:nvPicPr>
          <p:cNvPr id="21" name="Picture 15" descr="https://encrypted-tbn1.google.com/images?q=tbn:ANd9GcQVSnnOqkagc2dWfLJ6IDDd2-KY0mDrLzlSHrpOUpW5nwh0qbZRl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57" y="5464116"/>
            <a:ext cx="1029304" cy="53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re 1"/>
          <p:cNvSpPr txBox="1">
            <a:spLocks/>
          </p:cNvSpPr>
          <p:nvPr/>
        </p:nvSpPr>
        <p:spPr>
          <a:xfrm>
            <a:off x="1" y="1124745"/>
            <a:ext cx="905425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smtClean="0"/>
              <a:t>How to integrate heterogeneous non linked data ?</a:t>
            </a:r>
            <a:endParaRPr lang="fr-FR" sz="2800" dirty="0"/>
          </a:p>
        </p:txBody>
      </p:sp>
      <p:pic>
        <p:nvPicPr>
          <p:cNvPr id="23" name="Picture 15" descr="https://encrypted-tbn1.google.com/images?q=tbn:ANd9GcQVSnnOqkagc2dWfLJ6IDDd2-KY0mDrLzlSHrpOUpW5nwh0qbZR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7729"/>
            <a:ext cx="1950655" cy="100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155153" y="6138652"/>
            <a:ext cx="8906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EGI Conference 2016 - </a:t>
            </a:r>
            <a:r>
              <a:rPr lang="en-US" dirty="0" err="1" smtClean="0"/>
              <a:t>IndexMed</a:t>
            </a:r>
            <a:r>
              <a:rPr lang="en-US" dirty="0" smtClean="0"/>
              <a:t> consortium - Science Park - Amsterdam</a:t>
            </a:r>
          </a:p>
          <a:p>
            <a:r>
              <a:rPr lang="en-US" dirty="0" smtClean="0"/>
              <a:t>6 - 8 </a:t>
            </a:r>
            <a:r>
              <a:rPr lang="en-US" dirty="0" err="1" smtClean="0"/>
              <a:t>april</a:t>
            </a:r>
            <a:r>
              <a:rPr lang="en-US" dirty="0" smtClean="0"/>
              <a:t> 2016 - www.indexmed.eu  – </a:t>
            </a:r>
            <a:r>
              <a:rPr lang="en-US" dirty="0" smtClean="0">
                <a:hlinkClick r:id="rId4"/>
              </a:rPr>
              <a:t>romain.david@imbe.fr</a:t>
            </a:r>
            <a:r>
              <a:rPr lang="en-US" dirty="0" smtClean="0"/>
              <a:t> / jean-pierre.feral@imbe.fr</a:t>
            </a:r>
            <a:endParaRPr lang="en-US" dirty="0"/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1649521"/>
          </a:xfrm>
          <a:prstGeom prst="rect">
            <a:avLst/>
          </a:prstGeom>
        </p:spPr>
      </p:pic>
      <p:pic>
        <p:nvPicPr>
          <p:cNvPr id="27" name="Picture 15" descr="https://encrypted-tbn1.google.com/images?q=tbn:ANd9GcQVSnnOqkagc2dWfLJ6IDDd2-KY0mDrLzlSHrpOUpW5nwh0qbZRl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" y="323719"/>
            <a:ext cx="998593" cy="51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155152" y="1093697"/>
            <a:ext cx="45608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 : </a:t>
            </a: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IndexMed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community &amp; tools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923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649521"/>
          </a:xfrm>
          <a:prstGeom prst="rect">
            <a:avLst/>
          </a:prstGeom>
        </p:spPr>
      </p:pic>
      <p:pic>
        <p:nvPicPr>
          <p:cNvPr id="23" name="Picture 15" descr="https://encrypted-tbn1.google.com/images?q=tbn:ANd9GcQVSnnOqkagc2dWfLJ6IDDd2-KY0mDrLzlSHrpOUpW5nwh0qbZRl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" y="323719"/>
            <a:ext cx="998593" cy="51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155153" y="6138652"/>
            <a:ext cx="8906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EGI Conference 2016 - </a:t>
            </a:r>
            <a:r>
              <a:rPr lang="en-US" dirty="0" err="1" smtClean="0"/>
              <a:t>IndexMed</a:t>
            </a:r>
            <a:r>
              <a:rPr lang="en-US" dirty="0" smtClean="0"/>
              <a:t> consortium - Science Park - Amsterdam</a:t>
            </a:r>
          </a:p>
          <a:p>
            <a:r>
              <a:rPr lang="en-US" dirty="0" smtClean="0"/>
              <a:t>6 - 8 </a:t>
            </a:r>
            <a:r>
              <a:rPr lang="en-US" dirty="0" err="1" smtClean="0"/>
              <a:t>april</a:t>
            </a:r>
            <a:r>
              <a:rPr lang="en-US" dirty="0" smtClean="0"/>
              <a:t> 2016 - www.indexmed.eu  – </a:t>
            </a:r>
            <a:r>
              <a:rPr lang="en-US" dirty="0" smtClean="0">
                <a:hlinkClick r:id="rId4"/>
              </a:rPr>
              <a:t>romain.david@imbe.fr</a:t>
            </a:r>
            <a:r>
              <a:rPr lang="en-US" dirty="0" smtClean="0"/>
              <a:t> / jean-pierre.feral@imbe.fr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5153" y="1093696"/>
            <a:ext cx="35527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Users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the </a:t>
            </a: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planned community-specific e-infrastructure </a:t>
            </a:r>
          </a:p>
        </p:txBody>
      </p:sp>
      <p:sp>
        <p:nvSpPr>
          <p:cNvPr id="30" name="Rectangle 29"/>
          <p:cNvSpPr/>
          <p:nvPr/>
        </p:nvSpPr>
        <p:spPr>
          <a:xfrm rot="20938478">
            <a:off x="855029" y="2008556"/>
            <a:ext cx="852905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Scope</a:t>
            </a:r>
            <a:endParaRPr lang="fr-FR" dirty="0"/>
          </a:p>
        </p:txBody>
      </p:sp>
      <p:sp>
        <p:nvSpPr>
          <p:cNvPr id="8" name="Titre 1"/>
          <p:cNvSpPr>
            <a:spLocks noGrp="1"/>
          </p:cNvSpPr>
          <p:nvPr>
            <p:ph type="ctrTitle"/>
          </p:nvPr>
        </p:nvSpPr>
        <p:spPr>
          <a:xfrm>
            <a:off x="2483768" y="1930408"/>
            <a:ext cx="5724128" cy="346464"/>
          </a:xfrm>
        </p:spPr>
        <p:txBody>
          <a:bodyPr>
            <a:normAutofit fontScale="90000"/>
          </a:bodyPr>
          <a:lstStyle/>
          <a:p>
            <a:pPr algn="l"/>
            <a:r>
              <a:rPr lang="fr-FR" sz="3100" dirty="0" smtClean="0"/>
              <a:t>Mono-</a:t>
            </a:r>
            <a:r>
              <a:rPr lang="fr-FR" sz="3100" dirty="0" err="1" smtClean="0"/>
              <a:t>scale</a:t>
            </a:r>
            <a:r>
              <a:rPr lang="fr-FR" sz="3100" dirty="0" smtClean="0"/>
              <a:t> – Mono-</a:t>
            </a:r>
            <a:r>
              <a:rPr lang="fr-FR" sz="3100" dirty="0" err="1" smtClean="0"/>
              <a:t>disciplinar</a:t>
            </a:r>
            <a:r>
              <a:rPr lang="fr-FR" sz="3100" dirty="0" smtClean="0"/>
              <a:t>, </a:t>
            </a:r>
            <a:br>
              <a:rPr lang="fr-FR" sz="3100" dirty="0" smtClean="0"/>
            </a:br>
            <a:r>
              <a:rPr lang="fr-FR" sz="3100" dirty="0" smtClean="0"/>
              <a:t>Not </a:t>
            </a:r>
            <a:r>
              <a:rPr lang="fr-FR" sz="3100" dirty="0" err="1" smtClean="0"/>
              <a:t>well</a:t>
            </a:r>
            <a:r>
              <a:rPr lang="fr-FR" sz="3100" dirty="0" smtClean="0"/>
              <a:t> </a:t>
            </a:r>
            <a:r>
              <a:rPr lang="fr-FR" sz="3100" dirty="0" err="1" smtClean="0"/>
              <a:t>connected</a:t>
            </a:r>
            <a:endParaRPr lang="fr-FR" dirty="0"/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4214944041"/>
              </p:ext>
            </p:extLst>
          </p:nvPr>
        </p:nvGraphicFramePr>
        <p:xfrm>
          <a:off x="301216" y="2276872"/>
          <a:ext cx="5926968" cy="4136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Rectangle 9"/>
          <p:cNvSpPr/>
          <p:nvPr/>
        </p:nvSpPr>
        <p:spPr>
          <a:xfrm>
            <a:off x="6156176" y="4869160"/>
            <a:ext cx="26785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/>
              <a:t>Due </a:t>
            </a:r>
            <a:r>
              <a:rPr lang="fr-FR" sz="2000" dirty="0"/>
              <a:t>to </a:t>
            </a:r>
            <a:r>
              <a:rPr lang="fr-FR" sz="2000" dirty="0" smtClean="0"/>
              <a:t>an </a:t>
            </a:r>
            <a:r>
              <a:rPr lang="fr-FR" sz="2000" dirty="0" err="1" smtClean="0"/>
              <a:t>oversectored</a:t>
            </a:r>
            <a:r>
              <a:rPr lang="fr-FR" sz="2000" dirty="0" smtClean="0"/>
              <a:t> </a:t>
            </a:r>
          </a:p>
          <a:p>
            <a:r>
              <a:rPr lang="fr-FR" sz="2000" dirty="0" err="1" smtClean="0"/>
              <a:t>specialization</a:t>
            </a:r>
            <a:r>
              <a:rPr lang="fr-FR" sz="2000" dirty="0" smtClean="0"/>
              <a:t>?</a:t>
            </a:r>
            <a:endParaRPr lang="fr-FR" sz="2000" dirty="0"/>
          </a:p>
        </p:txBody>
      </p:sp>
      <p:sp>
        <p:nvSpPr>
          <p:cNvPr id="11" name="Rectangle 10"/>
          <p:cNvSpPr/>
          <p:nvPr/>
        </p:nvSpPr>
        <p:spPr>
          <a:xfrm>
            <a:off x="49913" y="3815647"/>
            <a:ext cx="91015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6000" dirty="0" smtClean="0"/>
              <a:t>(                               ) </a:t>
            </a:r>
            <a:r>
              <a:rPr lang="fr-FR" sz="2400" dirty="0" smtClean="0"/>
              <a:t>x </a:t>
            </a:r>
            <a:r>
              <a:rPr lang="fr-FR" sz="2400" dirty="0" err="1" smtClean="0"/>
              <a:t>Region</a:t>
            </a:r>
            <a:r>
              <a:rPr lang="fr-FR" sz="2400" dirty="0" smtClean="0"/>
              <a:t> x Habitat…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56965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649521"/>
          </a:xfrm>
          <a:prstGeom prst="rect">
            <a:avLst/>
          </a:prstGeom>
        </p:spPr>
      </p:pic>
      <p:pic>
        <p:nvPicPr>
          <p:cNvPr id="23" name="Picture 15" descr="https://encrypted-tbn1.google.com/images?q=tbn:ANd9GcQVSnnOqkagc2dWfLJ6IDDd2-KY0mDrLzlSHrpOUpW5nwh0qbZRl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" y="323719"/>
            <a:ext cx="998593" cy="51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155153" y="6138652"/>
            <a:ext cx="8906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EGI Conference 2016 - </a:t>
            </a:r>
            <a:r>
              <a:rPr lang="en-US" dirty="0" err="1" smtClean="0"/>
              <a:t>IndexMed</a:t>
            </a:r>
            <a:r>
              <a:rPr lang="en-US" dirty="0" smtClean="0"/>
              <a:t> consortium - Science Park - Amsterdam</a:t>
            </a:r>
          </a:p>
          <a:p>
            <a:r>
              <a:rPr lang="en-US" dirty="0" smtClean="0"/>
              <a:t>6 - 8 </a:t>
            </a:r>
            <a:r>
              <a:rPr lang="en-US" dirty="0" err="1" smtClean="0"/>
              <a:t>april</a:t>
            </a:r>
            <a:r>
              <a:rPr lang="en-US" dirty="0" smtClean="0"/>
              <a:t> 2016 - www.indexmed.eu  – </a:t>
            </a:r>
            <a:r>
              <a:rPr lang="en-US" dirty="0" smtClean="0">
                <a:hlinkClick r:id="rId4"/>
              </a:rPr>
              <a:t>romain.david@imbe.fr</a:t>
            </a:r>
            <a:r>
              <a:rPr lang="en-US" dirty="0" smtClean="0"/>
              <a:t> / jean-pierre.feral@imbe.fr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5153" y="1093696"/>
            <a:ext cx="35527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Users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the </a:t>
            </a: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planned community-specific e-infrastructure </a:t>
            </a: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-202791" y="1793767"/>
            <a:ext cx="7045023" cy="189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err="1" smtClean="0"/>
              <a:t>Contributors</a:t>
            </a:r>
            <a:r>
              <a:rPr lang="fr-FR" dirty="0" smtClean="0"/>
              <a:t> 2015: </a:t>
            </a:r>
            <a:r>
              <a:rPr lang="fr-FR" dirty="0" err="1" smtClean="0"/>
              <a:t>Mostly</a:t>
            </a:r>
            <a:r>
              <a:rPr lang="fr-FR" dirty="0" smtClean="0"/>
              <a:t> in France</a:t>
            </a:r>
          </a:p>
        </p:txBody>
      </p:sp>
      <p:pic>
        <p:nvPicPr>
          <p:cNvPr id="13" name="Picture 2" descr="http://www.imbe.fr/IMG/arton1841.png?144231127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21" y="5399583"/>
            <a:ext cx="925610" cy="61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722" y="5473039"/>
            <a:ext cx="925709" cy="475197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265" y="5496009"/>
            <a:ext cx="1538736" cy="50121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965" y="5508039"/>
            <a:ext cx="2250366" cy="501218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33" y="4082437"/>
            <a:ext cx="775370" cy="81000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511" y="2973053"/>
            <a:ext cx="1215002" cy="67500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467" y="4024208"/>
            <a:ext cx="1823511" cy="54000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26" y="2435959"/>
            <a:ext cx="1179114" cy="810000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049" y="2527806"/>
            <a:ext cx="1146356" cy="810000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09" y="4150446"/>
            <a:ext cx="1422144" cy="540000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687" y="3209553"/>
            <a:ext cx="860602" cy="540000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166" y="4847218"/>
            <a:ext cx="1171526" cy="540000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3" y="3544716"/>
            <a:ext cx="1195267" cy="540000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07" y="3590759"/>
            <a:ext cx="1822500" cy="540000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830" y="3290520"/>
            <a:ext cx="1237891" cy="738741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230" y="3892536"/>
            <a:ext cx="811144" cy="540000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883" y="4764848"/>
            <a:ext cx="1237925" cy="540000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513" y="3521768"/>
            <a:ext cx="576900" cy="540000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414" y="4770286"/>
            <a:ext cx="1112606" cy="540000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81" y="5002198"/>
            <a:ext cx="1442442" cy="432000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863" y="3269677"/>
            <a:ext cx="703319" cy="759584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586" y="4593067"/>
            <a:ext cx="723038" cy="835109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649" y="2250776"/>
            <a:ext cx="637006" cy="540000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06" y="4911894"/>
            <a:ext cx="1378850" cy="432000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457" y="2394201"/>
            <a:ext cx="540000" cy="540000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354" y="2762420"/>
            <a:ext cx="1824828" cy="378000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44" y="2867831"/>
            <a:ext cx="1199168" cy="540000"/>
          </a:xfrm>
          <a:prstGeom prst="rect">
            <a:avLst/>
          </a:prstGeom>
        </p:spPr>
      </p:pic>
      <p:pic>
        <p:nvPicPr>
          <p:cNvPr id="44" name="Picture 4" descr="http://www.ohm-littoral-mediterraneen.fr/IMG/siteon0.png?1367328313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760" y="4088534"/>
            <a:ext cx="1064419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 descr="http://indigeo.fr/logo.png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893" y="4242360"/>
            <a:ext cx="1228199" cy="62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28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70c2915b1de4703792c5b0678cddc7813028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1628</TotalTime>
  <Words>2853</Words>
  <Application>Microsoft Office PowerPoint</Application>
  <PresentationFormat>Affichage à l'écran (4:3)</PresentationFormat>
  <Paragraphs>585</Paragraphs>
  <Slides>47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47</vt:i4>
      </vt:variant>
    </vt:vector>
  </HeadingPairs>
  <TitlesOfParts>
    <vt:vector size="52" baseType="lpstr">
      <vt:lpstr>Arial</vt:lpstr>
      <vt:lpstr>Calibri</vt:lpstr>
      <vt:lpstr>Wingdings</vt:lpstr>
      <vt:lpstr>Wingdings 3</vt:lpstr>
      <vt:lpstr>Thème Office</vt:lpstr>
      <vt:lpstr>Présentation PowerPoint</vt:lpstr>
      <vt:lpstr>Multi-scale – Multi-formats – Multi-sources…</vt:lpstr>
      <vt:lpstr>Présentation PowerPoint</vt:lpstr>
      <vt:lpstr>Factors are:  </vt:lpstr>
      <vt:lpstr>Présentation PowerPoint</vt:lpstr>
      <vt:lpstr>Présentation PowerPoint</vt:lpstr>
      <vt:lpstr>Présentation PowerPoint</vt:lpstr>
      <vt:lpstr>Mono-scale – Mono-disciplinar,  Not well connected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Gaps for a realistic representation of contexts</vt:lpstr>
      <vt:lpstr>Présentation PowerPoint</vt:lpstr>
      <vt:lpstr>How to integrate heterogeneous non linked data ?</vt:lpstr>
      <vt:lpstr>How to integrate heterogeneous non linked data ?</vt:lpstr>
      <vt:lpstr>Multidisciplinary graphs for biodiversity studies?</vt:lpstr>
      <vt:lpstr>Multidisciplinary graphs for biodiversity studies?</vt:lpstr>
      <vt:lpstr>Multidisciplinary graphs for biodiversity studies?</vt:lpstr>
      <vt:lpstr>Multidisciplinary graphs for biodiversity studies?</vt:lpstr>
      <vt:lpstr>Multidisciplinary graphs for biodiversity studies?</vt:lpstr>
      <vt:lpstr>Multidisciplinary graphs for biodiversity studies?</vt:lpstr>
      <vt:lpstr>Présentation PowerPoint</vt:lpstr>
      <vt:lpstr>Présentation PowerPoint</vt:lpstr>
      <vt:lpstr>Présentation PowerPoint</vt:lpstr>
      <vt:lpstr>Présentation PowerPoint</vt:lpstr>
      <vt:lpstr>Any helpful consortium in the future</vt:lpstr>
      <vt:lpstr>Any helpful consortium in the future</vt:lpstr>
      <vt:lpstr>How to integrate heterogeneous non linked data ?</vt:lpstr>
      <vt:lpstr>How to integrate heterogeneous non linked data ?</vt:lpstr>
      <vt:lpstr>Présentation PowerPoint</vt:lpstr>
      <vt:lpstr>How to integrate heterogeneous non linked data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Any helpful consortium in the future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the gaps to finalize  the protocole</dc:title>
  <dc:creator>david</dc:creator>
  <cp:lastModifiedBy>Romain et Doriane DF</cp:lastModifiedBy>
  <cp:revision>116</cp:revision>
  <dcterms:created xsi:type="dcterms:W3CDTF">2015-05-15T14:34:51Z</dcterms:created>
  <dcterms:modified xsi:type="dcterms:W3CDTF">2016-04-05T07:44:09Z</dcterms:modified>
</cp:coreProperties>
</file>