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6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2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4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4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5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8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C912-83CB-4F0F-9CEC-2C07F0B2647F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D962-3EC9-4CD8-BED4-4358CF93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1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RT Transition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Kouril, Michal </a:t>
            </a:r>
            <a:r>
              <a:rPr lang="en-US" smtClean="0"/>
              <a:t>Stava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1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Possibilities checked, problem better understood</a:t>
            </a:r>
          </a:p>
          <a:p>
            <a:pPr lvl="1"/>
            <a:r>
              <a:rPr lang="en-US" dirty="0" smtClean="0"/>
              <a:t>Delayed due to Michal’s unavailability </a:t>
            </a:r>
          </a:p>
          <a:p>
            <a:r>
              <a:rPr lang="en-US" dirty="0" smtClean="0"/>
              <a:t>Gradual transition to the latest version seems viable</a:t>
            </a:r>
          </a:p>
          <a:p>
            <a:pPr lvl="1"/>
            <a:r>
              <a:rPr lang="en-US" dirty="0" smtClean="0"/>
              <a:t>Upgrade of database</a:t>
            </a:r>
          </a:p>
          <a:p>
            <a:pPr lvl="1"/>
            <a:r>
              <a:rPr lang="en-US" dirty="0" smtClean="0"/>
              <a:t>Upgrade of application</a:t>
            </a:r>
          </a:p>
          <a:p>
            <a:r>
              <a:rPr lang="en-US" dirty="0" smtClean="0"/>
              <a:t>Tested on dedicated deb8 node</a:t>
            </a:r>
          </a:p>
          <a:p>
            <a:pPr lvl="1"/>
            <a:r>
              <a:rPr lang="en-US" dirty="0" smtClean="0"/>
              <a:t>Database – almost OK (one issue pending)</a:t>
            </a:r>
          </a:p>
          <a:p>
            <a:pPr lvl="1"/>
            <a:r>
              <a:rPr lang="en-US" dirty="0" smtClean="0"/>
              <a:t>Code – Core OK. Some modules missing, including auto-completion of contacts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6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for the transition during April</a:t>
            </a:r>
          </a:p>
          <a:p>
            <a:pPr lvl="1"/>
            <a:r>
              <a:rPr lang="en-US" dirty="0" smtClean="0"/>
              <a:t>Address remaining issues</a:t>
            </a:r>
          </a:p>
          <a:p>
            <a:pPr lvl="1"/>
            <a:r>
              <a:rPr lang="en-US" dirty="0" smtClean="0"/>
              <a:t>Prepare mailing system</a:t>
            </a:r>
          </a:p>
          <a:p>
            <a:pPr lvl="1"/>
            <a:r>
              <a:rPr lang="en-US" dirty="0" smtClean="0"/>
              <a:t>Make sure the scripts are robust enough</a:t>
            </a:r>
          </a:p>
          <a:p>
            <a:pPr lvl="1"/>
            <a:r>
              <a:rPr lang="en-US" dirty="0" smtClean="0"/>
              <a:t>Dry run(s)</a:t>
            </a:r>
          </a:p>
          <a:p>
            <a:r>
              <a:rPr lang="en-US" dirty="0" smtClean="0"/>
              <a:t>Final attempt to perform upgrade early May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91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RT Transition</vt:lpstr>
      <vt:lpstr>Current state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 Transition</dc:title>
  <dc:creator>Daniel Kouril</dc:creator>
  <cp:lastModifiedBy>Daniel Kouril</cp:lastModifiedBy>
  <cp:revision>5</cp:revision>
  <dcterms:created xsi:type="dcterms:W3CDTF">2016-04-04T05:30:56Z</dcterms:created>
  <dcterms:modified xsi:type="dcterms:W3CDTF">2016-04-04T08:49:37Z</dcterms:modified>
</cp:coreProperties>
</file>