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320C-E35F-864A-B660-B3DC89F80EB4}" type="datetimeFigureOut">
              <a:rPr lang="en-US" smtClean="0"/>
              <a:t>02/03/16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8A54-D8A7-BE4E-AFBB-2653F1B4E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4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320C-E35F-864A-B660-B3DC89F80EB4}" type="datetimeFigureOut">
              <a:rPr lang="en-US" smtClean="0"/>
              <a:t>02/03/16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8A54-D8A7-BE4E-AFBB-2653F1B4E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5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320C-E35F-864A-B660-B3DC89F80EB4}" type="datetimeFigureOut">
              <a:rPr lang="en-US" smtClean="0"/>
              <a:t>02/03/16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8A54-D8A7-BE4E-AFBB-2653F1B4E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47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89" y="0"/>
            <a:ext cx="6534151" cy="470535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0" y="6381327"/>
            <a:ext cx="9144000" cy="476673"/>
          </a:xfrm>
          <a:prstGeom prst="rect">
            <a:avLst/>
          </a:prstGeom>
          <a:solidFill>
            <a:srgbClr val="4F85C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179511" y="6525344"/>
            <a:ext cx="822088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800" b="1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800" b="1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rPr>
              <a:t>10/11/2015</a:t>
            </a:r>
          </a:p>
        </p:txBody>
      </p:sp>
      <p:pic>
        <p:nvPicPr>
          <p:cNvPr id="54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779" y="188639"/>
            <a:ext cx="1082733" cy="993568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xfrm>
            <a:off x="457200" y="1076025"/>
            <a:ext cx="4040188" cy="90477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>
              <a:spcBef>
                <a:spcPts val="500"/>
              </a:spcBef>
              <a:buFontTx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1547663" y="151361"/>
            <a:ext cx="7344817" cy="924664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xfrm>
            <a:off x="65532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5770865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320C-E35F-864A-B660-B3DC89F80EB4}" type="datetimeFigureOut">
              <a:rPr lang="en-US" smtClean="0"/>
              <a:t>02/03/16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8A54-D8A7-BE4E-AFBB-2653F1B4E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2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320C-E35F-864A-B660-B3DC89F80EB4}" type="datetimeFigureOut">
              <a:rPr lang="en-US" smtClean="0"/>
              <a:t>02/03/16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8A54-D8A7-BE4E-AFBB-2653F1B4E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4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320C-E35F-864A-B660-B3DC89F80EB4}" type="datetimeFigureOut">
              <a:rPr lang="en-US" smtClean="0"/>
              <a:t>02/03/16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8A54-D8A7-BE4E-AFBB-2653F1B4E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320C-E35F-864A-B660-B3DC89F80EB4}" type="datetimeFigureOut">
              <a:rPr lang="en-US" smtClean="0"/>
              <a:t>02/03/16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8A54-D8A7-BE4E-AFBB-2653F1B4E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2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320C-E35F-864A-B660-B3DC89F80EB4}" type="datetimeFigureOut">
              <a:rPr lang="en-US" smtClean="0"/>
              <a:t>02/03/16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8A54-D8A7-BE4E-AFBB-2653F1B4E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19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320C-E35F-864A-B660-B3DC89F80EB4}" type="datetimeFigureOut">
              <a:rPr lang="en-US" smtClean="0"/>
              <a:t>02/03/16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8A54-D8A7-BE4E-AFBB-2653F1B4E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8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320C-E35F-864A-B660-B3DC89F80EB4}" type="datetimeFigureOut">
              <a:rPr lang="en-US" smtClean="0"/>
              <a:t>02/03/16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8A54-D8A7-BE4E-AFBB-2653F1B4E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8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320C-E35F-864A-B660-B3DC89F80EB4}" type="datetimeFigureOut">
              <a:rPr lang="en-US" smtClean="0"/>
              <a:t>02/03/16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8A54-D8A7-BE4E-AFBB-2653F1B4E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8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3320C-E35F-864A-B660-B3DC89F80EB4}" type="datetimeFigureOut">
              <a:rPr lang="en-US" smtClean="0"/>
              <a:t>02/03/16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98A54-D8A7-BE4E-AFBB-2653F1B4E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9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gif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jpeg"/><Relationship Id="rId10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>
            <a:spLocks noGrp="1"/>
          </p:cNvSpPr>
          <p:nvPr>
            <p:ph type="title"/>
          </p:nvPr>
        </p:nvSpPr>
        <p:spPr>
          <a:xfrm>
            <a:off x="1547663" y="188639"/>
            <a:ext cx="7344817" cy="85010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it-IT" dirty="0" err="1" smtClean="0"/>
              <a:t>Computational</a:t>
            </a:r>
            <a:r>
              <a:rPr lang="it-IT" dirty="0" smtClean="0"/>
              <a:t> use case </a:t>
            </a:r>
            <a:r>
              <a:rPr dirty="0" smtClean="0"/>
              <a:t>Overview  </a:t>
            </a:r>
            <a:endParaRPr dirty="0"/>
          </a:p>
        </p:txBody>
      </p:sp>
      <p:pic>
        <p:nvPicPr>
          <p:cNvPr id="451" name="VERCEMisfitA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758" y="1278095"/>
            <a:ext cx="9230656" cy="50073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6" name="Group 456"/>
          <p:cNvGrpSpPr/>
          <p:nvPr/>
        </p:nvGrpSpPr>
        <p:grpSpPr>
          <a:xfrm>
            <a:off x="3015919" y="3456390"/>
            <a:ext cx="1810821" cy="1289473"/>
            <a:chOff x="-50800" y="-50799"/>
            <a:chExt cx="1810819" cy="1289471"/>
          </a:xfrm>
        </p:grpSpPr>
        <p:pic>
          <p:nvPicPr>
            <p:cNvPr id="452" name="Picture 451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50800" y="-50800"/>
              <a:ext cx="1810820" cy="1289472"/>
            </a:xfrm>
            <a:prstGeom prst="rect">
              <a:avLst/>
            </a:prstGeom>
            <a:effectLst>
              <a:outerShdw blurRad="38100" dist="12700" dir="5400000" rotWithShape="0">
                <a:srgbClr val="000000">
                  <a:alpha val="35000"/>
                </a:srgbClr>
              </a:outerShdw>
            </a:effectLst>
          </p:spPr>
        </p:pic>
        <p:grpSp>
          <p:nvGrpSpPr>
            <p:cNvPr id="455" name="Group 455"/>
            <p:cNvGrpSpPr/>
            <p:nvPr/>
          </p:nvGrpSpPr>
          <p:grpSpPr>
            <a:xfrm>
              <a:off x="878088" y="579199"/>
              <a:ext cx="684574" cy="486690"/>
              <a:chOff x="0" y="0"/>
              <a:chExt cx="684572" cy="486688"/>
            </a:xfrm>
          </p:grpSpPr>
          <p:pic>
            <p:nvPicPr>
              <p:cNvPr id="453" name="the-cloud.jp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684573" cy="48668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54" name="egiLOGO.gi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/>
              <a:stretch>
                <a:fillRect/>
              </a:stretch>
            </p:blipFill>
            <p:spPr>
              <a:xfrm>
                <a:off x="188850" y="39301"/>
                <a:ext cx="295109" cy="32662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457" name="irods-logo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86827" y="5420044"/>
            <a:ext cx="538187" cy="218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8" name="Icon_MongoDB_by_xkneo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926470" y="4685590"/>
            <a:ext cx="302677" cy="3026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65" name="Group 465"/>
          <p:cNvGrpSpPr/>
          <p:nvPr/>
        </p:nvGrpSpPr>
        <p:grpSpPr>
          <a:xfrm>
            <a:off x="5111419" y="3786590"/>
            <a:ext cx="3356588" cy="2363750"/>
            <a:chOff x="-50800" y="-50799"/>
            <a:chExt cx="3356586" cy="2363748"/>
          </a:xfrm>
        </p:grpSpPr>
        <p:grpSp>
          <p:nvGrpSpPr>
            <p:cNvPr id="463" name="Group 463"/>
            <p:cNvGrpSpPr/>
            <p:nvPr/>
          </p:nvGrpSpPr>
          <p:grpSpPr>
            <a:xfrm>
              <a:off x="-50800" y="-50800"/>
              <a:ext cx="3356587" cy="2363749"/>
              <a:chOff x="-50800" y="-50799"/>
              <a:chExt cx="3356586" cy="2363748"/>
            </a:xfrm>
          </p:grpSpPr>
          <p:pic>
            <p:nvPicPr>
              <p:cNvPr id="459" name="Picture 458"/>
              <p:cNvPicPr>
                <a:picLocks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-50800" y="-50800"/>
                <a:ext cx="3356587" cy="2363749"/>
              </a:xfrm>
              <a:prstGeom prst="rect">
                <a:avLst/>
              </a:prstGeom>
              <a:effectLst>
                <a:outerShdw blurRad="38100" dist="12700" dir="5400000" rotWithShape="0">
                  <a:srgbClr val="000000">
                    <a:alpha val="35000"/>
                  </a:srgbClr>
                </a:outerShdw>
              </a:effectLst>
            </p:spPr>
          </p:pic>
          <p:grpSp>
            <p:nvGrpSpPr>
              <p:cNvPr id="462" name="Group 462"/>
              <p:cNvGrpSpPr/>
              <p:nvPr/>
            </p:nvGrpSpPr>
            <p:grpSpPr>
              <a:xfrm>
                <a:off x="2503793" y="627999"/>
                <a:ext cx="700694" cy="498150"/>
                <a:chOff x="0" y="0"/>
                <a:chExt cx="700692" cy="498148"/>
              </a:xfrm>
            </p:grpSpPr>
            <p:pic>
              <p:nvPicPr>
                <p:cNvPr id="460" name="the-cloud.jp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700693" cy="49814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61" name="egiLOGO.gif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rcRect/>
                <a:stretch>
                  <a:fillRect/>
                </a:stretch>
              </p:blipFill>
              <p:spPr>
                <a:xfrm>
                  <a:off x="193297" y="40227"/>
                  <a:ext cx="302058" cy="33431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pic>
          <p:nvPicPr>
            <p:cNvPr id="464" name="EUDAT-logo2011_be.jp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624308" y="1073967"/>
              <a:ext cx="506573" cy="3026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66" name="Guselogo.jp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759541" y="2264516"/>
            <a:ext cx="538187" cy="6306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7445943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" grpId="0" animBg="1" advAuto="0"/>
      <p:bldP spid="465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Macintosh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Computational use case Overview  </vt:lpstr>
    </vt:vector>
  </TitlesOfParts>
  <Company>INGV-Istituto Nazionale di Geofisica e Vulcanologia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use case Overview  </dc:title>
  <dc:creator>Daniele Bailo</dc:creator>
  <cp:lastModifiedBy>Daniele Bailo</cp:lastModifiedBy>
  <cp:revision>1</cp:revision>
  <dcterms:created xsi:type="dcterms:W3CDTF">2016-03-02T14:35:34Z</dcterms:created>
  <dcterms:modified xsi:type="dcterms:W3CDTF">2016-03-02T14:35:55Z</dcterms:modified>
</cp:coreProperties>
</file>