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1"/>
  </p:notesMasterIdLst>
  <p:handoutMasterIdLst>
    <p:handoutMasterId r:id="rId12"/>
  </p:handoutMasterIdLst>
  <p:sldIdLst>
    <p:sldId id="280" r:id="rId4"/>
    <p:sldId id="298" r:id="rId5"/>
    <p:sldId id="299" r:id="rId6"/>
    <p:sldId id="296" r:id="rId7"/>
    <p:sldId id="291" r:id="rId8"/>
    <p:sldId id="297" r:id="rId9"/>
    <p:sldId id="284" r:id="rId10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787" autoAdjust="0"/>
    <p:restoredTop sz="94707" autoAdjust="0"/>
  </p:normalViewPr>
  <p:slideViewPr>
    <p:cSldViewPr showGuides="1">
      <p:cViewPr varScale="1">
        <p:scale>
          <a:sx n="116" d="100"/>
          <a:sy n="116" d="100"/>
        </p:scale>
        <p:origin x="-1494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22/03/2016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22-3-2016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‹#›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5.xml"/><Relationship Id="rId6" Type="http://schemas.openxmlformats.org/officeDocument/2006/relationships/hyperlink" Target="http://creativecommons.org/licenses/by/4.0/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1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3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EGI-Engage is co-funded by the Horizon 2020 Framework Programme</a:t>
            </a:r>
          </a:p>
          <a:p>
            <a:pPr algn="r"/>
            <a:r>
              <a:rPr lang="nl-NL" sz="1000" b="0" baseline="0" dirty="0" smtClean="0">
                <a:latin typeface="Segoe UI" pitchFamily="34" charset="0"/>
                <a:cs typeface="Segoe UI" pitchFamily="34" charset="0"/>
              </a:rPr>
              <a:t>  </a:t>
            </a:r>
            <a:r>
              <a:rPr lang="nl-NL" sz="1000" b="0" dirty="0" smtClean="0">
                <a:latin typeface="Segoe UI" pitchFamily="34" charset="0"/>
                <a:cs typeface="Segoe UI" pitchFamily="34" charset="0"/>
              </a:rPr>
              <a:t>of the European Union under grant number 654142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‹#›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53336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3/22/2016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10" name="Picture 9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7780" y="188640"/>
            <a:ext cx="1082732" cy="9935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pic>
        <p:nvPicPr>
          <p:cNvPr id="7" name="Afbeelding 9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44408" y="6381328"/>
            <a:ext cx="657870" cy="442623"/>
          </a:xfrm>
          <a:prstGeom prst="rect">
            <a:avLst/>
          </a:prstGeom>
        </p:spPr>
      </p:pic>
      <p:sp>
        <p:nvSpPr>
          <p:cNvPr id="10" name="Tekstvak 10"/>
          <p:cNvSpPr txBox="1"/>
          <p:nvPr/>
        </p:nvSpPr>
        <p:spPr>
          <a:xfrm>
            <a:off x="479394" y="6402584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Parties of the EGI-Engage Consortium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6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WP3 meeting – March 2016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Accounting Repository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Stuart Pullinger &amp; Adrian Coveney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Outline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GB" dirty="0" smtClean="0"/>
              <a:t>Software Releases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Data and Storage Accounting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Cloud Accounting</a:t>
            </a:r>
          </a:p>
          <a:p>
            <a:pPr marL="514350" indent="-514350">
              <a:buFont typeface="+mj-lt"/>
              <a:buAutoNum type="arabicPeriod"/>
            </a:pPr>
            <a:r>
              <a:rPr lang="en-GB" dirty="0" smtClean="0"/>
              <a:t>Accelerated </a:t>
            </a:r>
            <a:r>
              <a:rPr lang="en-GB" dirty="0"/>
              <a:t>Computing and Big Data Tools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1914682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Software Releases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APEL version 1.5.1 released as part of D3.3</a:t>
            </a:r>
          </a:p>
          <a:p>
            <a:pPr lvl="1"/>
            <a:r>
              <a:rPr lang="en-GB" dirty="0" err="1" smtClean="0"/>
              <a:t>Bugfixes</a:t>
            </a:r>
            <a:r>
              <a:rPr lang="en-GB" dirty="0" smtClean="0"/>
              <a:t> and support for new Torque version</a:t>
            </a:r>
          </a:p>
          <a:p>
            <a:endParaRPr lang="en-GB" dirty="0" smtClean="0"/>
          </a:p>
          <a:p>
            <a:r>
              <a:rPr lang="en-GB" dirty="0" smtClean="0"/>
              <a:t>SSM version 2.1.7 released at the same time</a:t>
            </a:r>
          </a:p>
          <a:p>
            <a:pPr lvl="1"/>
            <a:r>
              <a:rPr lang="en-GB" dirty="0" err="1"/>
              <a:t>B</a:t>
            </a:r>
            <a:r>
              <a:rPr lang="en-GB" dirty="0" err="1" smtClean="0"/>
              <a:t>ugfixes</a:t>
            </a:r>
            <a:endParaRPr lang="en-GB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61612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Data and Storage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Data accounting</a:t>
            </a:r>
          </a:p>
          <a:p>
            <a:pPr lvl="1"/>
            <a:r>
              <a:rPr lang="en-GB" dirty="0" smtClean="0"/>
              <a:t>Questionnaire results incorporated into report for M3.2</a:t>
            </a:r>
          </a:p>
          <a:p>
            <a:pPr lvl="1"/>
            <a:r>
              <a:rPr lang="en-GB" dirty="0" smtClean="0"/>
              <a:t>Follow-up interviews have been held</a:t>
            </a:r>
          </a:p>
          <a:p>
            <a:pPr lvl="1"/>
            <a:r>
              <a:rPr lang="en-GB" dirty="0" smtClean="0"/>
              <a:t>Will investigate some of the projects that are developing data set accounting</a:t>
            </a:r>
          </a:p>
          <a:p>
            <a:endParaRPr lang="en-GB" dirty="0" smtClean="0"/>
          </a:p>
          <a:p>
            <a:r>
              <a:rPr lang="en-GB" dirty="0" smtClean="0"/>
              <a:t>Storage accounting</a:t>
            </a:r>
          </a:p>
          <a:p>
            <a:pPr lvl="1"/>
            <a:r>
              <a:rPr lang="en-GB" dirty="0" smtClean="0"/>
              <a:t>Still working with DPM and </a:t>
            </a:r>
            <a:r>
              <a:rPr lang="en-GB" dirty="0" err="1" smtClean="0"/>
              <a:t>dcache</a:t>
            </a:r>
            <a:r>
              <a:rPr lang="en-GB" dirty="0" smtClean="0"/>
              <a:t> to get correct storage accounting</a:t>
            </a:r>
          </a:p>
          <a:p>
            <a:pPr lvl="1"/>
            <a:r>
              <a:rPr lang="en-GB" dirty="0" smtClean="0"/>
              <a:t>Will be looking at the accounting script included with DPM to see if we can suggest improvements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72908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Cloud Accounting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Cloud schema v0.4 </a:t>
            </a:r>
          </a:p>
          <a:p>
            <a:pPr lvl="1"/>
            <a:r>
              <a:rPr lang="en-GB" dirty="0" smtClean="0"/>
              <a:t>Planning to move v0.4 of the cloud usage record into production along with the next release</a:t>
            </a:r>
          </a:p>
          <a:p>
            <a:endParaRPr lang="en-GB" dirty="0" smtClean="0"/>
          </a:p>
          <a:p>
            <a:r>
              <a:rPr lang="en-GB" dirty="0" smtClean="0"/>
              <a:t>Long-running VMs</a:t>
            </a:r>
          </a:p>
          <a:p>
            <a:pPr lvl="1"/>
            <a:r>
              <a:rPr lang="en-GB" dirty="0" smtClean="0"/>
              <a:t>Working on initial version to be released by April for feedback</a:t>
            </a:r>
          </a:p>
          <a:p>
            <a:endParaRPr lang="en-GB" dirty="0"/>
          </a:p>
          <a:p>
            <a:r>
              <a:rPr lang="en-GB" dirty="0" smtClean="0"/>
              <a:t>Subsequent </a:t>
            </a:r>
            <a:r>
              <a:rPr lang="en-GB" smtClean="0"/>
              <a:t>development to display </a:t>
            </a:r>
            <a:r>
              <a:rPr lang="en-GB" dirty="0" smtClean="0"/>
              <a:t>CPU counts in the portal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2293006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 smtClean="0"/>
              <a:t>Accelerated Computing and Big Data Tools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GB" dirty="0" smtClean="0"/>
              <a:t>Accelerated Computing</a:t>
            </a:r>
          </a:p>
          <a:p>
            <a:pPr lvl="1"/>
            <a:r>
              <a:rPr lang="en-GB" dirty="0" smtClean="0"/>
              <a:t>Considering options for accelerated accounting prior to EGI Conference</a:t>
            </a:r>
          </a:p>
          <a:p>
            <a:endParaRPr lang="en-GB" dirty="0" smtClean="0"/>
          </a:p>
          <a:p>
            <a:r>
              <a:rPr lang="en-GB" dirty="0" smtClean="0"/>
              <a:t>Big Data tools</a:t>
            </a:r>
          </a:p>
          <a:p>
            <a:pPr lvl="1"/>
            <a:r>
              <a:rPr lang="en-GB" dirty="0" smtClean="0"/>
              <a:t>Report for D3.5 completed</a:t>
            </a:r>
          </a:p>
          <a:p>
            <a:pPr lvl="1"/>
            <a:r>
              <a:rPr lang="en-GB" dirty="0" smtClean="0"/>
              <a:t>Testing of technologies to start after the conference</a:t>
            </a:r>
          </a:p>
          <a:p>
            <a:pPr lvl="1"/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9834846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 Engage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Engage powerpoint presentation v3.2</Template>
  <TotalTime>1589</TotalTime>
  <Words>188</Words>
  <Application>Microsoft Office PowerPoint</Application>
  <PresentationFormat>On-screen Show (4:3)</PresentationFormat>
  <Paragraphs>38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3</vt:i4>
      </vt:variant>
      <vt:variant>
        <vt:lpstr>Slide Titles</vt:lpstr>
      </vt:variant>
      <vt:variant>
        <vt:i4>7</vt:i4>
      </vt:variant>
    </vt:vector>
  </HeadingPairs>
  <TitlesOfParts>
    <vt:vector size="10" baseType="lpstr">
      <vt:lpstr>EGI Engage powerpoint presentation v3.2</vt:lpstr>
      <vt:lpstr>EGI Powerpoint Presentation (body)</vt:lpstr>
      <vt:lpstr>EGI Powerpoint Presentation (closing)</vt:lpstr>
      <vt:lpstr>Accounting Repository</vt:lpstr>
      <vt:lpstr>Outline</vt:lpstr>
      <vt:lpstr>Software Releases</vt:lpstr>
      <vt:lpstr>Data and Storage Accounting</vt:lpstr>
      <vt:lpstr>Cloud Accounting</vt:lpstr>
      <vt:lpstr>Accelerated Computing and Big Data Tools</vt:lpstr>
      <vt:lpstr>PowerPoint Presentation</vt:lpstr>
    </vt:vector>
  </TitlesOfParts>
  <Company>STFC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Coveney, Adrian (STFC,RAL,SC)</dc:creator>
  <cp:lastModifiedBy>Coveney, Adrian (STFC,RAL,SC)</cp:lastModifiedBy>
  <cp:revision>49</cp:revision>
  <dcterms:created xsi:type="dcterms:W3CDTF">2015-09-16T10:10:48Z</dcterms:created>
  <dcterms:modified xsi:type="dcterms:W3CDTF">2016-03-22T13:20:31Z</dcterms:modified>
</cp:coreProperties>
</file>