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280" r:id="rId4"/>
    <p:sldId id="298" r:id="rId5"/>
    <p:sldId id="299" r:id="rId6"/>
    <p:sldId id="296" r:id="rId7"/>
    <p:sldId id="291" r:id="rId8"/>
    <p:sldId id="297" r:id="rId9"/>
    <p:sldId id="28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22-3-2016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3/22/2016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WP3 meeting – March 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Repository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 &amp; Adrian Coveney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Software Releases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Data and Storage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Cloud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Accelerated </a:t>
            </a:r>
            <a:r>
              <a:rPr lang="en-GB" dirty="0"/>
              <a:t>Computing and Big Data Tools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46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Releases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APEL version 1.5.1 released as part of D3.3</a:t>
            </a:r>
          </a:p>
          <a:p>
            <a:pPr lvl="1"/>
            <a:r>
              <a:rPr lang="en-GB" dirty="0" err="1" smtClean="0"/>
              <a:t>Bugfixes</a:t>
            </a:r>
            <a:r>
              <a:rPr lang="en-GB" dirty="0" smtClean="0"/>
              <a:t> and support for new Torque version</a:t>
            </a:r>
          </a:p>
          <a:p>
            <a:endParaRPr lang="en-GB" dirty="0" smtClean="0"/>
          </a:p>
          <a:p>
            <a:r>
              <a:rPr lang="en-GB" dirty="0" smtClean="0"/>
              <a:t>SSM version 2.1.7 released at the same time</a:t>
            </a:r>
          </a:p>
          <a:p>
            <a:pPr lvl="1"/>
            <a:r>
              <a:rPr lang="en-GB" dirty="0" err="1"/>
              <a:t>B</a:t>
            </a:r>
            <a:r>
              <a:rPr lang="en-GB" dirty="0" err="1" smtClean="0"/>
              <a:t>ugfixes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6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and Storage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Data accounting</a:t>
            </a:r>
          </a:p>
          <a:p>
            <a:pPr lvl="1"/>
            <a:r>
              <a:rPr lang="en-GB" dirty="0" smtClean="0"/>
              <a:t>Questionnaire results incorporated into report for M3.2</a:t>
            </a:r>
          </a:p>
          <a:p>
            <a:pPr lvl="1"/>
            <a:r>
              <a:rPr lang="en-GB" dirty="0" smtClean="0"/>
              <a:t>Follow-up interviews have been held</a:t>
            </a:r>
          </a:p>
          <a:p>
            <a:pPr lvl="1"/>
            <a:r>
              <a:rPr lang="en-GB" dirty="0" smtClean="0"/>
              <a:t>Will investigate some of the projects that are developing data set accounting</a:t>
            </a:r>
          </a:p>
          <a:p>
            <a:endParaRPr lang="en-GB" dirty="0" smtClean="0"/>
          </a:p>
          <a:p>
            <a:r>
              <a:rPr lang="en-GB" dirty="0" smtClean="0"/>
              <a:t>Storage accounting</a:t>
            </a:r>
          </a:p>
          <a:p>
            <a:pPr lvl="1"/>
            <a:r>
              <a:rPr lang="en-GB" dirty="0" smtClean="0"/>
              <a:t>Still working with DPM and </a:t>
            </a:r>
            <a:r>
              <a:rPr lang="en-GB" dirty="0" err="1" smtClean="0"/>
              <a:t>dcache</a:t>
            </a:r>
            <a:r>
              <a:rPr lang="en-GB" dirty="0" smtClean="0"/>
              <a:t> to get correct storage accounting</a:t>
            </a:r>
          </a:p>
          <a:p>
            <a:pPr lvl="1"/>
            <a:r>
              <a:rPr lang="en-GB" dirty="0" smtClean="0"/>
              <a:t>Will be looking at the accounting script included with DPM to see if we can suggest improvements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90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Cloud schema v0.4 </a:t>
            </a:r>
          </a:p>
          <a:p>
            <a:pPr lvl="1"/>
            <a:r>
              <a:rPr lang="en-GB" dirty="0" smtClean="0"/>
              <a:t>Planning to move v0.4 of the cloud usage record into production along with the next release</a:t>
            </a:r>
          </a:p>
          <a:p>
            <a:endParaRPr lang="en-GB" dirty="0" smtClean="0"/>
          </a:p>
          <a:p>
            <a:r>
              <a:rPr lang="en-GB" dirty="0" smtClean="0"/>
              <a:t>Long-running VMs</a:t>
            </a:r>
          </a:p>
          <a:p>
            <a:pPr lvl="1"/>
            <a:r>
              <a:rPr lang="en-GB" dirty="0" smtClean="0"/>
              <a:t>Working on initial version to be released by April for feedback</a:t>
            </a:r>
          </a:p>
          <a:p>
            <a:endParaRPr lang="en-GB" dirty="0"/>
          </a:p>
          <a:p>
            <a:r>
              <a:rPr lang="en-GB" dirty="0" smtClean="0"/>
              <a:t>Subsequent </a:t>
            </a:r>
            <a:r>
              <a:rPr lang="en-GB" smtClean="0"/>
              <a:t>development to display </a:t>
            </a:r>
            <a:r>
              <a:rPr lang="en-GB" dirty="0" smtClean="0"/>
              <a:t>CPU counts in the portal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Accelerated Computing and Big Data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Accelerated Computing</a:t>
            </a:r>
          </a:p>
          <a:p>
            <a:pPr lvl="1"/>
            <a:r>
              <a:rPr lang="en-GB" dirty="0" smtClean="0"/>
              <a:t>Considering options for accelerated accounting prior to EGI Conference</a:t>
            </a:r>
          </a:p>
          <a:p>
            <a:endParaRPr lang="en-GB" dirty="0" smtClean="0"/>
          </a:p>
          <a:p>
            <a:r>
              <a:rPr lang="en-GB" dirty="0" smtClean="0"/>
              <a:t>Big Data tools</a:t>
            </a:r>
          </a:p>
          <a:p>
            <a:pPr lvl="1"/>
            <a:r>
              <a:rPr lang="en-GB" dirty="0" smtClean="0"/>
              <a:t>Report for D3.5 completed</a:t>
            </a:r>
          </a:p>
          <a:p>
            <a:pPr lvl="1"/>
            <a:r>
              <a:rPr lang="en-GB" dirty="0" smtClean="0"/>
              <a:t>Testing of technologies to start after the conference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8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1589</TotalTime>
  <Words>188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EGI Engage powerpoint presentation v3.2</vt:lpstr>
      <vt:lpstr>EGI Powerpoint Presentation (body)</vt:lpstr>
      <vt:lpstr>EGI Powerpoint Presentation (closing)</vt:lpstr>
      <vt:lpstr>Accounting Repository</vt:lpstr>
      <vt:lpstr>Outline</vt:lpstr>
      <vt:lpstr>Software Releases</vt:lpstr>
      <vt:lpstr>Data and Storage Accounting</vt:lpstr>
      <vt:lpstr>Cloud Accounting</vt:lpstr>
      <vt:lpstr>Accelerated Computing and Big Data Tools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Coveney, Adrian (STFC,RAL,SC)</dc:creator>
  <cp:lastModifiedBy>Coveney, Adrian (STFC,RAL,SC)</cp:lastModifiedBy>
  <cp:revision>49</cp:revision>
  <dcterms:created xsi:type="dcterms:W3CDTF">2015-09-16T10:10:48Z</dcterms:created>
  <dcterms:modified xsi:type="dcterms:W3CDTF">2016-03-22T13:20:31Z</dcterms:modified>
</cp:coreProperties>
</file>