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7"/>
  </p:notesMasterIdLst>
  <p:handoutMasterIdLst>
    <p:handoutMasterId r:id="rId8"/>
  </p:handoutMasterIdLst>
  <p:sldIdLst>
    <p:sldId id="280" r:id="rId4"/>
    <p:sldId id="289" r:id="rId5"/>
    <p:sldId id="284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90" autoAdjust="0"/>
    <p:restoredTop sz="85660" autoAdjust="0"/>
  </p:normalViewPr>
  <p:slideViewPr>
    <p:cSldViewPr showGuides="1">
      <p:cViewPr varScale="1">
        <p:scale>
          <a:sx n="74" d="100"/>
          <a:sy n="74" d="100"/>
        </p:scale>
        <p:origin x="123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16B22-1E63-4CE0-AB5A-CC816DFEE10D}" type="datetime3">
              <a:rPr lang="en-US" smtClean="0"/>
              <a:t>22 March 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3648C-99AF-41FA-AAA6-E36E6E87C811}" type="datetime3">
              <a:rPr lang="en-US" smtClean="0"/>
              <a:t>22 March 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it-IT" noProof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833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43016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</a:t>
            </a:r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</a:t>
            </a:r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492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105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hf sldNum="0" hdr="0" ftr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27411" y="3643200"/>
            <a:ext cx="5689178" cy="1297968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pl-PL" dirty="0"/>
              <a:t>Roksana Dobrzańska, Tomasz </a:t>
            </a:r>
            <a:r>
              <a:rPr lang="pl-PL" dirty="0" err="1"/>
              <a:t>Szepieniec</a:t>
            </a:r>
            <a:endParaRPr lang="en-GB" dirty="0"/>
          </a:p>
          <a:p>
            <a:r>
              <a:rPr lang="pl-PL" dirty="0"/>
              <a:t>ACC </a:t>
            </a:r>
            <a:r>
              <a:rPr lang="pl-PL" dirty="0" err="1"/>
              <a:t>Cyfronet</a:t>
            </a:r>
            <a:r>
              <a:rPr lang="pl-PL" dirty="0"/>
              <a:t> AGH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440000"/>
          </a:xfrm>
        </p:spPr>
        <p:txBody>
          <a:bodyPr>
            <a:normAutofit/>
          </a:bodyPr>
          <a:lstStyle/>
          <a:p>
            <a:r>
              <a:rPr lang="en-GB" sz="3600" dirty="0"/>
              <a:t>EGI </a:t>
            </a:r>
            <a:r>
              <a:rPr lang="pl-PL" sz="3600" dirty="0"/>
              <a:t>e-GRANT</a:t>
            </a:r>
            <a:r>
              <a:rPr lang="en-GB" sz="3600" dirty="0"/>
              <a:t> Update</a:t>
            </a:r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900" dirty="0" err="1"/>
              <a:t>Current</a:t>
            </a:r>
            <a:r>
              <a:rPr lang="pl-PL" sz="2900" dirty="0"/>
              <a:t> Status</a:t>
            </a:r>
            <a:endParaRPr lang="en-GB" sz="29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err="1"/>
              <a:t>Testing</a:t>
            </a:r>
            <a:r>
              <a:rPr lang="pl-PL" dirty="0"/>
              <a:t> </a:t>
            </a:r>
            <a:r>
              <a:rPr lang="pl-PL" dirty="0" err="1"/>
              <a:t>phase</a:t>
            </a:r>
            <a:r>
              <a:rPr lang="pl-PL" dirty="0"/>
              <a:t> of  the </a:t>
            </a:r>
            <a:r>
              <a:rPr lang="pl-PL" dirty="0" err="1"/>
              <a:t>new</a:t>
            </a:r>
            <a:r>
              <a:rPr lang="pl-PL" dirty="0"/>
              <a:t> version of e-GRANT</a:t>
            </a:r>
          </a:p>
          <a:p>
            <a:pPr lvl="1"/>
            <a:r>
              <a:rPr lang="pl-PL" dirty="0" err="1"/>
              <a:t>Docuemntation</a:t>
            </a:r>
            <a:r>
              <a:rPr lang="pl-PL" dirty="0"/>
              <a:t> </a:t>
            </a:r>
            <a:r>
              <a:rPr lang="pl-PL" dirty="0" err="1"/>
              <a:t>ready</a:t>
            </a:r>
            <a:endParaRPr lang="pl-PL" dirty="0"/>
          </a:p>
          <a:p>
            <a:pPr lvl="1"/>
            <a:r>
              <a:rPr lang="pl-PL" dirty="0" err="1"/>
              <a:t>Preparing</a:t>
            </a:r>
            <a:r>
              <a:rPr lang="pl-PL" dirty="0"/>
              <a:t> the </a:t>
            </a:r>
            <a:r>
              <a:rPr lang="pl-PL" dirty="0" err="1"/>
              <a:t>agreements</a:t>
            </a:r>
            <a:r>
              <a:rPr lang="pl-PL" dirty="0"/>
              <a:t> to </a:t>
            </a:r>
            <a:r>
              <a:rPr lang="pl-PL" dirty="0" err="1"/>
              <a:t>attach</a:t>
            </a:r>
            <a:r>
              <a:rPr lang="pl-PL" dirty="0"/>
              <a:t> in e-GRANT (</a:t>
            </a:r>
            <a:r>
              <a:rPr lang="pl-PL" dirty="0" err="1"/>
              <a:t>PfU</a:t>
            </a:r>
            <a:r>
              <a:rPr lang="pl-PL" dirty="0"/>
              <a:t> Providers </a:t>
            </a:r>
            <a:r>
              <a:rPr lang="pl-PL" dirty="0" err="1"/>
              <a:t>agreement</a:t>
            </a:r>
            <a:r>
              <a:rPr lang="pl-PL" dirty="0"/>
              <a:t>, e-</a:t>
            </a:r>
            <a:r>
              <a:rPr lang="pl-PL" dirty="0" err="1"/>
              <a:t>GRANT’s</a:t>
            </a:r>
            <a:r>
              <a:rPr lang="pl-PL" dirty="0"/>
              <a:t> </a:t>
            </a:r>
            <a:r>
              <a:rPr lang="pl-PL" dirty="0" err="1"/>
              <a:t>terms</a:t>
            </a:r>
            <a:r>
              <a:rPr lang="pl-PL" dirty="0"/>
              <a:t> and </a:t>
            </a:r>
            <a:r>
              <a:rPr lang="pl-PL" dirty="0" err="1"/>
              <a:t>conditions</a:t>
            </a:r>
            <a:r>
              <a:rPr lang="pl-PL" dirty="0"/>
              <a:t>)</a:t>
            </a:r>
          </a:p>
          <a:p>
            <a:pPr lvl="1"/>
            <a:r>
              <a:rPr lang="pl-PL" dirty="0"/>
              <a:t>Bug </a:t>
            </a:r>
            <a:r>
              <a:rPr lang="pl-PL" dirty="0" err="1"/>
              <a:t>fixes</a:t>
            </a:r>
            <a:endParaRPr lang="pl-PL" dirty="0"/>
          </a:p>
          <a:p>
            <a:pPr lvl="1"/>
            <a:r>
              <a:rPr lang="pl-PL" dirty="0" err="1"/>
              <a:t>Implemeting</a:t>
            </a:r>
            <a:r>
              <a:rPr lang="pl-PL" dirty="0"/>
              <a:t> the </a:t>
            </a:r>
            <a:r>
              <a:rPr lang="pl-PL" dirty="0" err="1"/>
              <a:t>requirements</a:t>
            </a:r>
            <a:r>
              <a:rPr lang="pl-PL" dirty="0"/>
              <a:t> from </a:t>
            </a:r>
            <a:r>
              <a:rPr lang="pl-PL" dirty="0" err="1"/>
              <a:t>pay</a:t>
            </a:r>
            <a:r>
              <a:rPr lang="pl-PL" dirty="0"/>
              <a:t>-for-</a:t>
            </a:r>
            <a:r>
              <a:rPr lang="pl-PL" dirty="0" err="1"/>
              <a:t>use</a:t>
            </a:r>
            <a:r>
              <a:rPr lang="pl-PL" dirty="0"/>
              <a:t> team</a:t>
            </a:r>
          </a:p>
          <a:p>
            <a:pPr marL="514350" indent="-457200"/>
            <a:r>
              <a:rPr lang="pl-PL" dirty="0" err="1"/>
              <a:t>Going</a:t>
            </a:r>
            <a:r>
              <a:rPr lang="pl-PL" dirty="0"/>
              <a:t> to </a:t>
            </a:r>
            <a:r>
              <a:rPr lang="pl-PL" dirty="0" err="1"/>
              <a:t>production</a:t>
            </a:r>
            <a:r>
              <a:rPr lang="pl-PL" dirty="0"/>
              <a:t> in </a:t>
            </a:r>
            <a:r>
              <a:rPr lang="pl-PL" b="1" dirty="0"/>
              <a:t>March 2016 </a:t>
            </a:r>
          </a:p>
          <a:p>
            <a:pPr marL="914400" lvl="1" indent="-457200"/>
            <a:r>
              <a:rPr lang="pl-PL" dirty="0"/>
              <a:t>Joint RA and P4U </a:t>
            </a:r>
            <a:r>
              <a:rPr lang="pl-PL" dirty="0" err="1"/>
              <a:t>systems</a:t>
            </a:r>
            <a:endParaRPr lang="pl-PL" dirty="0"/>
          </a:p>
          <a:p>
            <a:pPr marL="914400" lvl="1" indent="-457200"/>
            <a:r>
              <a:rPr lang="pl-PL" dirty="0"/>
              <a:t>Integration with ARGO - </a:t>
            </a:r>
            <a:r>
              <a:rPr lang="pl-PL" dirty="0" err="1"/>
              <a:t>declined</a:t>
            </a:r>
            <a:endParaRPr lang="pl-PL" dirty="0"/>
          </a:p>
          <a:p>
            <a:pPr marL="914400" lvl="1" indent="-457200"/>
            <a:r>
              <a:rPr lang="pl-PL" dirty="0" err="1"/>
              <a:t>SLAs</a:t>
            </a:r>
            <a:r>
              <a:rPr lang="pl-PL" dirty="0"/>
              <a:t> in place</a:t>
            </a:r>
          </a:p>
          <a:p>
            <a:pPr marL="514350" indent="-457200"/>
            <a:r>
              <a:rPr lang="pl-PL" dirty="0" err="1"/>
              <a:t>Preparations</a:t>
            </a:r>
            <a:r>
              <a:rPr lang="pl-PL" dirty="0"/>
              <a:t> to </a:t>
            </a:r>
            <a:r>
              <a:rPr lang="pl-PL" dirty="0" err="1"/>
              <a:t>introducing</a:t>
            </a:r>
            <a:r>
              <a:rPr lang="pl-PL" dirty="0"/>
              <a:t> </a:t>
            </a:r>
            <a:r>
              <a:rPr lang="pl-PL" dirty="0" err="1"/>
              <a:t>new</a:t>
            </a:r>
            <a:r>
              <a:rPr lang="pl-PL" dirty="0"/>
              <a:t> RA </a:t>
            </a:r>
            <a:r>
              <a:rPr lang="pl-PL"/>
              <a:t>procedure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579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 Engage powerpoint presentation v3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3676</TotalTime>
  <Words>73</Words>
  <Application>Microsoft Office PowerPoint</Application>
  <PresentationFormat>Pokaz na ekranie (4:3)</PresentationFormat>
  <Paragraphs>15</Paragraphs>
  <Slides>3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3</vt:i4>
      </vt:variant>
    </vt:vector>
  </HeadingPairs>
  <TitlesOfParts>
    <vt:vector size="10" baseType="lpstr">
      <vt:lpstr>Arial</vt:lpstr>
      <vt:lpstr>Calibri</vt:lpstr>
      <vt:lpstr>Segoe UI</vt:lpstr>
      <vt:lpstr>Verdana</vt:lpstr>
      <vt:lpstr>EGI Engage powerpoint presentation v3</vt:lpstr>
      <vt:lpstr>EGI Powerpoint Presentation (body)</vt:lpstr>
      <vt:lpstr>EGI Powerpoint Presentation (closing)</vt:lpstr>
      <vt:lpstr>EGI e-GRANT Update</vt:lpstr>
      <vt:lpstr>Current Status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Roksana Dobrzańska</cp:lastModifiedBy>
  <cp:revision>66</cp:revision>
  <dcterms:created xsi:type="dcterms:W3CDTF">2015-05-07T09:24:15Z</dcterms:created>
  <dcterms:modified xsi:type="dcterms:W3CDTF">2016-03-22T13:36:49Z</dcterms:modified>
</cp:coreProperties>
</file>