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321" r:id="rId5"/>
    <p:sldId id="260" r:id="rId6"/>
    <p:sldId id="305" r:id="rId7"/>
    <p:sldId id="326" r:id="rId8"/>
    <p:sldId id="299" r:id="rId9"/>
    <p:sldId id="322" r:id="rId10"/>
    <p:sldId id="307" r:id="rId11"/>
    <p:sldId id="323" r:id="rId12"/>
    <p:sldId id="324" r:id="rId13"/>
    <p:sldId id="300" r:id="rId14"/>
    <p:sldId id="317" r:id="rId15"/>
  </p:sldIdLst>
  <p:sldSz cx="12192000" cy="6858000"/>
  <p:notesSz cx="9947275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5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984D7-E684-4676-83F7-C8735B18B9EB}" type="datetimeFigureOut">
              <a:rPr lang="en-GB" smtClean="0"/>
              <a:t>19/05/16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7EB80-2A04-4A6B-B4F4-F891E3325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6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7:49:47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75E674-01BF-4BF2-AE29-A1204D4BE5F3}" emma:medium="tactile" emma:mode="ink">
          <msink:context xmlns:msink="http://schemas.microsoft.com/ink/2010/main" type="inkDrawing" rotatedBoundingBox="7077,5600 10080,6917 9309,8675 6306,7358" hotPoints="9762,7903 7926,8111 6908,6569 8744,6360" semanticType="enclosure" shapeName="Ellipse"/>
        </emma:interpretation>
      </emma:emma>
    </inkml:annotationXML>
    <inkml:trace contextRef="#ctx0" brushRef="#br0">0 382 34 0,'33'-84'17'0,"39"-27"-14"16,-43 93 17-16,21-10-21 16,22 0 0-16,3-3-3 15,17 6 1-15,17-3 3 16,17 11 1-16,4 10-4 16,17 7 1-16,8 10 1 15,9 8 0-15,-5 10 2 16,17 17 0-16,0 11 0 15,-16 7 1-15,12 10-1 16,-13-6 0-16,-8 17-1 16,-13 0 1-16,-12 17-2 0,-25 4 0 15,-26 3-1-15,-12 7 1 0,-17 1 0 32,-8 3 0-32,-17-4 0 0,-8-10 0 0,-13-7 1 15,-9-15 1-15,-8-2 0 16,-8-11 1-16,-8 0 0 15,-9-8 1-15,-13-13 0 16,-8-10 0-16,-4-4-1 16,-12-4 1-16,-18-10-2 15,-8-7 1-15,-21-3-1 0,9-1 0 16,-13-6-1-16,-13-1 1 16,9-6 0-16,-4-8 0 15,16-3-1-15,1-7 1 16,3-14 0-16,5 4 0 15,0-15-1-15,0-3 1 16,12-6 0 0,9-5 0-16,4-10 0 15,8-3 0-15,4 3 0 16,5 0 0-16,12 7 0 16,9-10 1-16,8-1-1 15,9 5 1-15,-1-5-2 16,17-3 1-16,9 4-1 0,12-11 1 15,13 11-3-15,16-4 0 0,9 7-3 16,9-7 1-16,16 0-9 16,33 18 0-16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9.31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696 2293 16 0,'4'115'8'0,"9"7"-7"16,-9-87 16-16,-4 4-17 16,-4 3 0-16,0-4 0 15,-9-13 1 1,-8-22-1-16,-8-10 0 16,-5-49 1-16,-16-59 0 15,-9-56-2-15,-8-60 1 16,9-66-2-16,-10-35 0 0,1-38-3 15,-8-18 1-15,-5 3-2 16,-8 25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9.4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12 0,'8'248'6'0,"51"168"-3"0,-42-280 11 15,8 63-13 1,0 25 1-16,-4 38-1 15,-4-3 0-15,-13-11-4 16,-8-14 1-16,-13-31-2 0,0-43 1 0,-4-44-2 16,0-43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9.57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130 1650 9 0,'-17'-245'4'0,"-4"-129"-4"16,13 259 7-16,0-32-7 15,-1-21 1 1,-16-62-4-16,8 62 0 0,5 46 2 16,-1 41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9.7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629 852 17 0,'-21'325'8'0,"-12"0"-7"0,24-265 17 0,-12 3-18 16,-8-14 0-16,-9-18 0 16,-8-31 0-16,4-38-1 15,-8-50 1-15,4-65-2 16,-13-64 0-16,0-45-3 16,0-42 1-16,1-14-2 15,-1-7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06.01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5194 0 16 0,'33'224'8'0,"34"174"-6"0,-46-255 16 0,4 70-16 16,5 60 0-16,-13 31 0 16,-13 35 1-16,-8 3-4 15,-9-20 0-15,-12-43 3 16,4-51 0-16,0-54-2 15,4-55 0-15,-4-49 0 16,0-35 0-16,4-60-1 16,1-62 0-16,3-67-1 15,5-66 0-15,-1-52-1 16,5-39 1-16,-4-4-2 16,-5-3 1-16,-4 14-2 15,5 38 1-15,3 39 1 0,1 46 0 31,0 44 1-31,3 40 1 0,1 51 1 16,4 50 1-16,9 58 1 16,3 61 0-16,5 55 0 15,4 56 1-15,0 42 0 16,0 18 1-16,0 13 0 16,-17-10 0-16,-8-28-1 15,-9-31 0-15,-12-46-1 16,0-38 0-16,-9-46-2 15,-16-52 1-15,-13-49-1 16,-8-59 1-16,-17-64-1 16,-13-72 0-16,9-60 0 0,-5-63 0 15,-3-25 1-15,-1 11 0 16,-8 11-1 0,9 27 0-16,11 46 0 15,22 49 1-15,13 42-2 16,12 45 1-16,13 42-1 15,12 45 1-15,4 46-1 0,13 63 0 16,13 59 1-16,12 81 0 16,0 38 1-16,4 42 1 15,-12 21 0-15,-8-3 0 0,-18-18 0 16,-8-28 0-16,-12-46-1 16,0-59 0-16,-9-41-3 15,-8-57 1-15,-9-52 0 16,-8-66 0-16,-8-67 1 15,-25-84 0-15,8-73-2 16,12-59 0-16,1-43 0 0,-1-24 0 16,9 0-3-16,0 25 1 15,13 48-3-15,3 71 1 16,18 55 2-16,12 74 0 16,8 55 3-16,13 81 0 15,17 63 3-15,12 87 1 0,5 78 0 31,8 83 1-31,-9 55 0 16,-3 36 1-16,-1 4-2 16,0-19 1-16,-3-44-1 0,-6-43 1 15,-3-55-1-15,-4-63 0 16,-1-53-3-16,-12-49 1 16,-4-59-2-16,-4-66 1 15,-1-60-2 1,-3-87 0-16,3-67-2 15,1-56 0-15,-4-34-1 16,-1-4 1-16,-8 17-1 0,-4 32 1 16,0 49 0-16,-1 46 0 15,1 37 1-15,4 50 1 16,0 49 4 0,9 45 0-16,3 55 0 0,1 61 1 15,4 69 0-15,4 39 1 16,0 45 0-16,-4 17 0 15,-1 15 0-15,-3-15 0 0,-5-41 0 16,-3-35 0-16,-5-39-2 16,-4-45 1-16,-13-35-3 15,-8-53 1-15,0-41-2 16,-9-60 0-16,5-63-1 16,-1-49 0-16,1-45-1 15,-9-18 1-15,1-6 0 0,-5 34 1 16,8 39-1-16,9 31 1 15,8 49 1-15,9 32 0 16,0 52 1-16,8 52 1 0,8 53-1 16,5 63 1-16,8 38 0 15,0 28 0-15,0 8 0 16,0-1 0-16,0-25-1 31,-4-37 0-31,-5-33-2 16,-12-27 1-16,-8-38-2 15,-9-43 1-15,0-31-1 0,5-56 1 16,-5-49-2-16,0-52 1 16,-8-18 1-16,-4-17 0 0,0 4 0 15,3 23 0-15,1 26 0 16,4 23 0-16,9 43 1 16,12 24 0-16,8 35 0 15,9 31 1-15,4 36 0 16,13 34 1-16,8 32 0 15,4 31 0-15,0 4 0 0,0 7 0 16,-4-14-1-16,-8-8 0 16,-9-9-1-16,-8-36 0 15,-13-20-2-15,-12-33 0 32,-5-30-1-32,-12-39 1 0,-9-35 0 15,-3-21 0-15,-1-42 0 16,0-3 1-16,1-21-1 15,-5 0 0-15,8 20 0 16,5 22 1-16,8 35 0 16,13 24 0-16,8 31 2 15,8 39 0-15,5 35 1 0,8 39 1 16,8 37 0-16,5 12 1 16,-1 13 0-16,1-7 0 15,-1 4-2-15,-8-14 1 16,-4-32-3-16,-4-20 1 15,-8-22-3-15,-5-14 1 16,-4-34-2-16,-8-32 0 0,-9-32-1 31,0-16 1-31,-8-19-1 16,-4-6 1-16,-1-4 1 16,5-3 1-16,0 10-1 15,4 10 1-15,4 12 1 16,9 13 0-16,4 17 1 0,8 29 0 15,5 24 1-15,7 28 1 0,5 24 0 16,0 28 0-16,5 15 0 16,3-1 1-16,-4 4-1 15,0-18 0-15,-4-6-3 16,-4-26 1-16,-4-13-3 16,-9-24 1-16,-4-36-2 15,4 8 1-15,-16-67-1 16,-1-17 0-16,-4-18 0 15,1-18 0-15,-5 5 1 16,0 9 1-16,4 18-1 16,9 15 1-16,8 23 1 15,8 25 1-15,13 25 0 16,13 27 1-16,8 32 1 16,4 24 0-16,8 18 0 15,9 25 0-15,0-5-1 16,-4 1 1-16,-4-24-2 0,-9-22 1 15,-8-14-3-15,-13-13 0 16,-8-32-1-16,-9-28 1 16,-12-28-3-16,-5-32 1 15,-7-13 0-15,-5-25 0 0,-9 0 1 16,5 1 0-16,9 16 0 16,3 22 1-16,9 14 1 15,12 20 1-15,5 22 0 16,16 17 1-16,9 17 0 15,8 29 1-15,0 9-1 16,5 8 0 0,-5 11-2-16,0-4 1 15,0-1-1-15,-4-6 1 16,-8-14-2-16,-5-7 1 16,-4-14-2-16,-4-14 1 15,-4-21 0-15,0-21 0 16,0-17-1-16,4-4 1 0,0-18-1 15,4-2 1-15,0 2 0 16,5-3 0-16,7 11 0 16,5 10 1-16,4 4 0 15,5 17 0-15,3 17 1 16,1 25 1-16,-5 18 0 16,9 27 0-16,-4 11-1 0,7 31 0 15,10 4 1 1,-1 24 1-16,-4-17 0 15,-4 3 0-15,-4-10-1 16,-5-17 1-16,-3-15-1 16,-5-21 1-16,-4-13-4 15,-4-29 0-15,-1-13-2 16,1-25 1-16,-4-24-2 16,-1-8 1-16,1-24-1 15,0-7 1-15,3 4 0 16,1 7 1-16,4 17-1 15,4 14 0-15,0 21 0 0,9 24 1 16,8 22 0-16,25 34 0 16,0 25 3-16,9 10 0 15,3 29 2-15,1 6 0 16,-13-3 1-16,0-11 1 16,-4-10-2-16,-9-25 1 15,-3-13-3-15,-9-22 0 16,-9-31-3-16,-3-24 0 0,-14-36-1 15,1-30 0-15,0-15-1 16,-9-18 1-16,-3-9 0 16,3 9 0-16,0 1 2 15,9 35 0-15,0 13 1 16,8 32 1-16,4 25 1 16,13 27 0-16,13 29 1 15,4 31 1-15,-9 17 0 16,0 18 0-16,13 7-1 15,-13-8 0-15,-3-6-1 0,-6-24 1 16,-7-15-3-16,-13-24 1 16,-8-21-2-16,-13-25 0 15,-13-128-2 1,-4-8 1-16,0-10-1 16,1-4 0-16,3 24 0 15,5 12 1-15,12 20 0 16,4 24 0-16,13 22 1 15,17 31 1-15,12 28 1 16,1 38 1-16,12 36 0 16,8 20 1-16,-4 15-1 15,-8-1 1-15,4 0-1 0,-9-10 1 32,-4-21-2-32,-4-18 1 0,-8-20-3 15,-8-22 0-15,-14-27-1 16,-3-32 1-16,4-21-2 15,-9-35 1-15,0-17-2 16,-3-11 1-16,3-4-1 16,5 12 1-16,3 9 0 15,5 25 0-15,9 22 0 0,12 30 0 16,12 29 2-16,5 37 1 16,8 40 3-16,8 20 0 0,9 25 2 15,0 3 0-15,-4-3 0 16,-9-4 1-16,-8-17-2 15,-13-21 1-15,-12-28-4 32,-9-21 0-32,-12-28-2 15,-8-38 0-15,-9-32-1 16,-5-14 1-16,-7-28-1 16,-5-21 0-16,-4-3 1 15,0-4 0-15,4 4 0 16,5 20 1-16,3 19-1 15,5 23 1-15,13 22-1 0,12 34 1 0,8 29 0 16,17 45 0-16,4 34 1 16,-8 26 0-16,4 13 1 15,5 11 0-15,-1-4 0 16,-4-14 0-16,-8-13 0 16,-9-25 1-16,-8-29-3 15,-12-16 1-15,-9-32-1 0,-9-28 0 16,-12-42-1-16,0-28 0 15,0-28-1-15,-4-21 1 32,-4-13-1-32,-1 6 0 0,5 4 0 15,4 17 1-15,9 24 0 16,12 29 0-16,8 24 0 16,5 39 0-16,16 38 1 15,13 45 1-15,17 46-1 16,8 14 0-16,8 31 1 15,1 14 0-15,-5-7 0 0,-12-24 1 16,-9-21 0-16,-12-28 0 16,-9-32-2-16,-8-24 1 15,-4-46-2-15,-4 8 1 0,-1-81-2 16,-8-35 0-16,1-28-1 16,-5-17 0-16,-5 3-1 15,1 1 1-15,4 23 0 16,4 4 1-16,5 32 1 15,3 24 0-15,13 28 1 32,17 35 0-32,13 39 2 0,12 31 0 15,4 24 1-15,9 25 0 16,-9 0 0-16,-12-1 0 16,0-9 0-16,-9-22 0 15,-8-21-2-15,-13-20 1 0,-4-32-3 16,-12-32 1-16,-9-34-2 15,-4-28 0-15,-4-29 0 16,0-6 0-16,-5-11 0 16,1-3 1-16,4 17 0 15,0 18 0-15,4 20 1 16,4 22 0-16,4 20 0 16,9 36 0-16,8 38 0 15,21 28 1-15,5 24 0 0,3 28 1 0,9-3 0 16,-8 4 1-16,-1-5 0 15,-12-23 1-15,-8-15-2 16,-9-24 0-16,-9-28-2 16,-7-28 1-16,-9-25-2 15,-4-27 0-15,-5-18-2 32,-3-24 1-32,-5-8-1 0,4-2 1 15,1-1 0-15,3 21 0 16,9 11 0-16,9 20 1 15,8 22 0-15,8 31 1 0,8 24 1 16,1 36 0-16,4 20 1 16,-1 21 0-16,5 8 0 15,-8-12 1-15,-5-2-1 16,-4-22 0-16,-12-20-1 16,-13-22 1-16,-9-17-2 15,-7-35 0-15,-1-31-1 0,-4-18 1 16,-8-32-1-16,-5-9 1 15,-4-12-1-15,1 1 0 32,3 21 0-32,9 17 1 0,4 17-1 15,12 22 0-15,9 24 0 16,9 21 1-16,8 28-1 16,12 31 1-16,0 18 0 15,-3 11 1-15,7 6 0 16,-8 0 0-16,-4-17 0 15,-4-17 1-15,-9-19-2 0,-8-20 1 16,-4-24-1-16,0-22 0 16,-13-30-1-16,-8-26 1 15,-4-17-2-15,-1-10 1 0,1 14-1 16,4-1 1-16,8 15 0 16,9 10 0-16,8 35 0 15,12 21 1-15,9 28 0 16,4 25 0-16,9 37 1 15,4 12 1-15,4 13 0 16,4 0 0-16,4 1 0 16,-8-15 1-16,-4-13-1 15,-13-19 1-15,-8-20-3 16,-9-17 1 0,-8-29-1-16,-8-17 0 0,-5-24-2 15,-8-7 1-15,-4-22-1 16,-4-3 1-16,3-6 0 15,5 13 0-15,5 17-1 16,7 11 1-16,9 11 0 16,17 24 0-16,8 24 0 15,17 29 0-15,8 20 1 0,5 29 1 16,0-1 0-16,-1 18 1 16,-4-11 0-16,-8-6 1 15,-8-22-2-15,-9-3 0 0,-12-32-1 16,-9-27 1-16,-8-18-2 15,-5-25 0-15,-8-27-1 32,-4-4 0-32,-4-17 1 15,4-1 0-15,0-6 0 16,5 21 1-16,3 13 0 16,9 15 0-16,8 20 0 15,9 25 0-15,12 28-1 16,8 25 1-16,5 24-1 0,-4 13 0 15,12 19 0-15,4 6 1 0,5-10 1 16,-5 0 0-16,-4-21 0 16,-12-11 1-16,-5-21-1 15,-8-10 0-15,-4-17-1 16,-5-22 0-16,-3-10-2 16,-5-14 1-16,-4-3-1 15,8-11 1-15,1 0-1 0,-1 0 1 16,5 18 0-16,7-1 1 31,10 11 0-31,3 14 0 16,5 11 0-16,4-1 0 0,-4 0 1 0,0 1 0 15,-13-1-1-15,0-3 1 16,-4-10 0 0,-4-4 0-16,-5-18-2 15,-3-20 1-15,-1-7-1 16,-4-1 1-16,-4-13-1 15,0 6 0-15,0-3 0 16,0 7 0-16,4 11 0 0,5 7 0 16,3 17 0-16,5 14 0 15,8 10 0-15,0 22 1 0,5 9 1 16,8 12 1-16,-5 6-1 16,-4-6 0-16,-3-15 0 15,-5-3 0-15,-5-10 0 16,1-4 0-16,-9-21-2 15,-3-21 0-15,-5 0 0 32,0-14 1-32,-5-4-2 0,5-6 1 15,0 6 0-15,5 8 0 16,3 10 0-16,9 3 1 16,8 8-1-16,9 17 1 0,-1 10 1 15,5 15 0-15,0-4 1 16,-5 17 0-16,1-10 1 15,-9-14 0-15,-4-10-1 16,-9-11 0-16,-3-25-1 16,-1-17 1-1,-8-14-2-15,-12-10 1 0,3 0-2 0,-3-15 1 16,3 11-1-16,1 7 1 16,8 18-1-16,8 14 0 15,9 17-2 1,12 31 1-16,9 25-1 15,4 17 1-15,8 22 1 16,-4 6 1-16,-4 4 0 16,-8-11 0-16,-5-13 1 15,-8-22 0-15,-12-10 0 16,-5-17 0-16,-8-18-1 16,-5-18 0-16,-3-17-1 0,-1-10 1 15,-4-4 0-15,9-4 0 16,4 11 1-16,8 8 0 0,4 16-1 15,5 15 1-15,8 6-1 16,-4 4 0-16,16 42 0 16,-8-11 0-16,13 29-1 15,-4-15 0-15,-5-6 1 16,-8-11 0-16,-8-4-1 16,-13-14 1-16,-5 1 0 15,-11-11 0-15,-10-4-1 0,-3-3 0 16,-4 0 0-16,-9 0 1 15,-5 4 0-15,-3 10 0 32,0 10 0-32,4 18 0 0,-5 4 0 15,-7 6 0-15,-18 8 0 16,-4-8 0-16,-20-10 0 16,-1-14 0-16,-8-14 0 15,-17-39 1-15,-16 4-1 16,-1-31 1-16,-12-14 0 15,-17-22 0-15,-12-6 0 0,8-4 0 16,-9 0-1-16,-8 4 1 16,13 17-1-16,-1 14 1 15,-3 21-2-15,4 25 1 16,20 24 0-16,5 3 0 16,4 22 0-16,4 6 0 31,-33 46 0-16,21-14 0-15,12-11 0 16,21-17 0-16,0-10-1 16,9-8 1-16,8-17 0 15,8-7 0-15,-4-24-1 16,5-1 1-16,3-20-1 0,5-8 1 16,0 1-2-16,12 6 1 0,13 1 0 15,8 0 0-15,13 3 0 16,4 7 0-16,9 7 1 15,8-7 0-15,4 17 1 16,0-10 0-16,4-3-1 16,-4-4 1-16,4 4 0 15,5-1 0-15,3 8-1 0,9-1 1 16,13 15-2-16,12 13 0 16,17 22-1-16,17 27 1 15,12 21-1-15,13 15 1 16,0 10 0-16,16 6 0 0,9 5 2 15,-29-32 0-15,37 17 0 32,1-24 1-32,-13-14-1 15,12-14 0-15,-4-7-1 16,5-18 0-16,3-17-2 16,-8-10 1-16,5-18-3 15,8-7 0-15,0-14-1 16,4-4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07.86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4411 2523 11 0,'126'-41'5'0,"-17"27"-6"16,-84 10 8-16,9 4-7 15,-1 0 0-15,-3 0-2 16,-9 0 0-16,-17 4 1 16,-17-4 1-1,-8 0-2-15,-16 0 1 16,-22 0 0-16,-21-7 1 15,-21-11 2-15,-8-3 1 16,-25-7 1-16,-21-3 0 16,-8 3 1-16,-18 0 0 0,-24 3-2 15,4 8 1-15,-18 3-2 16,-20 7 0 0,13 3-1-16,-9 4 0 0,-8 4-1 0,12-4 0 15,-4 0 0-15,5 0 0 16,24-4 0-16,-3-6 0 15,12 6-1-15,20-3 1 16,27 4-1-16,20-8 0 0,16-3 0 31,18 4 1-31,20-4-1 0,18 0 0 0,12 0 0 16,29-7 1-16,17 4-2 16,17-8 1-16,20-6-1 31,39-11 0-31,20 0 1 15,17-4 1-15,22 1 0 16,24 0 1-16,17 3 0 16,21 7 1-16,13 0 1 0,4 14 0 15,12 0-2-15,22 14 1 16,-18 10-1-16,13 11 1 16,-4 0-2-16,0 7 1 15,-4 4-1-15,-12-8 1 16,-22 1-2-16,0-1 1 15,-16-3-1-15,-18-3 1 0,-28-8-1 16,-9-3 1-16,-21-3-1 16,-17-4 1-16,-17 3-1 15,-16-6 0-15,-17-8-1 0,-21-3 1 16,-17 0 0-16,-16-7 0 16,-9-7-1-16,-25 7 1 15,-21-14-1 1,-26 0 1-16,-12-13 1 15,-8-1 0-15,-25-4 0 16,-22-3 0-16,-3-3 0 16,-26-11 0-16,-8 4 0 15,0 3 1-15,-13-4-1 16,-16 1 0-16,12 7 0 16,-4 10 1-16,4 3-1 0,9-3 1 15,-1 11-2-15,1 3 1 16,20 0 0-16,9 4 0 15,13-1 0-15,12 11 0 16,12 0 0-16,13 11 0 16,26 6 0-16,16 4 1 15,25 4 0-15,17 6 1 0,21 4-1 16,25 7 1-16,17 0 0 16,26 0 0-16,20-3-1 15,12-4 1-15,30 0-1 16,21-4 0-16,13-6 0 15,16-4 0-15,13-4 0 0,21 1 0 32,-4-4-1-32,16 7 1 0,9 0-2 15,0 3 1-15,8 4-1 16,-4 0 1-16,-4 0 0 16,0-3 0-16,-8-4 0 15,-22-7 0-15,1-7 0 16,-18-4 1-16,-12 1-1 15,-16 0 1-15,-18-11-1 0,-24 7 1 16,-13-4-1-16,-17 8 0 16,-13-1-1-16,-8 11 0 15,-12 7-2-15,-21 0 1 16,-13 7 0-16,-9 7 0 16,-16 0-1-16,-21 4 1 15,-17-8 0 1,-25 1 0-16,-13-4 1 15,-20-7 1-15,-22-7 0 16,-16 0 1-16,-5-4 0 16,-16 1 0-16,-21-1 0 15,12 8 0-15,-21-1 0 16,1 4 0-16,16 0-1 0,-4 7 0 16,12 0 0-16,9 4 0 0,12-1 0 15,14 1 0-15,11-4 0 16,13 0 0-16,13-4 0 15,8 8 0-15,26-8 1 16,11 4 0-16,22 0 1 16,17 4 0-16,16-4-1 15,30 3 0-15,17 8-1 0,20-4 1 16,13 0-2-16,21 3 1 31,30-3-2-31,16 0 0 0,4 7 0 0,26-7 0 16,16 7 1-16,-8 0 0 15,17 14 0-15,12-7 1 0,-4-3 0 32,-4 10 0-32,8 0 0 15,-3 3 1-15,-18-3 0 16,4 3 0-16,-16-3 1 16,-4-7 0-16,-18-7 0 15,-20-7 0-15,-13-3 0 16,-16-4 0-16,-17-4-2 0,-13-3 1 15,-17-3-3-15,-12-1 1 0,-22 1-1 32,-20-4 0-32,-8 3-1 15,-13 1 1-15,-22 3 0 16,-15 0 1-16,-18 7 0 0,-17 0 0 16,1 0 0-16,-21 0 1 15,-5 0 0 1,-21 3 0-16,5-3 0 0,-17-3 0 15,-13-1 0-15,-8 1 0 16,12-11 0-16,-16 4 0 16,0 3-1-16,8 0 0 0,0 0-2 15,8 0 1-15,5-11-2 16,4 8 1-16,21-1 0 16,12 4 0-16,13 7 0 15,13 4 1-15,12-1 2 16,17 4 0-16,12-7 1 15,9 4 1-15,21 6 1 16,12 4 0-16,17 4-1 16,17-1 1-16,13 7-3 0,4-3 1 15,25 0-4-15,12 7 1 0,22-3-3 16,12 6 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08.2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1958 2038 11 0,'193'49'5'0,"16"-35"-2"16,-142-11 11-16,22-3-14 0,-10 0 0 15,13-10 0-15,5-1 1 0,-9-13-2 16,-13-4 0-16,-7-14-1 16,-6-18 1-16,-20-3-1 15,-12-17 1-15,-22-7-1 31,-12-11 0-31,-25-10 1 0,-22-1 1 0,-7-13 1 16,-14 7 1-16,-20-11-1 16,-13 0 1-16,-16 4 0 15,3 10 1-15,-20 0-2 16,-9 14 1-16,-8 7-1 16,8 7 0-16,-8 15 0 15,-4 9 0 1,-1 11-1-16,18 11 0 0,-5 6 0 15,9 18 0-15,3 4 0 16,5 6 0-16,9 8-1 16,12-4 1-16,4 3-2 15,4 4 1-15,9 0-2 16,8 0 1-16,4 11-3 16,18-8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08.44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30 19 0,'109'31'9'0,"16"-21"-7"16,-74-10 19-16,20 0-20 31,26 0 1-31,3 0 0 0,30 0 0 0,0-3-3 16,17-1 0-16,-9 4 1 31,17 0 0-31,1 0-3 16,3 0 1-16,-12-3-2 0,8-1 0 15,-13-6-1-15,-3 3 0 16,-9-3 0-16,-17-1 0 16,-12 1 0-16,-17-1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11.2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2581 777 5 0,'-155'-21'2'0,"-17"21"0"16,114 0 2-16,-14 0-5 16,-3 4 1-16,-5-1 0 15,-8 1 1-15,0-1-1 16,4-3 0-16,4 4 0 15,1-4 0-15,16 3 0 16,13 1 1 0,24 10 0-16,18 0 1 15,16 0 1-15,13 3 0 16,21-3-1-16,13 4 1 16,3-1-1-16,18 4 1 0,16-3-2 15,9 3 1-15,12 3-2 16,-4-3 0-16,17 7-1 15,4-7 1-15,8 10 0 16,1-6 0-16,-9 3 1 16,8-4 0-16,-4-3 0 15,-4 0 1-15,-8-3 0 0,-13-4 0 16,-13 0-1-16,-12-11 1 16,-8 1-2-16,-18-1 1 31,5-6-2-31,-12 3 1 15,-9-4-2-15,-13-3 0 0,-8 0-1 16,-13 4 0-16,-12-1 0 16,-9-6 0-16,-8 3 0 15,-8-7 0-15,-13 3 1 16,-12-10 1-16,-13-3 0 16,-13-15 1-16,-12-3-1 0,4-3 1 15,-9 3 0-15,-3-7 0 16,-1 4 0-16,-4-1 0 15,0 11-1-15,9 0 1 0,8 7-1 16,12 4 0-16,5 6-1 16,8 8 0-16,8 3 0 15,9 4 0-15,9 3 1 16,7 7 0-16,14 3 2 16,11 0 0-16,10 1 3 31,11-1 0-31,5 1 0 0,9 10 1 15,12 0-1-15,12 7 1 16,13-4-3-16,13 4 1 16,8 0-2-16,4 7 0 0,5-3-1 15,12 6 1-15,8-3-1 16,9-7 1-16,-9 3 0 16,13-10 1-16,0 0-1 15,4 0 0-15,-4-3 1 16,-8-8 1-16,-5-3-1 15,1-7 0-15,-9-7 0 16,-8 0 0-16,-5-7-1 0,-4-7 0 16,-16-7-1-16,-9-7 0 15,-13 4-2-15,-8 3 1 0,-8-3-2 16,-13 6 0-16,-8 1 1 16,-4-8 0-16,-13 4-1 15,-13-3 1-15,-12 3 0 16,-9-4 0-16,-12 4 1 15,-17-3 0-15,-8-4 0 32,-4 4 0-32,-5-1 1 0,-21 4 0 15,-4 0-1-15,-12 7 1 16,8 0 0-16,0-3 0 16,-13 3 0-16,5 0 0 0,0 10-1 15,3 4 1-15,14 4 0 16,16 6 1-16,8 1-1 15,9 3 0-15,13-4 0 16,8 4 1-16,8 0 0 16,9 0 1-16,12-3-1 15,13-1 1-15,12 8-1 16,0-11 0-16,22 0 0 16,12 7 1-16,16-4-2 15,18-3 1 1,12-3-1-16,4-1 0 0,5 1 0 15,16-1 1-15,13 1-1 16,4 3 1-16,0-7-1 16,8 0 1-16,0-4-1 15,9 1 1-15,-9-4-1 16,-8 3 0-16,9 1 0 16,-5-1 1-16,-4 4-2 0,0 0 1 15,-21 0-1-15,-4 0 1 16,0 1-1-16,-13-1 0 15,-4-11-2-15,-17 4 1 16,-12 0-1-16,-13 0 1 16,-12 0-1-16,-13 4 0 15,-13-4 0-15,-12 0 1 0,-17-7 0 16,-17 7 0-16,-8 0 1 31,0 3 0-31,-13-3 2 16,-20 0 0-16,-1 4 0 0,-17-11 1 15,-7 10-1-15,3-6 1 16,-4-4 0-16,-8 3 0 16,-9 5-2-16,5 2 1 0,8 1-1 15,4-4 1-15,0 10-1 16,9 1 1-16,8-1-1 16,8 1 1-16,4 6-1 15,9 1 0-15,9-1 0 16,12-3 1-16,12 7 0 15,9 4 0-15,12-4 0 0,17 7 0 16,13-4-1-16,8 0 1 16,13 8 0-16,17-1 0 15,8 1 0-15,-1 6 1 0,18-10-2 16,12 4 1-16,9-1 0 16,16-6 0-16,-12-1 0 31,17 1 0-31,0-1-1 15,3 8 0-15,9-1-1 16,-20 4 1-16,7 7-2 16,5 7 0-16,-4-11-1 15,4-3 0-15,-13 7 0 0,-13-3 1 16,-3 6 0-16,-9-10 0 16,-4 4 1-16,-9-11 0 0,-16 3 1 31,-13-10 1-31,-12 4-2 0,-18-11 0 0,-20-11 0 15,-13 4 0-15,-12 4-1 16,-9-8 1-16,-16 4-1 16,-17 0 0-16,-18-3 1 15,-20-4 1 1,5 7 1-16,-18 3 0 16,-8-3 0-16,-25-3 1 15,8-4 0-15,-16-7 1 16,-18-4-1-16,5-6 0 0,-13 0-1 15,-12-4 0-15,0 0-1 16,0 0 1 0,-17 0-1-16,12 3 0 0,9 1 0 15,-4 3 0-15,-5 10 0 16,22 4 1-16,3 7-1 16,1 0 0-16,4 7 0 15,21 0 0-15,0 0-1 16,8 4 1-16,4-1 0 15,5-3 0-15,8 0 0 0,8 0 0 0,5 4-1 16,4-1 1-16,4 1 0 16,-5-4 1-16,14 3-1 15,7 1 0-15,10-8 0 16,-1 4 1-16,4 0-2 31,0-3 1-31,9-1-1 16,-4 4 0-16,8-7-1 0,8 4 0 15,4 3 0-15,13-4 0 16,5 4 1-16,7 0 0 16,5 4 1-16,8-1 0 0,5 11-1 15,3 7 1-15,9 7-2 16,5 7 1-16,11 7-2 16,5 11 0-16,4 13-1 15,1 0 0-15,3 1 7 31,-113-18-3-31,214 0 2 16,-96 28 1-16,-9-15 1 16,-13-16 0-16,-7-11 0 15,-10-14 0 1,-3-18-4-16,-5-13 0 0,-3-8-2 16,-5-13 1-16,0-4-1 15,0-7 1-15,-4-3-1 16,4-1 0-16,4-6-2 0,0-1 0 15,5 8 1-15,-1 10 0 16,9 0 2 0,4 14 0-16,0 0 1 0,8 21 0 15,5 25 1-15,8-1 1 16,0 18 0-16,4 14 1 16,4 7-1-16,5 14 0 15,-1-8 1-15,1 1 0 0,-5-7 1 16,-4-14 0-16,-4-7-1 15,-4-10 1-15,-4-8-2 16,-5-20 0-16,0-15-2 16,-8-13 1-16,0-18-2 15,0-11 0-15,5-13-1 16,-1 3 0-16,4 0 1 16,1 7 0-16,3 7 1 15,1 11 0 1,8 13 0-16,-5 11 1 0,5 14 0 15,5 14 0-15,3 11 0 16,5 17 1-16,3 7 0 16,5 10 0-16,4 0 0 15,-8-6 1-15,-4-1-1 16,-5-10 0-16,-8-10-1 16,-4-4 0-16,-5-11-3 0,-3-10 0 15,-9-14-6-15,-5-10 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18.1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 1449 8 0,'4'-7'4'0,"-4"-7"-1"0,-4 0 4 16,0 4-6 0,-5-11 0-16,-3 3 2 15,-1-3 0-15,1-10-4 16,3 10 1-16,1-10 2 15,4 10 0-15,0-11-2 0,4 15 0 16,4-8-2-16,4 4 0 16,5 0-1-16,-1-3 1 0,-3-8-1 15,-1 1 0-15,0-4 2 16,1 11 0 0,-1 6 2-16,1 1 1 0,-1 6 0 15,5 18 1-15,3 14 0 16,-3 4 1-16,4 20-1 15,4 14 0-15,4-3-2 16,4 4 0-16,1-11 0 16,-5-7 0-16,0-7 0 15,-8-4 0-15,-1-28 0 0,1-13 0 0,-8-4 0 16,-5-17 0-16,-8-11-1 31,-5-7 1-31,1 10 0 16,-5-6 0-16,1-1-1 0,-1 4 1 15,0 14 0-15,5 11 0 16,4 7-1 0,4 10 0-16,8 7-1 0,5 7 1 15,4 3-1-15,4 7 0 16,0 4 0-16,-5-3 0 16,5 3 0-16,0-11 1 15,-4-3 0-15,-4-7 0 16,-5-24 0-16,0-4 1 15,-8-18 0 1,-12-20 1-16,-1-11-1 16,-4-7 0-16,1-3 0 0,-5-11 0 15,0 21 0-15,4 11 0 16,9 10 1-16,8 17 0 16,12 8-2-16,13 24 1 0,13 31-2 15,8 11 1-15,13 28-3 16,4 7 1-16,-9 10-2 15,5-3 1-15,0-3 0 16,4-19 1-16,-13-2 0 16,-8-15 1-16,-4-17 1 15,-9-14 0-15,-12-14 1 16,-5-17 1-16,-12-8-1 16,-8-20 1-16,-9-15 0 0,0-2 0 0,1-19 0 15,-5 4 0-15,4-7-1 16,4 18 0-16,1 14 0 15,8 10 1-15,12 17-2 16,13 25 0-16,17 21-1 16,12 32 1-16,9 24-1 31,8 13 0-31,4 15-1 16,-8-7 0-16,-9-7 1 0,-16-11 1 15,-4-17 0-15,-5-17 0 16,-12-15-1-16,0-20 1 15,-9-22 0-15,-8-20 0 16,-8-15 0-16,-13-10 0 16,-13-7 1-16,1-7 0 0,-1 15 0 15,5 6 0-15,8 14-1 16,4 28 0-16,9 14 0 16,16 24 0-16,13 18-2 15,12 17 0-15,1 8-1 16,-5 6 0-16,9-6 0 15,-9-15 0 1,1-14 0-16,-5-17 1 16,-8-10 1-16,-5-18 0 15,-3-21 2-15,-9-4 0 0,-4-20 1 16,-1-7 1-16,-7-1-1 16,-9-6 1-16,0-1 0 15,-4-3 0-15,4 18-2 16,0 7 0-16,8 10-2 0,9 10 0 15,4 18-1-15,13 18 0 16,8 6-1-16,-1 4 0 16,-7 0 1-16,0 7 0 0,3-11 1 15,-3 1 0-15,-5-8 1 16,-3-13 1-16,-5-11 0 16,-5-11 1-16,1-20 0 15,4-4 1-15,-4-14-1 16,0-10 0-16,0-4 0 15,-1-11 1-15,1 8-2 16,4 14 1-16,0 3 0 16,4 7 1-16,1 10-3 31,-1 15 1-31,8 13-3 0,9 11 0 0,9 18-2 16,7 20 1-16,10 4-2 15,3 14 0-15,-8 7 1 16,0 0 0-16,4 17 2 15,-4-24 0-15,-4-7 2 16,-9-10 1-16,-4-8 1 16,-8-10 0-16,0-7 1 0,-9-17 0 15,-4-15 0-15,9-20 1 16,-5-15-1-16,1 1 0 16,-1-15-1-16,-4-13 1 15,-4 14-2-15,0-8 0 16,0 4 0-1,4 7 0-15,5 15-1 16,-1 9 1-16,5 11-2 16,3 18 1-16,5 17-2 15,9 17 1-15,3 8 0 16,5 13 0-16,0 7-1 16,0 1 0-16,-5-1 1 15,-4-6 1-15,-3-4-1 16,-10-14 1-16,1-11-1 0,-8-6 1 0,-5-22-1 15,-4-3 1-15,-9-17 0 16,-3-15 1-16,-9 1-1 16,0-8 0-16,0 1 1 15,4 10 1-15,9 7 0 16,8 11 0-16,8 17-1 16,13 17 0-16,8 15-1 0,5 16 0 15,8 8-1-15,0 4 0 16,-4 3-1-16,-5 0 1 15,-4-11-1-15,1 0 1 16,-9-10 0-16,-4-17 1 16,-5-11-1-16,-3-11 1 31,-5-17 0-31,-4-7 1 0,-4-10-1 16,-5-4 1-16,-8-10-1 15,1-1 1-15,-1 8 0 16,-4-1 0-16,12 11-1 15,5 8 1-15,4 13-2 16,0 3 1-16,25 25-2 16,1 21 0-16,3 10 0 0,0-3 0 0,-4 7 0 15,-8 0 0-15,0-7 1 16,0-10 0-16,-5-15 1 16,-7-3 1-16,-1-17 0 15,0-15 0-15,-4-6 0 31,0-15 0-31,-4-6 0 16,-5 6 1-16,1-3 0 0,4 0 0 16,4 21-1-16,4 0 0 15,4 11-2-15,1 17 1 16,8 14-1-16,3 3 0 16,10 18-1-16,-1-14 1 15,1 0-1-15,-9-7 0 0,-5-3 1 16,-3-8 1-16,-13-10 0 15,0-14 0-15,-4-10 0 16,-5-8 1-16,1 8-1 16,0 3 1-16,3-4 0 15,5 11 1-15,9 4-1 16,7 17 0-16,14 14-2 0,3 21 1 16,5 14-2-1,4 10 1-15,4 18-1 16,5-7 1-16,-1 0 0 15,-8-7 0-15,-4-7 0 16,-13-11 1-16,-4-10 0 16,-5-7 1-16,1-7-1 15,-4-14 1-15,-5-7-1 16,1-11 0-16,-1-10 1 0,-4 0 0 16,0-10-1-16,-4-4 0 15,0-7 0-15,4 0 1 16,-8 11-1-16,4 3 1 15,4 7-2-15,9 10 0 16,4 25 0-16,12 4 0 16,9 20-1-16,8 14 1 0,0-10-1 15,-4 11 0 1,8 3 1 0,-12-18 1-16,0-7 0 0,-13-17 1 15,0-17 0-15,-8-18 0 16,-4-10 1-16,-9-11 0 31,-4-18 0-31,-9-17 0 0,5-21-1 16,0-6 0-16,0 9 0 15,4-6 0-15,0-1-1 16,4 26 1-16,0 16-1 16,5 11 1-16,3 14-1 15,1 4 0-15,4 17 0 16,4 17 0-16,-1 22-1 0,6 10 0 15,-5 17-1-15,4 21 0 16,8 15 0-16,9 6 0 16,9-10 0-16,3 17 1 15,-8-3-1-15,0-17 1 0,-8-8 1 16,0-24 0-16,-13-7 0 31,-8-32 1-31,-5-20 0 16,-3-29 0-16,-9-17 0 15,-4-24 1-15,-1-14-1 16,-7-11 1-16,3-7-1 0,1 28 0 16,-5-21 0-1,1 11 0-15,-5 6 0 0,13 22 0 16,4 14-1-16,4 17 1 0,4 17-1 16,9 18 1-16,0 7-2 15,0 21 1-15,0 7-1 16,-5-7 1-16,13 24-1 15,-8-13 0-15,4-1 1 16,0-6 0-16,-4-11 0 16,-5-11 0-16,1-3 0 0,-1-3 1 15,-3-11-1-15,-1-11 0 16,-4 4 0-16,1-3 1 16,-1-4-1-16,0 3 1 31,0-6-1-31,0 3 0 0,1-4 0 15,-1 4 0-15,0-7 0 16,4 0 0-16,1 0-1 16,3 4 1-16,5 17-2 15,-4 0 0-15,3 17 0 16,10 11 1-16,7 11-1 16,9-4 0-16,-4 7 1 15,0 0 0-15,-9-7 0 16,-8-1 1-16,-13-13-1 0,-12-3 1 0,-8-15-1 15,-9-6 1-15,-9-4 0 16,1-21 1-16,-13-7 0 16,-13-10 0-16,-7-22 0 15,-22-3 0-15,-17-10 0 16,0-11 1-16,-12-10-2 31,0-8 1-31,0-2-1 0,-5 23 0 16,5 11-2-16,21 18 0 15,16 14-2-15,13 20 1 16,13 8-2-16,8 6 1 16,13 22-1-16,8 10 1 15,4-4 1-15,4 4 1 16,5-7 0-16,0-4 1 0,4 1 0 16,-1-1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7:50:46.01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56 5 0,'12'-7'2'0,"1"-14"-5"0,-5 7 3 16,-3 7-1-16,-5 0 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18.2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143 112 4 0,'-34'-39'2'0,"-20"-3"-4"16,41 28 5-16,-8 0-4 16,0 11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18.53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1438 237 5 0,'-21'-10'2'0,"-17"-18"0"0,25 17 4 16,-8-6-6-16,-8-1 1 0,-13 1 0 15,-8-11 0 1,4 10-2-16,-5-3 1 0,-4 7 0 16,-4 7 1-16,-4-3-1 15,-12 10 0-15,-9 7 0 16,-4 3 0-16,12-3-1 16,-8 0 1-1,0-3 0-15,-4-4 0 0,-9-7-2 16,5-4 1-16,-5-10-1 15,13-13 1-15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3:22.57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1635 3194 16 0,'4'0'8'0,"8"-4"-12"31,-7-3 18-31,-1 0-16 15,8-3 1-15,1-8-1 16,4 1 0-16,-1-11 4 16,1-10 1-16,0-8-2 0,4-17 1 0,-4-3 1 15,4-18 0-15,-5-7 0 16,-3-21 0-16,4-10-2 31,0-4 1-31,-1-3-1 16,1 14 0-16,-4-1 0 0,-5 11 0 15,5 11 0-15,-5 14 0 16,0 13 0-16,1 8 0 0,-1 6 0 16,1 12 0-16,-1 2 0 15,0 15 1-15,1-4-2 16,-1 7 0-16,1 3 1 16,-1 1 0-16,-4 6-2 15,0 4 0-15,-4 7-1 16,0 11 1-16,0 20 0 0,0 22 0 15,0 17-1-15,5 13 1 16,-5 19 0-16,0 13 0 16,4 14 0-16,4 4 0 15,-4 0-1-15,0 10 0 16,1-14 0-16,-1-10 1 16,4-17 0-1,5-18 0-15,-9-22 1 0,0-9 1 16,0-29 0-16,5-17 0 15,-1-24 0-15,1-22 1 16,3-20-1-16,-8-14 1 16,5-25-2-16,-1-18 1 0,5-6-1 31,-1-14 0-31,-8-4 0 0,1 0 0 0,-5 0 0 31,0 18 0-31,-5 10 0 16,1 8 1-16,0 16-1 15,0 22 1-15,0 13 0 0,0 15 0 0,4 6-1 16,0 22 0 0,0 17-1-16,4 21 1 15,0 24-1-15,-8 25 0 16,4 18 0-16,0 41 1 16,0 25-1-16,0 17 1 15,0 0 0-15,4-14 0 16,4-20 0-16,5-22 1 0,-5-24-1 15,1-18 0-15,-1-21 0 16,5-13 0-16,-1-18-1 16,1-18 1-16,4-17 0 0,8-17 0 15,0-18 0-15,0-3 0 0,0-25 0 16,0-7 0-16,1-11 0 16,-1-6 0-16,0 0 0 31,-4-8 1-31,0 1-2 0,-4 24 1 0,-5 0 0 15,-3-3 0-15,-1 17 0 16,0 11 0-16,-4 10 0 16,1 7 1-16,-1 7-1 31,0 10 1-31,0 8-1 16,0 20 0-16,5 8 0 15,-5 27 0-15,0 22-1 0,-4 20 1 16,4 21-1-16,5 1 0 15,-1 2 1-15,5-16 0 16,-1 3 0-16,5-18 1 16,-4-17-1-16,-1-14 1 0,-3-18 0 15,-1-17 0 1,0-17-1-16,1-25 1 0,-1-14-1 16,-8-25 1-16,4-20-2 15,1-7 1-15,3-11-1 16,0 7 1-16,1 14-1 15,-9 18 1-15,4 13 0 16,0 18 0-16,5 7 0 16,-5 21 0-16,4 18 0 0,1 17 1 15,7 10-1-15,-3 15 1 0,8-1-1 32,0 4 0-32,0 0 0 15,0-4 0-15,0-3 0 16,-9-10 0-16,-3-15-1 15,-9 1 1-15,0-18-1 16,-5-11 1-16,-3-20 0 16,0-8 0-16,-1-13 0 15,-3-4 0-15,8 0 0 0,-9-3 0 16,9 3 0-16,-5 7 0 16,1-4-1-16,-5 8 1 15,5 10-1-15,-9-4 1 16,5 1-1-16,-5-4 1 0,4-10 0 15,5-8 0-15,0-3 0 16,-1-10 0-16,1 0 0 16,-5-4 1-16,5 0-1 15,-1 10 1-15,-3-6-1 16,3 3 0-16,1 4 0 16,0-1 1-1,-1-3-2-15,5 0 1 16,-4 8 0-16,-1 2 1 0,-3-3-2 15,3 4 1-15,1-1 0 16,0 11 0-16,-1 4 0 16,1 3 0-16,-1 4 0 15,1-4 0-15,0 7 0 16,-1 0 1-16,1 7-1 16,-1 3 0-16,1 4-1 0,4 0 1 15,0 4 0 1,0 3 0-16,-1 0 0 15,5 7 1-15,0 0-1 16,0-7 1-16,0 7-1 16,0 0 0-16,0 0 0 0,0-7 1 0,0 7-1 15,5-7 0-15,-1 0 0 16,4 3 0-16,0 1 0 16,1-4 1-16,-1-7-1 15,1 0 0 1,-1-21-1 15,-4-7 1-31,-4 4-1 0,-4 13 1 16,0-3-1-16,0 7 0 0,-1 7 0 15,1-3 1-15,4 10 0 16,-4 0 0-16,4 3 0 16,-4 1 0-16,0 3 0 15,-5 3 0-15,1 1 0 16,0 10 1-16,-5 7-1 15,-4 7 0-15,0 7 0 16,-4 3 1-16,0 15-1 16,-4-5 0-16,-8 5 1 15,-5 13 0-15,-4-3-1 16,0 7 1-16,4 7-1 16,1 0 0-16,3 0 0 15,-4 0 1-15,-4 10-1 16,-8-7 0-16,0 1-1 15,-1-11 1-15,1-4 0 16,-4-3 1-16,-1 0-1 16,1-7 0-16,7 3 0 0,6 1 1 15,-1-1-1-15,12 0 0 16,5-3 0-16,0 4 1 16,-4-4-1-16,-5-1 0 0,5-2 0 15,-5-1 0-15,-4 1-1 16,1-8 1-16,-1-6 0 15,4 3 0-15,5-4 0 16,0 4 1-16,3-7-1 16,1 3 0-16,0 1 0 15,0-4 1-15,4 7-1 0,-4-4 0 16,-4-3 0-16,-1 3 0 16,5-6 0-16,-4-8 0 15,4 8-1 1,-1-8 1-16,5 4 0 15,0 0 0-15,0 0 0 16,0-3 0-16,1-1 0 16,-1 1 1-16,0-1 0 15,0 4 1-15,0-7-1 16,0 3 0-16,0-6 0 16,0 3 1-16,0 0-1 15,0 0 1-15,0 0-2 16,0-4 0-16,4 4 0 0,0 4 1 0,-8-4-1 15,4 3 1-15,-4 7-1 16,0 1 0-16,0-4 0 16,0 0 0-16,-1-7 0 31,1 0 0-31,-4 0-1 16,8-4 1-16,0-3 0 15,4 7 0-15,0-3 0 16,5-4 1-16,-1 7-1 0,1 0 1 15,-1-4-1-15,1 4 1 16,-1-7-1-16,0 0 0 16,5-4 0-16,-5 8 1 0,5-11-2 15,0 10 1-15,-1-6 0 16,-3 3 0-16,3-4 0 16,-3-3 1-16,3 0-2 15,1 0 1-15,0-3 0 16,3-1 1-16,1 1-1 15,0-1 1-15,0 4-1 0,0-3 0 16,-1-1 0-16,5-3 0 16,0 0 0-16,0 4 0 15,0-4 0-15,-4 0 0 0,4 0 0 16,0 0 1-16,0 0-1 31,0 0 1-31,0 0-1 16,0 0 1-16,0 0-1 15,0 0 1-15,0 0-1 16,0 0 1-16,0 0-1 16,4 0 1-16,1-4-1 0,-5 4 0 15,4-7 0-15,-4 7 0 16,4-7-1-16,-4 7 1 16,0 0-1-16,0 0 1 0,0 0 0 15,0 0 0-15,0 0 0 16,4 0 0-16,5-7 0 15,3 7 1-15,1-7 0 16,3 0 0-16,1-7-1 16,4 4 0-16,13-15 0 15,8 1 1-15,12-15-2 16,5-2 0-16,8-19 0 16,4 1 0-1,-4-15 0-15,0-10 0 16,-4-10 0-16,9-11 0 0,-1 0 0 15,-4 8 0-15,0-1 1 16,-12 10 0-16,-9 5 0 16,0 13 0-16,0 7 0 15,0 7 0-15,-4 14 0 16,-4 10 1-16,-9 8-1 16,-8 17 0-16,-4 10-1 0,-9 11 0 15,-8 18 0-15,-8 6 0 16,-9 25-1-16,-12 14 1 15,-13 14-1-15,-13 3 1 16,1 11-1-16,4-10 1 16,8-12-1-16,4-6 0 0,8-14 0 31,5-7 0-31,13-14 1 16,-1-14 1-16,5-4 0 15,8-13 0-15,8-11 0 16,9-14 0-16,8-14 0 15,9-14 0-15,8-7 0 16,8-21 0-16,13-3-1 0,4-15 1 16,-4 8 0-16,-13-4 0 0,5 11 1 15,-5 10 0-15,-8 11 0 16,-9 10 1-16,-3 14-1 16,-9 7 0-16,-9 17-1 15,-7 15 0-15,-10 20-1 16,-11 18 1-16,-1 17-1 15,-17 25 1-15,-4 14-1 0,-12 17 1 16,-4 1-1-16,3-8 0 16,1-17 0-16,8-25 1 15,9-10-1-15,7-14 0 16,10-10 0-16,7-25 0 16,9-14 1-1,13-18 0-15,8-31 0 16,12-7 1-16,9-28-1 15,13-24 1-15,-9-11-1 16,8-7 0-16,5 8 0 16,0-1 1-16,4 10 0 0,-13 19 0 15,-12 20 1-15,-5 7 0 16,-12 17 0-16,-4 22 0 16,-4 20-1-16,-9 25 0 0,-8 21-1 15,-9 21 0-15,-16 14-2 16,-9 28 1-16,0 17 0 15,0 18 0-15,-8 7-1 16,-8 14 1-16,12-18-1 16,8-28 1-1,9-24 0-15,8-21 0 16,9-18-1-16,4-10 1 0,8-28 1 16,4-24 1-16,9-29 0 15,8-13 0-15,1-25 0 16,3-21 0-1,13-7-1-15,12-13 1 16,-3 6-1-16,-1 3 0 0,-8 5 1 16,0 16 1-16,-4 4 0 15,-5 14 0-15,-8 7 0 16,0 11 0-16,-8 10 1 16,0 7 0-16,-9 11-3 15,-3 6 1-15,-10 36-1 16,-3 3 0-16,-13 28-1 0,-8 21 1 15,-17 24-1-15,-1 25 1 16,-3-4 0-16,4-7 0 0,8-10 0 16,9-14 1-16,8-14-1 15,4-7 1-15,0-11 0 16,9-13 0-16,0-4-1 31,-1-14 0-31,1 3-2 16,4-17 0-16,-1 0-1 0,1-10 0 15,-4-4-2-15,-1-7 0 16,1 0-2-16,0 3 1 16,-5 4-1-16,1 11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7:50:47.77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90 5 0,'0'-14'2'0,"8"-3"-1"0,-8 17 5 0,0-7-7 16,0-4 1-1,0 1 0-15,0-1 1 0,0 1-1 0,0 3 0 16,0 0 0-16,0 7 1 15,0 0-1-15,0 0 1 16,0 0-1 0,4 7 1-16,-4 0 0 15,9 3 0-15,-5-6 0 16,-4-1 0-16,12-3-1 0,-3-3 1 16,-1-1 0-16,-4-3 0 15,9 4-1-15,0-1 1 16,8 1-1-16,-9 3 1 15,1 3-1-15,-1 1 0 16,1-1 0-16,8 4 0 16,-9-3 0-1,9-1 0-15,-8 1 0 0,12-1 1 16,-4-3-1-16,-4-3 0 16,0 3 0-16,-1 0 1 0,5 3 0 15,-8 1 0-15,12-1 0 16,-4 1 0-16,0 3 0 15,-4-4 1 1,8 1-1-16,-4 3 1 0,0 7-1 16,-4-4 0-16,4-6 0 15,4 3 0-15,-4 0-1 16,-9 0 1-16,9 0 0 16,-4-4 0-16,-4 4-1 15,3-3 1-15,-3-1-1 0,0 1 0 31,3 3 0-31,5-7 1 0,-8-4-1 16,8-3 0-16,0 4 0 16,-4-1 0-16,8-6 0 15,-4 6 1-15,4-3-1 16,0 0 1-16,-4 0 0 16,0 0 0-16,-4 0-1 15,0 0 1-15,-1-7-1 0,-3 11 1 16,8-1-1-16,-9 1 1 15,9 3-1-15,-4 0 0 0,4 0 0 16,-8 0 0-16,8 0-1 16,0 0 1-16,-5-4 0 15,10 1 0-15,-14 3 0 32,9 0 1-32,0 0-1 15,-4 0 1-15,0 0-1 0,-1 0 1 16,-3 3-1-16,8 1 0 15,-4-8 0-15,4 4 1 16,0-3-1-16,0 3 0 16,4 3 0-16,0 1 0 15,9-1 0-15,-1 1 0 0,-4-1-1 16,1 11 1-16,-1-14 0 16,5 4 1-16,-1-1-1 15,1 1 0-15,-5-1 0 16,9 1 1-16,-9-4-2 0,1 0 1 15,-1 7 0-15,0-4 0 16,-8 1-1-16,4-1 1 16,-4-3-1-16,0 0 1 15,0 0 0-15,0-3 0 16,0 3 0-16,4-4 0 0,-4-3-1 16,5 4 1-16,-1-1-1 15,-4 1 1 1,8-1 0-1,-8 4 0-15,0 0 0 16,0 0 0-16,0-3 0 16,-4 3 0-16,8-4 0 15,-4 4 0-15,0 0 0 0,0 0 0 16,0 0 0-16,0 4 1 16,4-1-2-16,-4-3 1 15,4 4 0-15,-4 3 1 0,-4-4-2 16,-1 8 1-16,1-1-1 15,0-3 1-15,0 4 0 16,0-4 0 0,-1 0-1-1,5-4 1-15,-4 4 0 16,4-3 0 0,0-4 0-16,0 0 0 15,0 3 0-15,0-3 0 16,4 4 0-16,-4-4 0 0,0 0-1 15,0 0 1-15,0 0 0 16,0 0 0-16,0 3 0 16,0-3 0-16,-4 4 0 15,4-4 0-15,-5 0 0 16,1 0 0-16,0 0 0 16,0 0 0-16,-1 0 0 15,1 3 0-15,-4 4 0 0,-1-3 0 16,1-1-1-16,-5 1 1 15,5 3-1-15,-5-4 1 16,1 1-1-16,-1-1 0 0,0 1 0 16,5-4 1-16,-5 0-1 15,5 0 1-15,-5 0 0 16,5 0 0-16,0 0 0 16,-5 0 1-16,5 0-1 15,-1 0 0-15,1 3 0 31,-5 1 0-31,0-1 0 0,1 4 0 16,3 3-1-16,1-6 1 16,0 3 0-16,3-4 1 0,1 1-1 15,0-1 0-15,0 1 0 16,4-1 0-16,0-3 0 16,0 0 0-1,0 4 0-15,0-4 0 16,-1 0 0-16,-3 0 0 15,0 0 0-15,0 3 0 16,-5 1 0-16,1-1 1 0,0 4-2 16,-1-7 1-16,-3 0-2 15,-1-10 1-15,4 3-2 16,-3-4 1-16,-1-3-2 16,1 4 1-16,-1-4-2 15,-4 7 1-15,0 4 0 16,1 3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7:51:01.1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E8DEFA-4433-4B8B-B637-C1F9E71CB472}" emma:medium="tactile" emma:mode="ink">
          <msink:context xmlns:msink="http://schemas.microsoft.com/ink/2010/main" type="inkDrawing" rotatedBoundingBox="10024,11250 16573,13718 16459,14019 9911,11551" semanticType="callout" shapeName="Other">
            <msink:sourceLink direction="with" ref="{A59B8E14-9ED2-467D-87E8-FB328C3710EE}"/>
          </msink:context>
        </emma:interpretation>
      </emma:emma>
    </inkml:annotationXML>
    <inkml:trace contextRef="#ctx0" brushRef="#br0">6474 2579 4 0,'0'0'2'0,"9"-4"0"16,-9 4 3-16,0 0-5 16,0 0 1-1,0 0-1-15,0 0 1 16,0 0-1-16,0 0 0 15,0 0 1-15,4 0 0 0,4 0 0 0,-8 0 0 32,4 0 0-32,5 0 0 15,-9 0 0-15,0 0 0 16,0 0 1-16,0 0 0 16,0 0-1-16,0 0 0 0,0 0 0 15,0 0 0-15,-9-3-1 16,-3-4 1-16,-1-7-1 15,1 0 0-15,-1-3 0 16,-8-1 0-16,-13 8 0 16,5-11 1-16,-17-7 0 15,-9 0 0-15,-7-7 0 0,-6 3 0 16,-7-3 0-16,8-10 0 16,-17-8 1-16,0 8 0 15,-8 0-1-15,-5-8 1 0,-16 1 0 16,8-1 0-16,-12-10 0 15,-5-3 0-15,-8 0-1 32,-8-1 1-32,8 1-2 15,-17-4 1-15,-4 4-1 16,-4-1 1-16,8 1-1 16,-12 10 0-16,-5-4 0 0,1-2 0 15,-5 2 0-15,5 11 1 16,-13 0-1-16,8-3 0 0,0-4 0 15,0-3 1-15,-4 13 0 16,17 1 0-16,0 6 0 16,0-6 0-16,8 3 0 15,-4 7 0-15,17 4 0 16,4-1 0-16,4 11-1 16,9-3 1-16,-5 6-1 15,5 1 1-15,12-15-1 0,13 11 1 16,4-10-1-16,4 6 1 15,0-10-1-15,13 7 1 0,4-3-1 16,8 3 1-16,8 0-1 16,5 0 1-16,4-3-1 15,5 6 1-15,3 1-1 32,1 6 0-32,7-3 1 15,1 7 0-15,8 0-1 16,1 4 1-16,3-4 0 15,5 7 0-15,4 0-1 0,4 7 1 16,8 0-2-16,5 0 1 16,3 3 0-16,1 1 0 15,-4-1-1-15,-1 1 1 0,1 3-1 16,-5-4 1-16,1-3-1 16,-1 4 1-16,-4-1-1 15,-4-3 1-15,0 0-1 16,0 0 0-16,0 0 0 15,0 0 1-15,0 0-1 16,0 0 1 0,0 0 0-16,4 0 0 15,1 0 0-15,-1 0 0 16,0 0-1-16,-4 0 1 16,8-3-1-16,-3 3 0 0,-1-4-3 15,4 4 0-15,-8 0-5 16,4-10 1-16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7:49:46.5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A83373-C2A7-489F-BEBF-AA3321641AD8}" emma:medium="tactile" emma:mode="ink">
          <msink:context xmlns:msink="http://schemas.microsoft.com/ink/2010/main" type="writingRegion" rotatedBoundingBox="8623,13007 6494,8799 8813,7626 10942,11833"/>
        </emma:interpretation>
      </emma:emma>
    </inkml:annotationXML>
    <inkml:traceGroup>
      <inkml:annotationXML>
        <emma:emma xmlns:emma="http://www.w3.org/2003/04/emma" version="1.0">
          <emma:interpretation id="{3AFF995F-217D-43D9-8F3C-2FDB64B6DACE}" emma:medium="tactile" emma:mode="ink">
            <msink:context xmlns:msink="http://schemas.microsoft.com/ink/2010/main" type="paragraph" rotatedBoundingBox="8623,13007 6494,8799 8813,7626 10942,11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314475-CC2C-4286-9969-9FC82A77D13A}" emma:medium="tactile" emma:mode="ink">
              <msink:context xmlns:msink="http://schemas.microsoft.com/ink/2010/main" type="line" rotatedBoundingBox="8623,13007 6494,8799 8813,7626 10942,11833"/>
            </emma:interpretation>
          </emma:emma>
        </inkml:annotationXML>
        <inkml:traceGroup>
          <inkml:annotationXML>
            <emma:emma xmlns:emma="http://www.w3.org/2003/04/emma" version="1.0">
              <emma:interpretation id="{A59B8E14-9ED2-467D-87E8-FB328C3710EE}" emma:medium="tactile" emma:mode="ink">
                <msink:context xmlns:msink="http://schemas.microsoft.com/ink/2010/main" type="inkWord" rotatedBoundingBox="8623,13007 6494,8799 8813,7626 10942,11833">
                  <msink:destinationLink direction="with" ref="{35E8DEFA-4433-4B8B-B637-C1F9E71CB472}"/>
                </msink:context>
              </emma:interpretation>
              <emma:one-of disjunction-type="recognition" id="oneOf0">
                <emma:interpretation id="interp0" emma:lang="es-ES" emma:confidence="0">
                  <emma:literal>o:</emma:literal>
                </emma:interpretation>
                <emma:interpretation id="interp1" emma:lang="es-ES" emma:confidence="0">
                  <emma:literal>o;</emma:literal>
                </emma:interpretation>
                <emma:interpretation id="interp2" emma:lang="es-ES" emma:confidence="0">
                  <emma:literal>ó</emma:literal>
                </emma:interpretation>
                <emma:interpretation id="interp3" emma:lang="es-ES" emma:confidence="0">
                  <emma:literal>os:</emma:literal>
                </emma:interpretation>
                <emma:interpretation id="interp4" emma:lang="es-ES" emma:confidence="0">
                  <emma:literal>ó:</emma:literal>
                </emma:interpretation>
              </emma:one-of>
            </emma:emma>
          </inkml:annotationXML>
          <inkml:trace contextRef="#ctx0" brushRef="#br0">1 556 27 0,'0'-53'13'0,"17"-13"-4"0,-13 49 13 0,4-11-21 16,5-4 1-16,4-3-1 16,4 0 1-16,8 0-3 15,5-7 0-15,8 7 2 16,4 4 0-16,21-7-1 0,8 6 0 15,13 8 0-15,13 3 0 16,8 7 0-16,13 7 1 16,8 7 0-16,8 7 0 15,5 10 0-15,8 4 0 16,0 11-1-16,4-1 1 16,-13 0-1-16,-12 1 1 0,0 10-2 31,-12 3 1-31,-5 15-1 15,-4 10 0-15,-13 20-1 16,-8 1 1-16,-16 7 0 16,-18 7 0-16,-16 3 0 0,-13-3 1 15,-8 0 0-15,-17-7 1 16,-13 3 0-16,-16-7 0 16,-13-6 1-16,-17-1 0 15,-16-6-1-15,-1-15 1 0,-20-10-1 16,-17-7 0-16,-9-7 0 15,-8-7 0-15,-8-7-1 16,-9-14 1-16,-4-7-1 16,8-11 1-16,5-10 0 15,0-17 0-15,-1-4-1 0,5-4 1 16,4-6 0-16,17-4 0 16,4 7-1-16,4-7 1 15,9-7 0-15,8-7 1 0,12 4-2 16,13-4 1-16,9-7 0 15,16-10 1-15,17-11-1 16,13-10 0-16,16-4-1 31,17-11 1-31,13-13-3 16,8 7 1-16,0-8-6 16,9 19 0-16,28 6-7 0,18 14 1 15</inkml:trace>
          <inkml:trace contextRef="#ctx0" brushRef="#br0" timeOffset="76575.1315">936-139 11 0,'4'-7'5'0,"1"10"-3"0,-5-13 3 16,4 3-5-1,-4-4 1-15,4 1 3 16,-4-4 1-16,0 0-5 0,0 0 1 0,0-3 2 15,4-4 1-15,-4-14 0 16,4 3 1-16,5-13-1 16,-5-15 0-16,4-10 0 15,1-3 1-15,-5-11-2 32,-4-3 0-32,4-1-1 0,-4 1 0 15,4-7-1-15,-4 10 0 16,5-7-1-16,-5 4 0 15,4 10 0-15,-4 10 0 0,0 1 0 16,4 3 0-16,-4 14 0 16,4 4 1-16,5-4-1 15,-5 7 0-15,0 7 0 16,4 7 1-16,1 14-1 16,-1 0 1-16,5 21-2 15,-5-3 1-15,0 9-1 0,1 5 1 16,-5 6-1-16,0 1 0 15,-4-4-2-15,0 0 1 16,0 0-3 0,-4-4 0-16,0-6-4 15,-9-1 0-15</inkml:trace>
          <inkml:trace contextRef="#ctx0" brushRef="#br0" timeOffset="75474.7501">2349 1594 9 0,'5'-7'4'0,"11"-3"2"0,-16 3-3 16,9 3-2-16,-5-3 0 0,4 4 0 15,5-1 0-15,0 4-3 16,-1 0 1-16,5 4 0 16,0 3 1-16,-1 7-2 15,5 0 1-15,0 7 0 16,9 0 1-16,-1-4-1 0,5 4 1 16,3 0 0-16,5 0 1 15,0 14-1-15,-4 0 1 16,4 0-1-16,4 3 0 15,0 8 0-15,9-4 0 16,-1 0 0 0,-3-4 0-16,-10-3 0 15,1-11 0-15,-8 4 0 16,-9-10 0-16,-4-4 0 16,-4-4 0-16,-9 1 0 15,-8-8 0-15,-8-3 0 16,-5 0 0-16,-12-3-1 15,-4-8 1-15,-9 8 1 0,-4-4 0 16,4 3 1-16,-4-3 0 16,0 0 0-16,-8 4 0 0,4-4 0 15,-4 7 0-15,-1 0-1 16,1 7 1-16,4 0-2 16,0 0 1-16,0 0-1 15,4-4 1-15,4 1-1 16,9 6 0-16,-1-3 1 15,9 0 0-15,5 4 0 16,-1-4 0-16,4 0 0 0,5 0 0 16,-1-4 0-16,5 4 1 15,-4-7-1-15,8-7 0 32,8 0-1-32,-4 0 1 0,1 0-1 15,-1 0 1-15,4 4-1 16,1-8 1-16,-1-6 0 15,5-4 0-15,-1-11 0 16,1 1 0-16,-1-4-1 16,-3 0 1-16,-1-3-3 15,0 3 0-15,-8 3-5 0,0 4 0 16</inkml:trace>
          <inkml:trace contextRef="#ctx0" brushRef="#br0" timeOffset="77344.3157">886-1715 17 0,'8'-4'8'0,"5"-10"-4"16,-9 11 9-16,-4 3-11 0,8-7 0 15,-3 0 1-15,-1 0 0 32,0 0-4-32,0 0 0 0,0 3 3 15,5 4 0-15,3 11-1 16,5-1 0-16,8 8-1 15,13 10 0-15,0 0 0 16,4 7 1-16,4 3-1 16,4 4 0-16,1 4 0 15,-1-5 1-15,-4-2-1 0,-4-4 1 16,0 0-1-16,-9-7 0 16,-3 7 0-16,-9-11 0 15,0-3-1-15,-5 4 1 16,-3-8-1-16,-5 1 0 0,-3-8 0 15,-5 1 1-15,0-5-1 32,-5 1 1-32,-3-3 0 15,-9-4 1-15,-4-4-1 16,-12-3 1-16,-5-3-1 16,-4-4 1-16,-8 0-1 0,-9-3 0 15,-8 6 0-15,0 1 0 16,-4-1-1-16,3 4 1 15,-7-3 0-15,4 6 0 0,-5-6 0 16,1 3 0-16,3 0 0 16,1 3 1-16,4-6-1 15,17-4 0-15,8 3 1 16,8 1 1-16,5 3 0 16,8-7 1-16,8-4-1 15,5 4 1-15,4-7 0 0,8-3 0 16,4 3-1-16,5-3 0 15,4 3-2-15,4 0 0 16,4-7-4-16,4 0 0 0,-4-7-4 16,1 0 0-16,-6-7-2 15,10-4 0-15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44.3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171 550 23 0,'4'-3'11'0,"-4"-18"-10"0,0 21 11 15,0 0-12-15,0 0 0 0,0 0-2 16,0 0 1-16,4 0 1 16,0 3 1-1,5-3-2-15,-5 7 1 16,0 0 0-16,0-3 0 0,0 6 0 15,1-6 1-15,-1-1 0 16,-4-3 1-16,0 0 0 16,0 0 0-16,0 0 0 15,0 0 0-15,4 0-1 16,4 0 0-16,-3-3-1 16,3 3 1-16,5 0-1 0,-1 0 1 15,5 0-2-15,0 0 1 0,4 0 1 16,4 0 1-16,4-4-1 15,5 4 0-15,8-7 0 32,-5 7 1-32,5 0-1 15,0 0 1-15,4-3-2 16,5-1 1-16,-1 1-1 16,9-1 0-16,-1 4 0 0,18-3 1 15,-1-1 0-15,9-3 0 16,-4 0 0-16,4 4 0 15,0-1 0-15,8 4 0 16,4-10-1-16,1 3 1 16,3-4-1-16,1 4 1 0,-4-3-1 15,7 6 0-15,5-3 0 16,0-10 0-16,0-1 0 16,5 4 1-16,-9-3-1 15,-1 0 0-15,5-1 0 16,5-6 0-16,-5 3 0 15,8 0 0 1,-12-4 0-16,0 4 1 16,8-7-1-16,-12 4 0 0,-1-4 0 15,5 7 0-15,-8 0 0 16,-1 0 0-16,9 3-1 16,0 5 1-16,-1-5-1 15,5 11 1-15,-4-7 0 16,-4 7 0-16,12-3 0 15,-4 6 0-15,4-3 0 0,1 7 0 16,-5 0 0-16,4 0 0 16,4 7 0-16,-3 0 0 15,3 0 0-15,0 0 1 16,-3 0-1-16,-5 0 0 16,4 0 0-16,-4 0 0 0,4 7-1 15,0-4 1-15,-4 1-1 16,0-1 1-16,5 8-1 15,-10-4 1-15,1 0 0 16,8 3 0-16,-16 4 0 16,-1-3 0-16,5-1 0 31,0 4 0-31,-1-3 0 0,5-1 0 16,-8 8 0-16,-9-4 0 0,0 7 0 15,4-4 0-15,0 0 0 16,-4-3 0-16,0 0 0 15,-4 4 0-15,0-8-1 16,-8 8 1-16,-1-1 0 16,-4-6 0-16,1 6 0 15,3-6 0-15,-8-4 0 16,-4 0 0-16,4 3-1 0,-4-3 1 16,0-3 0-16,-4 3 1 15,-5-7-2-15,-8-4 1 16,0 4 0-16,1 4 1 15,-5-8-1 1,-1-3 0-16,-3 7 0 16,4-7 0-16,-4 0 0 15,-5 0 0-15,-3 0 0 16,3 0 0-16,-3 3-1 16,-1 1 1-16,0 6 0 15,1-3 0-15,-1-3-1 16,0 10 1-16,1 0-1 0,-1 3 1 15,1-3 0-15,-1 4 0 0,0 6 0 16,-8-3 0-16,0 7 0 16,4 0 0-16,-4 7 0 15,0-7 0-15,4 7 0 16,1-4 0-16,-5 4 0 16,-1-7 0-16,6-3 0 15,-5-1 0-15,0 1 0 0,-5-8 1 16,5 4-1-16,-4-7 0 15,0-3-1-15,-5-1 1 16,1 15 0-16,-5-15 0 16,1 4-1-16,-1 0 1 31,1 4-1-31,-5-1 1 0,0 0 0 16,0 4 0-16,-4 0-1 15,0-3 1-15,0 3 0 16,-4-4 0-16,0 1-1 15,0 3 1-15,-5-4 0 16,-3 1 0-16,-9-1 0 16,0-10 0-16,-4 11-1 0,-5-8 1 15,1 4 0-15,-1-7 0 0,1 4-1 16,0-1 1-16,-5 1 0 16,-4 6 0-16,-3-3 0 15,-1 0 1-15,-9 0-1 16,5 0 0-16,4 3 0 31,-8 1 1-31,-5 10-1 16,1-7 1-16,-1 7-1 0,9-4 0 15,0 4 0-15,0 0 1 16,-4-10-1-16,-5 13 1 16,-8-7-1-16,5 4 1 15,-1-3-1-15,-4 3 0 16,0-11 0-16,-4 11 0 0,4-7 0 15,-4-3 0-15,-4-1 0 16,-9-6 0 0,4-1 0-16,-3-3 1 15,-5 0-1-15,4-3 0 0,-4 6 0 16,-4-6 1-16,-8-4-1 16,4 0 0-16,-9 0 0 0,-4 0 0 15,9 0-1-15,-9 0 1 0,-8 0 0 16,-1-4 0-16,-7-6 0 15,8 10 0-15,-1 0 0 16,-11 10 0-16,3-10 0 16,-8 4 0-16,8-4 0 31,1 10 0-31,-9-3 0 16,4 0 0-16,-4 0 0 0,4-3 0 15,0 3 0-15,-12 3 0 16,8 1 0-16,-8-4 0 15,8-7 0-15,-5 6 0 16,1-6-1-16,0 0 1 16,-4 4 0-16,8-8 1 0,-5 4-1 15,1 0 0-15,4 0 0 16,0-6 0-16,0 6 0 16,5 0 0-16,-5-4 0 15,8 1 0-15,-8-1 0 16,4-3 0-16,9 0 0 15,-5-3 1 1,-4-1-1-16,9-3 1 16,-5-10-1-16,13 6 1 0,0 1-1 15,0-4 1-15,0 3-1 16,4-3 0-16,0 0 0 16,5-3 0-16,8-1 0 15,4-3 0-15,-5 11 0 16,-3-18 1-16,12 4-1 0,-4 3 1 15,0-4-2-15,0 4 1 16,8-10 0-16,5-1 1 16,-5 8-1-16,-4 3 0 15,9 0-1-15,-1-3 1 16,5 3 0-16,0-7 1 16,3 0-1-16,1 0 1 0,13 0-1 15,-1 7 0-15,9-7 0 16,0 0 1-1,-8-10-1 17,7-1 0-32,10 8-1 15,-1-1 1-15,9 8-1 0,3-8 1 16,1 11-1-16,8-7 0 16,1 11 0-16,3-4 0 0,5 4 0 15,4-4 1-15,-1 7-1 16,10-4 1-16,3 4-1 15,5 0 1-15,3 0-1 16,9 4 1-16,1-8 0 16,3 8 0-16,0-1-1 15,1-3 1-15,3 7 0 16,5-3 0-16,0-4-2 0,8 4 0 16,0-4-4-16,8 10 0 15,9 1-3-15,9 3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47.0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98 393 13 0,'29'-14'6'0,"21"-7"0"16,-37 14 7-1,4 0-14-15,4 0 1 0,8-3-1 16,5-1 0-16,3 4 1 0,5 0 0 16,0 0 0-16,-4 4 0 0,17-1 0 15,-5 1 1-15,9 0 0 16,-1 3 1-16,1 0 0 31,12-4 0-31,1 4 0 16,-1 0 0-16,4 0 0 15,5 0 0-15,4-3-1 16,-4-1 1-16,8-3-1 16,4 4 0-16,0 3-1 15,0 0 1-15,13 0-1 16,0-4 0-16,0 1 0 0,8-1 0 16,-4 1 0-16,0-1 0 15,13-3 0-15,-9 0 0 0,4 4 0 16,5-8 1-16,-5-3-1 15,5 0 1-15,-5 0-1 16,1-7 1-16,3 7-1 16,-3 0 0-16,3 0-1 15,1 0 0-15,-5 0 0 0,5 7 1 16,-4 0-1-16,3 0 0 16,-3-3 1-16,3-1 0 15,1 4 0-15,-5 4 1 16,-4-4 1-16,1 0 0 15,3 0 0 1,0 7 0-16,1-4-1 16,3 4 1-16,-3 0-1 15,-1 0 0-15,9-3-1 16,-4 3 0-16,4 0 0 16,-5 0 0-16,1 3-1 0,4 1 1 15,-1-1-1-15,-3 1 0 16,-5 3 0-16,1 7 0 15,3 14 0-15,1-7 1 16,0 7-1-16,-1 0 0 0,-12 7 0 16,4 3 1-16,1 1 0 15,-1 2 0-15,-8-6 0 16,0-3 0-16,-5 10 1 31,-12 0 0-15,42 10 0-16,-21-10 0 15,-16 0 0-15,-10 0 0 16,-11-4-1-16,-9-6 1 16,-5 3-1-16,-12-11 0 15,-4 4-1-15,-8-7 1 0,-9 4-1 16,-8-1 0-16,-5 4 0 16,-7-3 1-16,-5 6-1 15,-9 0 0-15,-3 1 1 16,-18-8 0-16,1 8 0 15,-9 3 0-15,-8 10 0 16,0-3 1-16,-13 0-1 0,1-7 0 16,-5 3 0-16,-4 4 1 15,-5 0 0-15,-12-10 0 16,-8 6 0-16,-9 4 0 0,13-7 0 31,-21 3 0-31,0-6 0 16,-4 3 0-16,-17-4-1 15,17-6 1-15,-9 3-1 16,-8 0 0-16,-4 7 0 0,-8-7 0 16,3 3 0-16,1-6 0 15,-9 2 0-15,-12-9 0 16,16-1 0-16,-8 1 0 16,0-4-1-16,-8-7 1 0,8-4 0 15,-4 4 0-15,0-7 0 16,-9 0 0-16,9-7 0 15,-4 4 0-15,-5-1 0 16,5-6 0-16,3-4 0 16,-3-7 1-16,-4 3-1 15,-1 4 0-15,9-10-1 0,0 3 1 16,-5 0 0-16,5 7 0 31,0-3 0-31,12 3 0 16,-7-4 0-16,11 4 0 15,-3 0 0-15,3-3 0 0,9-1 0 16,9 8 0-16,-1-1 0 16,13 1 0-16,-4-1 0 15,-9 1 1-15,26-1-1 16,3 1 0-16,-3-4 0 0,4-4 0 16,8 8 0-16,0-1 1 15,-4-2-1-15,8-5 0 16,5 1 0-16,8-1 1 15,0-10-1-15,8 7 0 0,0-3-1 16,0 3 1-16,9 0 0 16,-4-7 0-16,7 7 0 15,10-7 0-15,3 3-1 16,1-3 1-16,-5 4 0 16,4-4 0-16,5 4-1 15,0-4 1-15,3 3-1 16,1-10 1-16,4 7-1 31,0-7 1-31,5 7-1 0,-5-7 1 16,4 4-1-16,4 0 0 15,5-1-1-15,4-3 0 0,4-3-1 16,4-4 1-16,8 7-2 16,5-11 1-16,8-3-1 15,9 4 1-15,0-4 0 16,3 4 1-16,5 3-2 0,0-4 1 15,8 8-2-15,1 17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7.0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158 481 26 0,'25'-17'13'0,"0"-22"-17"16,-16 22 27-16,7 6-23 16,1-3 0-16,4-3-1 15,4-4 1-15,5 4-1 16,7-1 1-16,5-3 0 16,5 0 0-16,-1 0 2 15,4 7 0-15,17 4 0 0,4-4 0 16,1-7 1-16,16 3 0 0,0 8-1 15,-4-4 0-15,8 10-2 32,13 4 1-32,0 0-1 15,4-7 0-15,4 4-1 0,-4 3 1 0,8 3 0 16,1-6 0-16,3-8-1 0,5 8 1 31,-9-4 0-31,9 0 1 16,-4 0 0-16,4 0 0 15,-1-7 0-15,-7 3 0 16,4 1-1-16,3-1 1 0,-3 1-1 16,4-4 0-16,-5 4 0 15,1 3 0-15,4 3-1 16,-5 1 1-16,5 3 0 16,4 3 0-16,0 1 0 15,-4 3 0-15,-4-4-1 16,3 4 1-16,1 0 0 0,-8 0 0 15,-5-4 0-15,4 4 0 16,1 0 0-16,3 0 0 16,5 0 0-16,-17-3 0 0,4-1 0 15,1 4 0-15,-1-3 0 16,8 6 0-16,-7 4-1 16,-10 0 1-16,1-3-1 15,4 13 1-15,0-6-1 16,-4-1 1-16,-4 4-1 31,-5-3 1-31,-4-1 0 0,1 1 0 16,3-1-1-16,-8-6 1 15,0 6 0-15,-4-6 0 16,0 3-1-16,-4 3 1 16,-13 4-1-16,4-4 1 0,0 1 0 15,-4 6 0-15,1-3 0 16,-6 0 0-16,-3-3 0 15,0 3 0 1,0 3 0-16,-5 1 0 0,-4 3 0 16,-3-4 0-16,-1 8 0 15,-9-12 0-15,-7 5 0 16,-1 3 0-16,-4 3 0 16,-4 1 0-16,0 3 0 15,-4-4 0-15,-4 1 0 16,-5-1 1-16,-4 4-1 15,5 3 0-15,-9-3 0 16,-9 0 0-16,5-3 0 16,-9-1 0-16,1 4 0 15,-9-3 0-15,-9 3 0 0,-7 0 0 16,-5-4-1-16,-9 0 1 16,-7 4 0-16,-5 4 0 15,-4 3 0-15,0-4 0 0,-5-3 0 16,-3 0 1-16,-9-3-1 15,-4 6 0-15,-8 0 0 16,-5-3 1-16,4 7-1 16,-3-14 0-16,-13 0 0 31,-1 4 1-31,-7-4-1 16,3 3 0-16,-12-6 0 15,-4 3 0-15,-13-8 0 0,13 5 0 16,-4-8 0-16,-9 1 0 15,-4-1 0-15,-4-3 0 16,8-3 0-16,-8 3 1 0,-9-7-1 16,-3 3 0-16,16-3 0 15,-13-3 0-15,-8-1 0 16,5-3 0-16,7 0 0 16,-8 0 0-16,-3-3 0 15,7 3 0-15,0-4 0 16,-7-10 1-16,3 0-1 0,8-3 1 15,-3-1-1-15,-5-3 1 16,5 0-1-16,-1-3 1 16,5-1-1-16,-1 8 0 0,9-7-1 15,-8-1 1-15,8-3 0 16,9 4 0-16,3-4 0 31,1 3 1-31,12-3-1 16,0 4 0-16,13-4 0 15,8 7 1-15,-4-11-1 0,13 8 0 16,3-4 0-16,10-3 1 16,7 3-1-16,9 3 0 15,4-3 0-15,13 4 1 16,8-8-1-16,8 4 0 0,9-7 0 16,4 0 0-16,0 4-1 15,4-4 1-15,5-3-1 16,-1-1 1-16,5-6-1 15,4 6 0-15,-1-10 0 16,10-7 0-16,3 4 0 16,5 7 0-1,8-4 0-15,8 3 1 16,4-3 0-16,5 4 0 16,0 10 0-16,8-3 1 0,4 6-1 15,5 4 1-15,4 0-1 16,-5 4 0-16,9-1 0 15,13 8 0-15,-1 3-1 16,0 3 1-16,5 1-1 16,8 10 0-16,-4 0 0 15,-4 0 0-15,4 0 0 0,12 0 1 16,-8 0 0-16,4 3 0 16,5-3 0-16,-1 4 0 15,-3-4 0-15,7 3 1 16,5 1 0-16,0 6 0 0,8 1-1 15,-8 6 1-15,4-6-1 16,13-4 0-16,-5 3 0 16,9 4 0-16,0 7-1 15,-1-3 1-15,5-1 0 16,-4 4 0-16,8-7 0 31,-4 0 0-31,0 4 0 0,0-8 1 16,0 0 0-16,5 1 0 15,-10-4-1-15,5 0 0 0,4 3 0 16,-4-3 1-16,0 0-2 16,5-3 1-16,-14-4-1 15,-3 0 0-15,-1 0 0 16,5-4 1-16,4 1-1 16,-17-1 1-16,0-3 0 15,4 4 1-15,-4 3-1 0,0 0 1 16,0 0-1-16,-4 3 0 15,-9 1 0-15,1-1 1 16,3 4-1-16,1 0 0 16,0 0 0-1,-1 0 0-15,-3-3 1 16,-18-1 0-16,9 4-1 16,0-3 1-16,0-1-1 15,-8 4 1-15,0 4-1 16,-5-8 1-16,-3 4-2 15,-5-3 1-15,-9-1-1 16,-7 1 1-16,-9-1-1 0,0 4 0 16,-9-3 0-16,-3-1 0 15,-5-3 0-15,-9-3 0 0,-3 3 0 16,-5-4 0-16,-8 4 0 16,-8-7 1-16,0 4 0 15,-5 3 0 1,-8 0 0-16,-8-7 0 15,-9 7 1-15,-12-4 0 16,-1 1-1-16,-3 3 0 0,-9 3 0 16,-4-6 1-16,4 3-1 0,-4 3 1 15,-4 1-1-15,-9 3 0 16,-4 14 0-16,-4-7 0 31,0 3 0-31,-4 1 0 0,-1-1 0 16,-3-6 0-16,-5 3 0 15,-16 3 0-15,-1 1-1 16,5-11 1-16,0 0 0 16,-4 0 0-16,-18-4 0 0,5-3 0 15,0 7 0-15,-4-7 0 16,-8-7-1-16,-5 14 1 16,0-7 0-16,-8 0 1 15,-9-7-2-15,5 7 1 16,4-3 0-16,0-1 0 0,-9-6 0 15,5-1 0-15,4-3 0 16,0 0 0-16,-5-3 0 31,1 6 0-31,8 4 0 16,8-3 0-16,-8-1 0 0,13 11 1 16,-5 7-2-16,9-3 1 15,8 6 0-15,9 4 0 16,-38 7 0-1,21 7 0-15,16-14 0 16,9 0 0-16,17 10 0 16,8-13 0-16,4 3 1 15,5 0 0-15,8-7-1 16,8 3 0-16,5 1-1 16,7-1 1-16,6-6 0 15,-1 6 0-15,4-6-1 16,4-1 1-16,5-6-1 0,0 3 1 15,8 0 0-15,4 0 0 16,0 0 0-16,0 0 0 0,13 0 1 16,0-11 0-16,4 4-1 15,8 0 1-15,9 4-1 16,0-1 1-16,0 4-2 31,-1 0 1-31,5 0 0 16,0-7 0-16,5 0-1 15,-1 4 1-15,4-4 0 0,0-7 0 16,1 3 0-16,7 1 0 16,1-4 0-16,0 7 1 15,0-3-1-15,4 6 1 16,8 4-1-16,4-10 0 0,1 3 0 16,4 0 1-16,4 0-1 15,4 3 0-15,4 1 0 16,0-8 1-16,13 8 0 15,8-8 0-15,1 1-1 16,7-1 1-16,5 1-1 16,-8-1 0-1,16 4-1-15,0 4 1 16,9 3-1-16,3-4 0 16,-7 8 0-16,12-4 0 0,0 0 0 15,8 0 1-15,1 0 0 16,-1 3 1-16,9 1-1 15,0-1 0-15,3 8 0 16,6-1 1-16,-1 1-1 16,4 3 1-16,0-4-2 15,1 8 1-15,-1-1-2 0,1-6 0 16,-1 6 0-16,-8 0 0 16,4-6 0-16,0-4 0 0,0 0 0 15,-8-7 1-15,-4 0 1 16,-5-7 0-16,-8 3 0 15,0-3 0-15,-8-7-1 32,-13 4 0-32,-4-4 0 15,-5 4 0-15,1-4-1 16,-17 7 0-16,-5 0 0 16,-7-4 0-16,-9 11 1 15,-13 0 0-15,-4 7 0 0,-12 0 0 16,-9 0 0-16,-9 0 1 0,-7 0 0 15,-9 0 0-15,-9 4 0 16,-3 9 0-16,-5 1 0 16,-8 7 1-16,-9-7-2 15,-8 7 1-15,-4 0-1 16,0 0 0-16,4-3 0 16,-8-4 1-16,-5 3-1 15,-3-6 1-15,-9-4 0 0,4 3 0 16,4-3 1-16,0-3 0 15,5-1-1-15,-1-3 1 16,5 3-1-16,4-3 1 16,8-3-1-1,5-4 0-15,3-4 1 16,5-3 1-16,0-7-1 16,4-3 0-16,4 0-1 15,-4-4 1-15,9 10-2 16,3-6 1-16,1-1-3 15,4-3 0-15,4 4 0 0,4-8 0 16,4 1 0-16,1-1 1 16,7-6 1-16,5-1 1 0,-4-3 1 15,4-3 0-15,4 0 0 16,0 6 1-16,1 1-3 16,7 6 1-16,-4 1-2 15,5 10 1-15,0 3 0 16,3 4 0-16,9 7 1 15,1 0 0-15,-1 0 1 16,-4 7 1-16,-5 0-1 0,-3 4 0 16,-1-1 0-16,5 8 0 31,-4-4-1-31,-5 7 0 16,5 3 0-16,-5-6 0 15,0-1 1-15,5 8 1 0,-5-11-1 16,-4 3 1-16,1 0 0 15,-5-3 0-15,-1 0-1 16,-3-3 0-16,-4-1-1 16,-5-3 1-16,5 4-1 15,-1-8 0-15,1 4-1 0,4-3 0 16,4 6 1-16,4 1 0 16,0-4-1-16,0 0 0 15,0-4 0-15,-4-3 1 16,0 0-1-16,0 0 1 0,-8-3-1 15,-5 3 1-15,1 3-2 16,-1-3 1-16,0 0 0 31,-3-3 0-31,-1-4 0 16,-4 0 1-16,0-11-2 16,-4 4 1-16,-1-3 0 0,5-1 0 15,0 8 0-15,0 10 0 16,5 14 2-16,7 21 0 15,-3 28 2-15,-1 35 1 16,5 38 1-16,-5 28 1 0,-8 32 0 16,4 24 0-16,-8 25-1 15,4 13 0-15,-8 1-2 16,3-8 0-16,5-20-2 16,5-18 1-16,-5-28-1 15,0-31 0-15,0-28-1 16,-5-42 1-16,1-35-1 0,0-35 0 15,-4-46 0-15,-5-52 0 16,-4-48-1-16,-8-40 0 0,-9-37-2 31,1-22 0-31,-1-24-1 16,5 0 1-16,0 17-1 16,4 15 0-16,4 13 1 15,8 32 0-15,0 20 1 16,5 40 1-16,4 23 2 15,4 29 0-15,4 34 0 0,4 39 1 16,5 42 0-16,8 42 0 16,4 53 0-1,4 37 1-15,1 46-1 16,-5 35 0-16,-4 15 0 0,-13 6 0 0,-8-11-1 16,-12-24 1-16,-5-42-1 15,-4-31 1-15,-4-42-2 16,-9-42 1-16,-8-46 0 31,-8-34 0-31,0-50-1 0,-1-45 1 16,1-45-2-16,-4-35 0 15,-1-32-1-15,-4-17 1 16,1 0-3-16,3 3 1 16,5 25-2-16,4 24 1 0,8 32 0 15,9 35 0-15,3 17 0 16,14 38 1-16,3 39 1 15,5 39 0-15,4 48 1 16,9 32 1-16,7 42 1 16,1 27 1-16,4 25 0 15,-4 15 1-15,-4-12 1 0,-9-17 0 16,-4-27-1 0,-9-26 1-16,-3-34-2 15,-5-31 1-15,0-29-1 16,-4-34 0-16,-4-29-2 15,-4-38 1-15,-5-31-2 16,1-50 1-16,3-23-2 16,5-29 0-16,0-24-2 15,8 52 1-15,-8-77-1 16,8 18 0-16,5 21 2 16,3 31 0-16,5 25 1 15,4 28 1-15,0 27 1 0,4 15 1 16,5 28-1-16,-1 20 0 15,0 25-1-15,1 21 1 16,-1 24-1-16,1 39 1 0,3 28-1 16,-3 35 1-16,3 35 1 15,-3 31 0-15,-5 31 0 16,-8 8 0-16,-9-4 0 16,0-28 1-16,1-38-2 15,-5-35 1-15,0-36-1 16,5-34 1-16,-5-35-1 0,-4-42 1 15,-8-42-2-15,3-49 1 16,-7-55-2-16,3-40 0 16,-3-41-1-1,-1-28 0-15,1-10-1 16,-1-15 1-16,5 0-2 16,4 15 0-16,4 27-1 15,4 25 1-15,9 31 0 16,3 39 0-16,1 35 0 15,4 31 0-15,4 35 2 16,9 31 0-16,4 46 2 0,4 35 1 16,8 45 1-16,9 60 1 15,8 31 0-15,0 42 1 0,4 21 0 16,1 25 1-16,7-4-1 16,-11-10 0-16,7-43 0 15,-4-24 1-15,-8-41-1 16,-4-43 0-16,-4-38-2 15,-1-39 1-15,1-48-2 16,-5-29 0-16,5-52-3 16,-1-42 0-16,-3-45-2 0,-1-28 0 15,-8-18-1-15,0-13 0 16,0-12 0-16,0 5 0 31,-4-1 2-31,-1 14 0 0,-3 32 1 16,-1 21 0-16,1 28 1 15,4 27 1-15,0 25-1 16,4 25 0-16,4 35 0 16,8 27 1-16,-3 32 0 15,3 38 0-15,-3 39 1 16,-1 38 1-16,-4 50 0 0,-4 16 1 16,-8 43 1-1,-9 10 0-15,-8-7-1 16,-9-28 1-16,-8-21-1 15,-4-49 1-15,0-20-2 16,-5-43 1-16,5-38-2 16,-4-11 0-16,4-34-1 15,8-39 0-15,-4-39-2 16,8-34 0-16,1-35-1 16,-5-39 1-16,4-28-2 15,5-24 1-15,0 0 0 0,8-18 1 16,-5 8 0-16,5 3 1 15,0 13 2-15,5 22 0 0,-5 7 1 16,0 24 0 0,8 35-1-1,5 53 1-15,3 52-2 16,5 42 1-16,5 59-2 16,7 57 0-16,5 51 0 15,-5 50 0-15,1 31 2 0,-9 25 0 31,-8-4 1-31,-5-21 1 16,-3-39 0-16,-5-34 1 16,-4-42-1-16,-8-39 0 15,-9-31-2-15,-4-53 1 16,-13-38-1-16,-3-42 0 0,3-56-2 16,-4-48 0-16,-8-50-3 15,-8-31 1-15,-5-32-2 16,-12-17 1-16,-1 0-1 15,5 18 0-15,-8 20 1 0,4 7 0 16,8 32 2-16,8 21 1 16,1 49 0-16,-1 31 1 0,-4 42 1 15,9 45 1-15,4 46-1 16,4 56 1-16,4 63-1 16,5 42 0-16,8 48 0 15,-1 32 1-15,5 18-1 31,-4-1 1-31,0-3 0 16,0-38 0-16,-4-39 0 16,-5-45 0-16,1-39-1 0,3-38 1 15,-3-35-1-15,-5-56 1 16,-17-42-2-16,5-56 1 16,-9-59-3-16,-4-60 1 15,1-38-1-15,-10-28 0 0,1-10-2 16,4-1 0-16,8 11-1 15,9 21 1-15,12 31 1 16,5 29 0-16,3 41 1 16,9 25 0-16,4 41 1 15,9 36 0-15,8 31 1 16,4 38 1-16,0 50 0 0,5 55 1 16,3 49 1-16,9 46 0 15,0 45 1-15,0 28 0 16,-4 18-1-1,0 13 0-15,-5 4-1 16,5-17 1-16,-8-25-2 0,-5-25 1 0,0-34-1 16,-4-46 1-16,0-45-1 15,-4-35 0-15,-5-35 1 32,-3-56 0-32,3-53-1 15,5-58 1-15,0-57-2 0,-4-63 0 16,-1-38-1-16,5-28 0 15,-4-3-1-15,-5-4 1 0,5 13-2 16,4 22 1-16,-5 32-2 16,5 31 1-16,0 34 0 15,4 47 0-15,-4 23 0 16,4 32 0-16,4 28 0 16,8 39 1-16,5 48 2 15,8 36 0-15,5 48 3 16,12 60 0-16,-5 38 1 0,-3 42 0 15,-9 21 1-15,-8 11 0 16,-5-11-1-16,-7-28 0 31,-14-28-2-31,-3-56 1 0,-9-35-2 16,-5-34 0-16,-3-40-1 16,0-37 1-16,-5-46-2 15,-12-52 1-15,0-60-1 16,-9-59 0-16,1-53-1 15,-1-42 0-15,5-20-1 0,0-11 0 16,4 0 0-16,4 21 0 16,8 38 0-16,5 32 0 15,4 38 1-15,8 50 0 16,8 37 1-16,18 36 1 16,3 55 0-16,14 57 0 0,7 59 0 15,17 66 1-15,18 59 1 31,-6 50 0-31,6 27 0 16,3 25 1-16,0-3 0 16,-8-29 0-16,0-20 0 15,-13-42 0-15,-8-43-2 16,-8-45 1-16,-5-38-2 0,-8-42 0 16,-4-31-1-16,4-50 0 15,0-48-1-15,0-64 1 0,0-58-2 16,0-33 1-16,-5-44 0 15,1-8 0-15,4-3-1 16,-4 7 1-16,4 7 0 16,4 17 0-16,-4 43 0 15,-4 9 1-15,4 33 0 16,4 27 1-16,0 31 0 0,0 29 0 16,9 35 0-16,-9 38 0 15,-4 41-1-15,-8 47 1 0,-1 52-1 31,-8 38 1-31,-4 45-1 16,-16 25 0-16,-5 32 0 16,-5 3 1-16,1-17 0 15,-8-46 1-15,3-39 1 16,5-48 1-16,0-45-1 16,-4-40 0-16,4-37 1 15,-5-57 0-15,5-51-1 16,0-75 1-16,4-58-4 0,-4-53 0 15,0-28-1-15,-5-18 1 0,-8 1-2 16,-3 17 1-16,-1 13-1 16,0 36 0-16,0 46 2 15,8 27 0-15,5 42-1 16,8 35 0-16,8 53 0 16,9 34 0-16,12 53 0 15,13 63 0-15,13 63 1 0,8 59 0 31,4 53 2-31,0 31 1 16,0 17 0-16,-8-6 1 16,-13-39 0-16,-4-28 0 15,-4-49-1-15,-9-49 0 16,1-38-1-16,-9-35 1 0,-4-46-2 16,-5-45 1-16,5-52-1 15,0-67 0-15,4-59-2 16,0-53 1-16,4-31-1 15,0-14 0-15,0-3-1 16,1 3 1-16,3 10-1 0,0 21 0 16,5 43 1-16,-1 20 0 15,1 42 0-15,4 32 1 16,8 45 0-16,4 46 0 0,5 41 0 16,12 56 1-16,17 57 0 15,12 58 0-15,1 68 1 16,-5 41 1-16,-4 35 0 15,-4 24 0-15,-21 7 0 16,-8-6 0-16,-9-57 1 31,-8-45 0-31,4-66 0 0,-1-42 0 16,-3-35-1-16,-4-46 0 16,-1-48-1-16,5-50 1 0,8-66-2 15,17-62 0-15,4-57-2 16,9-45 0-16,-5-32-1 15,1 4 1-15,-1 4-1 16,0 17 0-16,1 10 0 16,-10 21 0-16,6 29 0 15,-1 10 1-15,-13 34 0 16,5 29 0-16,8 28-1 16,-4 31 1-16,0 31-1 0,4 39 0 15,0 39 2-15,0 59 0 16,5 41 0-1,-5 54 0-15,4 30 2 16,-8 32 1-16,-4 29 1 16,-9 9 0-16,-4-3 1 15,-8-28 1-15,0-21-1 16,0-27 1-16,-1-50-2 16,-3-38 1-16,-5-25-1 15,1-31 1-15,-5-35-2 0,4-42 1 16,5-39-3-16,0-48 1 15,-1-46-2-15,5-38 1 0,4-32-2 16,0-17 0-16,4-10-1 16,0-1 0-16,0 7 0 15,-8-3 1-15,0 14-1 16,0 18 1-16,-9 16-1 16,5 29 1-16,-5 31-1 31,5 32 1-31,8 28-1 0,-1 24 0 15,1 28 1-15,0 24 1 16,5 39 2-16,-1 28 1 16,0 45 2-16,0 29 0 0,-12 30 0 15,-5 22 1-15,-8 24-1 16,-8 21 0-16,-9 7-2 16,0-10 1-16,-4-25-2 15,0-28 0-15,13-34-1 16,-1-33 1-16,1-30-1 15,4-29 1-15,0-31 0 16,-1-35 0-16,5-35 0 0,0-31 0 16,0-46-1-16,0-45 1 15,0-18-2-15,0-38 1 16,-8-14-1-16,-5 3 0 0,1 1 0 16,3 2 1-16,-3 19-2 15,-1 6 0-15,1 28 0 31,8 18 1-31,-1 24-1 16,5 14 0-16,-4 18-1 16,8 28 0-16,1 17 1 15,7 24 0-15,5 29 1 0,0 27 0 0,-1 43 1 16,5 38 1-16,-16 38 1 31,-1 35 0-31,-4 25 0 0,-9 17 1 0,-12 21-2 0,-4 11 1 16,0-15-2-16,8-24 1 15,5-31-1-15,3-39 1 16,1-27-1-16,8-29 0 16,0-24 0-16,0-21 1 31,8-32 0-31,-3-27 0 0,3-32-1 0,5-49 1 16,3-10-2-16,1-32 1 15,-4-28-1-15,-5-6 1 16,0-12-1-16,-3 1 0 15,-5 7 0 1,-5 7 1-16,5 10-2 16,0 18 1-16,5 13-1 15,-1 22 0-15,8 17-1 16,1 18 0-16,0 24-1 16,3 28 0-16,1 21 2 15,4 35 0-15,0 31 2 16,-4 36 0-16,0 48 2 0,-5 21 1 15,-8 49 0-15,-4 21 1 0,-12 25-1 16,-9 14 0-16,0-11-1 16,0-21 0-16,8-25-2 15,1-34 1-15,-1-18-1 16,5-31 1 0,4-21-1-1,-1-32 0-15,-7-24 0 31,3-17 0-31,1-29 0 0,0-20 0 16,3-15-1-16,5-27 1 16,0-15-1-16,5-20 0 15,3-21-1-15,0-11 1 16,5-18-3-16,0-20 1 0,3-4 0 16,1-17 0-16,0 7 0 15,-5-7 0-15,1 10 1 16,0-3 1-16,-9 3 1 15,-4 11 0-15,0-4 2 0,-4 21 0 16,-5 0 0-16,1 18 0 16,-5 21-1-16,1 17 0 15,-1 17-2-15,-8 29 1 16,4 27-2-16,-4 29 0 0,-12 41 2 31,4 36 0-31,3 27 0 16,-11 53 1-16,7 17 1 15,1 21 0-15,4 18 0 16,0-4 0-16,-1 14-2 16,5 0 0-16,1-14 1 0,-1 0 0 15,4-21 0-15,0-6 0 16,0-33 0-16,-4-20 1 16,-4-28-1-16,0-35 1 15,0-25-1-15,-5-27 1 16,1-39-2-16,-4-39 1 0,-9-45-1 15,-5-49 1-15,-7-38-1 16,4-52 0-16,-9-29-1 16,-8-24 0-16,-9-18-1 15,-8 1 1-15,5-1-3 0,-9 4 1 16,8 25-2-16,5 20 1 31,-1 25-2-31,5 38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8.25058" units="1/cm"/>
          <inkml:channelProperty channel="Y" name="resolution" value="453.9722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6T08:12:59.12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1245 1203 20 0,'-46'363'10'0,"17"165"-7"15,16-354 20-15,-12 75-20 16,-17 23 0-16,0 8 2 0,-4-36 1 0,4-27-8 31,4-49 1-31,-8-46 4 0,0-31 0 16,0-42-2-16,0-42 1 15,4-60-2-15,4-48 0 0,5-39-2 16,3-69 1-16,9-47-2 16,4-23 0-16,1-22 0 15,3-3 0-15,5 18 0 16,-5 10 0-16,9 24 1 31,0 21 1-31,4 43 1 16,-4 20 0-16,4 46 0 0,0 27 1 15,0 32-1-15,4 39 0 16,4 45-1-16,1 42 1 16,3 45-1-16,1 32 0 15,3 63 0-15,1 31 1 0,-4 42-1 16,-9 28 1-16,-8 17 0 16,-13 4 1-16,-4-14 0 15,-4-28 0-15,0-62 1 16,0-57 0-16,-1-49 0 15,1-34 1-15,-4-50-1 16,0-45 0-16,-5-70 0 0,5-45 0 16,-1-77-4-16,5-60 1 15,-4-48-2-15,-1-32 1 0,1 3-1 16,-4 1 0-16,3 31 0 31,-8 17 0-31,13 43 1 16,4 44 1-16,9 47 1 15,3 41 1-15,9 42-1 16,9 42 1-16,12 56 0 16,4 66 0-16,4 60 0 0,1 49 0 15,-1 66 0-15,0 28 0 16,-8 38 0-16,-8 25 0 16,-9 7-1-16,-4-28 0 15,4-38 0-15,9-43 0 0,4-62 0 16,4-39 0-16,-5-45 0 15,5-49 0-15,4-45 1 16,5-57 0-16,8-59-1 16,-5-66 1-16,9-53-1 15,4-41 0-15,4-22-1 16,-3-24 1 0,3 11-1-16,-12 17 0 15,-5 17 0-15,1 32 0 16,-5 28 0-16,0 28 0 0,5 34-1 15,4 32 1-15,0 39-2 16,-1 28 1-16,5 45-2 16,-4 45 0-16,-5 49 0 15,5 60 1-15,-4 42 1 16,-9 59 1-16,-12 42 1 16,-18 28 1-16,-3 21 0 0,-13-4 1 15,-4-27 1-15,8-95 0 16,0-17 0-16,5-60 0 15,3-45 1-15,5-35 0 16,0-60 0-16,16-52 1 0,1-73-3 16,4-53 1-16,4-55-3 15,17-43 0-15,-1-20-3 32,14-8 0-32,-5 4-1 15,-4 21 0-15,-5 10 0 16,1 18 1-16,-4 18 1 15,-1 37 0-15,-3 26 2 0,-9 41 0 16,8 4 1-16,0 31 1 0,1 14-1 16,-1 28 1-16,0 17-2 15,-4 29 1-15,-4 38-2 16,0 66 1-16,-4 57-2 16,-4 62 0-1,-5 49 0-15,1 49 0 0,-14 28 1 16,-11 17 0-16,-5-6 1 15,4-36 1-15,8-59 3 16,5-63 0-16,4-38 0 0,0-46 1 16,4-31-1-16,5-49 0 15,3-35-1-15,5-42 0 16,0-52-5 0,8-53 1-16,-4-35-3 15,4-38 1-15,-8-17-2 16,0-11 1-16,-9 3-1 15,-4 4 0-15,-4 24 1 16,-4 25 0-16,4 28 2 16,-4 24 0-16,0 28 1 15,4 32 0-15,0 80 1 16,0 49 1-16,0 66 0 16,-4 63 0-16,-1 56 0 15,-11 67 0-15,-5 34 1 16,-9 32 0-16,-7-21 1 15,11-38 1-15,10-39 0 0,-1-63 0 16,8-45 1-16,1-42-2 16,0-32 1-16,-1-35-1 15,5-38 1-15,4-49-3 16,4-59 0-16,5-42-2 0,-5-42 1 16,4-18-2-16,-8 0 0 15,-8 4-2-15,0 17 0 31,-5 32-1-31,0 42 0 0,1 13-1 16,-1 36 1-16,-4 41 1 0,5 50 0 16,-1 34 2-16,1 42 0 15,3 36 3-15,5 20 0 16,4 18 2-16,0 6 1 16,0 5 0-1,-4-19 0-15,-4-27 0 0,-1-28 1 16,5-35-3-16,-4-25 1 15,-1-38-2-15,1-28 0 16,8-45 0-16,4-50 1 0,4-41-2 16,1-35 1-16,-1-14-2 15,-4 3 0-15,-4 14-2 32,-4 35 1-32,0 28-4 15,0 39 0-15,0 38 1 16,-1 53 0-16,-3 44 1 0,0 43 1 15,3 32 2-15,1 16 1 16,4 12 4-16,0-12 0 16,0-16 1-16,0-12 0 15,0-34 0-15,-4-17 0 0,-4-26-2 16,-9-27 0-16,0-28-3 16,-4-17 1-16,-4-35-1 15,0-25 0-15,-9-21-2 16,5-18 0-16,4 12 0 15,0 13 0-15,4 10-1 16,4 19 0-16,4 20 1 0,1 24 0 16,-1 22 1-16,1 24 1 15,3 20 0 1,5 26 1-16,0 6-1 16,4 4 1-16,-4-4-1 15,4-3 0-15,-5-17 0 16,5-8 1-16,-4-6-3 15,0-15 1-15,-4-20-1 16,-1-11 1-16,1-18-1 16,-1-27 0-16,1-32 0 15,0-25 1-15,-1-9-1 0,1-15 1 16,-1-21-2-16,1 11 0 16,0 13 0-16,4 22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75560-6C40-4BC5-93BA-B97D256DB7DA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3BDE-2FF5-48AA-A0BB-AAB2A992F5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75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3.jpeg"/><Relationship Id="rId6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61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89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8688917" y="1"/>
            <a:ext cx="350308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4"/>
            <a:ext cx="12192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8688917" y="6165851"/>
            <a:ext cx="3503083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00284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00284C"/>
                </a:solidFill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87113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6092826"/>
            <a:ext cx="225636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4559301" y="6605589"/>
            <a:ext cx="3503084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u="sng" dirty="0">
                <a:solidFill>
                  <a:srgbClr val="00B4C4"/>
                </a:solidFill>
              </a:rPr>
              <a:t>aparsen.eu</a:t>
            </a:r>
            <a:r>
              <a:rPr lang="en-GB" sz="1500" b="1" dirty="0">
                <a:solidFill>
                  <a:srgbClr val="00B4C4"/>
                </a:solidFill>
              </a:rPr>
              <a:t>    #APARSEN</a:t>
            </a:r>
            <a:r>
              <a:rPr lang="en-GB" sz="1500" b="1" u="sng" dirty="0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1916832"/>
            <a:ext cx="5857280" cy="31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8688919" y="366714"/>
            <a:ext cx="3070916" cy="735871"/>
            <a:chOff x="5868989" y="242047"/>
            <a:chExt cx="1019622" cy="225475"/>
          </a:xfrm>
        </p:grpSpPr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413941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545" y="242047"/>
              <a:ext cx="438066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53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60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04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4" y="1557338"/>
            <a:ext cx="565996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557338"/>
            <a:ext cx="565996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60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77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8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2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413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9260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7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5" y="404813"/>
            <a:ext cx="2880783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4" y="404813"/>
            <a:ext cx="8439151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84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1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19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5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65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0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7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52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83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54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57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66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94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76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20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25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97CD-F547-4D29-87C5-30D2BDF1309C}" type="datetimeFigureOut">
              <a:rPr lang="es-ES" smtClean="0"/>
              <a:t>19/05/16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137A-5AF3-4798-BA17-A7C07A13E51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8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02301"/>
            <a:ext cx="259291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12192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404813"/>
            <a:ext cx="11137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557338"/>
            <a:ext cx="1152313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8688917" y="1"/>
            <a:ext cx="350308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4"/>
            <a:ext cx="12192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12192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3024717" y="5949950"/>
            <a:ext cx="5951603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3142"/>
                </a:solidFill>
              </a:rPr>
              <a:t>Business Cases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3142"/>
                </a:solidFill>
              </a:rPr>
              <a:t>Ruben RIESTRA INMARK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3142"/>
                </a:solidFill>
              </a:rPr>
              <a:t>DP Advanced Practitioners Course, Glasgow, 15.07.2013</a:t>
            </a:r>
            <a:endParaRPr lang="en-GB" sz="1200" dirty="0">
              <a:solidFill>
                <a:srgbClr val="003142"/>
              </a:solidFill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12192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FFFFFF"/>
              </a:solidFill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091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8688917" y="6605589"/>
            <a:ext cx="350308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8784168" y="5949950"/>
            <a:ext cx="2976033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003142"/>
              </a:solidFill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7752291" y="296072"/>
            <a:ext cx="4366684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6053138"/>
            <a:ext cx="220768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1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7FFF-1BFD-45FE-99EE-D14246EDF6F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19/05/16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265B-5A6B-4307-902C-D50C34D15E4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1.emf"/><Relationship Id="rId21" Type="http://schemas.openxmlformats.org/officeDocument/2006/relationships/customXml" Target="../ink/ink15.xml"/><Relationship Id="rId22" Type="http://schemas.openxmlformats.org/officeDocument/2006/relationships/image" Target="../media/image42.emf"/><Relationship Id="rId23" Type="http://schemas.openxmlformats.org/officeDocument/2006/relationships/customXml" Target="../ink/ink16.xml"/><Relationship Id="rId24" Type="http://schemas.openxmlformats.org/officeDocument/2006/relationships/image" Target="../media/image43.emf"/><Relationship Id="rId25" Type="http://schemas.openxmlformats.org/officeDocument/2006/relationships/customXml" Target="../ink/ink17.xml"/><Relationship Id="rId26" Type="http://schemas.openxmlformats.org/officeDocument/2006/relationships/image" Target="../media/image44.emf"/><Relationship Id="rId27" Type="http://schemas.openxmlformats.org/officeDocument/2006/relationships/customXml" Target="../ink/ink18.xml"/><Relationship Id="rId28" Type="http://schemas.openxmlformats.org/officeDocument/2006/relationships/image" Target="../media/image45.emf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customXml" Target="../ink/ink6.xml"/><Relationship Id="rId4" Type="http://schemas.openxmlformats.org/officeDocument/2006/relationships/image" Target="../media/image33.emf"/><Relationship Id="rId5" Type="http://schemas.openxmlformats.org/officeDocument/2006/relationships/customXml" Target="../ink/ink7.xml"/><Relationship Id="rId30" Type="http://schemas.openxmlformats.org/officeDocument/2006/relationships/image" Target="../media/image46.emf"/><Relationship Id="rId31" Type="http://schemas.openxmlformats.org/officeDocument/2006/relationships/customXml" Target="../ink/ink20.xml"/><Relationship Id="rId32" Type="http://schemas.openxmlformats.org/officeDocument/2006/relationships/image" Target="../media/image47.emf"/><Relationship Id="rId9" Type="http://schemas.openxmlformats.org/officeDocument/2006/relationships/customXml" Target="../ink/ink9.xml"/><Relationship Id="rId6" Type="http://schemas.openxmlformats.org/officeDocument/2006/relationships/image" Target="../media/image34.emf"/><Relationship Id="rId7" Type="http://schemas.openxmlformats.org/officeDocument/2006/relationships/customXml" Target="../ink/ink8.xml"/><Relationship Id="rId8" Type="http://schemas.openxmlformats.org/officeDocument/2006/relationships/image" Target="../media/image35.emf"/><Relationship Id="rId33" Type="http://schemas.openxmlformats.org/officeDocument/2006/relationships/customXml" Target="../ink/ink21.xml"/><Relationship Id="rId34" Type="http://schemas.openxmlformats.org/officeDocument/2006/relationships/image" Target="../media/image48.emf"/><Relationship Id="rId35" Type="http://schemas.openxmlformats.org/officeDocument/2006/relationships/customXml" Target="../ink/ink22.xml"/><Relationship Id="rId36" Type="http://schemas.openxmlformats.org/officeDocument/2006/relationships/image" Target="../media/image49.emf"/><Relationship Id="rId10" Type="http://schemas.openxmlformats.org/officeDocument/2006/relationships/image" Target="../media/image36.emf"/><Relationship Id="rId11" Type="http://schemas.openxmlformats.org/officeDocument/2006/relationships/customXml" Target="../ink/ink10.xml"/><Relationship Id="rId12" Type="http://schemas.openxmlformats.org/officeDocument/2006/relationships/image" Target="../media/image37.emf"/><Relationship Id="rId13" Type="http://schemas.openxmlformats.org/officeDocument/2006/relationships/customXml" Target="../ink/ink11.xml"/><Relationship Id="rId14" Type="http://schemas.openxmlformats.org/officeDocument/2006/relationships/image" Target="../media/image38.emf"/><Relationship Id="rId15" Type="http://schemas.openxmlformats.org/officeDocument/2006/relationships/customXml" Target="../ink/ink12.xml"/><Relationship Id="rId16" Type="http://schemas.openxmlformats.org/officeDocument/2006/relationships/image" Target="../media/image39.emf"/><Relationship Id="rId17" Type="http://schemas.openxmlformats.org/officeDocument/2006/relationships/customXml" Target="../ink/ink13.xml"/><Relationship Id="rId18" Type="http://schemas.openxmlformats.org/officeDocument/2006/relationships/image" Target="../media/image40.emf"/><Relationship Id="rId19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31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jpeg"/><Relationship Id="rId3" Type="http://schemas.openxmlformats.org/officeDocument/2006/relationships/customXml" Target="../ink/ink1.xml"/><Relationship Id="rId4" Type="http://schemas.openxmlformats.org/officeDocument/2006/relationships/image" Target="../media/image27.emf"/><Relationship Id="rId5" Type="http://schemas.openxmlformats.org/officeDocument/2006/relationships/customXml" Target="../ink/ink2.xml"/><Relationship Id="rId6" Type="http://schemas.openxmlformats.org/officeDocument/2006/relationships/image" Target="../media/image28.emf"/><Relationship Id="rId7" Type="http://schemas.openxmlformats.org/officeDocument/2006/relationships/customXml" Target="../ink/ink3.xml"/><Relationship Id="rId8" Type="http://schemas.openxmlformats.org/officeDocument/2006/relationships/image" Target="../media/image29.emf"/><Relationship Id="rId9" Type="http://schemas.openxmlformats.org/officeDocument/2006/relationships/customXml" Target="../ink/ink4.xml"/><Relationship Id="rId10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218" y="509034"/>
            <a:ext cx="11467254" cy="50802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IE" sz="7000" b="1" dirty="0" smtClean="0">
                <a:solidFill>
                  <a:srgbClr val="C00000"/>
                </a:solidFill>
              </a:rPr>
              <a:t>Strategic </a:t>
            </a:r>
            <a:r>
              <a:rPr lang="en-IE" sz="7000" b="1" dirty="0">
                <a:solidFill>
                  <a:srgbClr val="C00000"/>
                </a:solidFill>
              </a:rPr>
              <a:t>market </a:t>
            </a:r>
            <a:r>
              <a:rPr lang="en-IE" sz="7000" b="1" dirty="0" smtClean="0">
                <a:solidFill>
                  <a:srgbClr val="C00000"/>
                </a:solidFill>
              </a:rPr>
              <a:t>analysis </a:t>
            </a:r>
          </a:p>
          <a:p>
            <a:pPr>
              <a:lnSpc>
                <a:spcPct val="170000"/>
              </a:lnSpc>
            </a:pPr>
            <a:r>
              <a:rPr lang="en-IE" sz="7000" b="1" dirty="0" smtClean="0">
                <a:solidFill>
                  <a:srgbClr val="C00000"/>
                </a:solidFill>
              </a:rPr>
              <a:t>for </a:t>
            </a:r>
            <a:r>
              <a:rPr lang="en-IE" sz="3600" b="1" dirty="0" smtClean="0">
                <a:solidFill>
                  <a:srgbClr val="C00000"/>
                </a:solidFill>
              </a:rPr>
              <a:t>(defining)</a:t>
            </a:r>
          </a:p>
          <a:p>
            <a:pPr>
              <a:lnSpc>
                <a:spcPct val="170000"/>
              </a:lnSpc>
            </a:pPr>
            <a:r>
              <a:rPr lang="en-IE" sz="7000" b="1" dirty="0" smtClean="0">
                <a:solidFill>
                  <a:srgbClr val="C00000"/>
                </a:solidFill>
              </a:rPr>
              <a:t>sustainability potential</a:t>
            </a:r>
          </a:p>
          <a:p>
            <a:pPr>
              <a:lnSpc>
                <a:spcPct val="170000"/>
              </a:lnSpc>
            </a:pPr>
            <a:r>
              <a:rPr lang="en-IE" sz="3600" b="1" dirty="0" smtClean="0">
                <a:solidFill>
                  <a:srgbClr val="C00000"/>
                </a:solidFill>
              </a:rPr>
              <a:t>(after EDISON CSA ends)</a:t>
            </a:r>
          </a:p>
          <a:p>
            <a:endParaRPr lang="en-IE" sz="3900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8" y="5692905"/>
            <a:ext cx="3271632" cy="9885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311065"/>
            <a:ext cx="1277353" cy="5039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83380" y="5966460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T4.1 2</a:t>
            </a:r>
            <a:r>
              <a:rPr lang="en-IE" baseline="30000"/>
              <a:t>nd</a:t>
            </a:r>
            <a:r>
              <a:rPr lang="en-IE"/>
              <a:t> Interim Report – AMS, May 19</a:t>
            </a:r>
            <a:r>
              <a:rPr lang="en-IE" baseline="30000"/>
              <a:t>th</a:t>
            </a:r>
            <a:r>
              <a:rPr lang="en-IE"/>
              <a:t>, 2016</a:t>
            </a:r>
            <a:endParaRPr lang="en-IE" dirty="0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2297430" y="1657350"/>
            <a:ext cx="2491740" cy="11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978400" y="1657350"/>
            <a:ext cx="19739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1959428" y="3418114"/>
            <a:ext cx="4572000" cy="12110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1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Time-</a:t>
            </a:r>
            <a:r>
              <a:rPr lang="es-ES_tradnl" b="1" dirty="0" err="1" smtClean="0"/>
              <a:t>bound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Window</a:t>
            </a:r>
            <a:r>
              <a:rPr lang="es-ES_tradnl" b="1" dirty="0" smtClean="0"/>
              <a:t> - </a:t>
            </a:r>
            <a:r>
              <a:rPr lang="es-ES_tradnl" b="1" dirty="0" err="1" smtClean="0"/>
              <a:t>Sense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Urgency</a:t>
            </a:r>
            <a:endParaRPr lang="es-ES_tradn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_tradnl" sz="3600" dirty="0" smtClean="0"/>
              <a:t> </a:t>
            </a:r>
            <a:r>
              <a:rPr lang="es-ES_tradnl" sz="4400" b="1" dirty="0" smtClean="0">
                <a:solidFill>
                  <a:srgbClr val="FF0000"/>
                </a:solidFill>
              </a:rPr>
              <a:t>High </a:t>
            </a:r>
            <a:r>
              <a:rPr lang="es-ES_tradnl" sz="4400" b="1" dirty="0">
                <a:solidFill>
                  <a:srgbClr val="FF0000"/>
                </a:solidFill>
              </a:rPr>
              <a:t>in Business </a:t>
            </a:r>
            <a:r>
              <a:rPr lang="es-ES_tradnl" sz="4400" b="1" dirty="0" err="1">
                <a:solidFill>
                  <a:srgbClr val="FF0000"/>
                </a:solidFill>
              </a:rPr>
              <a:t>world</a:t>
            </a:r>
            <a:endParaRPr lang="es-ES_tradnl" sz="4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_tradnl" sz="3600" dirty="0" smtClean="0"/>
              <a:t> </a:t>
            </a:r>
            <a:r>
              <a:rPr lang="es-ES_tradnl" sz="4400" b="1" dirty="0" err="1" smtClean="0">
                <a:solidFill>
                  <a:srgbClr val="00CC66"/>
                </a:solidFill>
              </a:rPr>
              <a:t>Low</a:t>
            </a:r>
            <a:r>
              <a:rPr lang="es-ES_tradnl" sz="4400" b="1" dirty="0" smtClean="0">
                <a:solidFill>
                  <a:srgbClr val="00CC66"/>
                </a:solidFill>
              </a:rPr>
              <a:t> </a:t>
            </a:r>
            <a:r>
              <a:rPr lang="es-ES_tradnl" sz="4400" b="1" dirty="0">
                <a:solidFill>
                  <a:srgbClr val="00CC66"/>
                </a:solidFill>
              </a:rPr>
              <a:t>in Research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_tradnl" sz="3600" dirty="0" smtClean="0"/>
              <a:t> </a:t>
            </a:r>
            <a:r>
              <a:rPr lang="es-ES_tradnl" sz="4400" b="1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es-ES_tradnl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4400" b="1" dirty="0" err="1" smtClean="0">
                <a:solidFill>
                  <a:schemeClr val="bg1">
                    <a:lumMod val="50000"/>
                  </a:schemeClr>
                </a:solidFill>
              </a:rPr>
              <a:t>Admin</a:t>
            </a:r>
            <a:r>
              <a:rPr lang="es-ES_tradnl" sz="44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_tradnl" sz="4400" b="1" dirty="0" err="1" smtClean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s-ES_tradnl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4400" b="1" dirty="0" err="1">
                <a:solidFill>
                  <a:schemeClr val="bg1">
                    <a:lumMod val="50000"/>
                  </a:schemeClr>
                </a:solidFill>
              </a:rPr>
              <a:t>even</a:t>
            </a:r>
            <a:r>
              <a:rPr lang="es-ES_tradnl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4400" b="1" dirty="0" err="1" smtClean="0">
                <a:solidFill>
                  <a:schemeClr val="bg1">
                    <a:lumMod val="50000"/>
                  </a:schemeClr>
                </a:solidFill>
              </a:rPr>
              <a:t>aware</a:t>
            </a:r>
            <a:r>
              <a:rPr lang="es-ES_tradnl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s-ES_tradnl" sz="3600" dirty="0"/>
          </a:p>
          <a:p>
            <a:pPr>
              <a:buFont typeface="Wingdings" panose="05000000000000000000" pitchFamily="2" charset="2"/>
              <a:buChar char="Ø"/>
            </a:pPr>
            <a:endParaRPr lang="es-ES_tradnl" sz="3600" dirty="0"/>
          </a:p>
        </p:txBody>
      </p:sp>
      <p:sp>
        <p:nvSpPr>
          <p:cNvPr id="4" name="Elipse 3"/>
          <p:cNvSpPr/>
          <p:nvPr/>
        </p:nvSpPr>
        <p:spPr>
          <a:xfrm>
            <a:off x="7687388" y="1600201"/>
            <a:ext cx="3450236" cy="151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FF0000"/>
                </a:solidFill>
              </a:rPr>
              <a:t>U</a:t>
            </a:r>
            <a:r>
              <a:rPr lang="es-ES" sz="4800" dirty="0" smtClean="0"/>
              <a:t>S</a:t>
            </a:r>
            <a:r>
              <a:rPr lang="es-ES" sz="4800" dirty="0" smtClean="0">
                <a:solidFill>
                  <a:srgbClr val="FF0000"/>
                </a:solidFill>
              </a:rPr>
              <a:t>A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9165431" y="3474245"/>
            <a:ext cx="2153168" cy="78343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</a:rPr>
              <a:t>EU</a:t>
            </a:r>
            <a:endParaRPr lang="en-GB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1.squarespace.com/static/54022945e4b02005531a9c9e/t/54fc82ffe4b0c724169fe392/1425834751943/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5" y="1587134"/>
            <a:ext cx="4380132" cy="45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553485" y="2142559"/>
            <a:ext cx="3830750" cy="808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4944979" y="929964"/>
            <a:ext cx="6909134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</a:rPr>
              <a:t>Participation</a:t>
            </a:r>
            <a:r>
              <a:rPr lang="es-ES" sz="3600" dirty="0" smtClean="0">
                <a:solidFill>
                  <a:schemeClr val="bg1"/>
                </a:solidFill>
              </a:rPr>
              <a:t> in </a:t>
            </a:r>
            <a:r>
              <a:rPr lang="es-ES" sz="3600" dirty="0" err="1" smtClean="0">
                <a:solidFill>
                  <a:schemeClr val="bg1"/>
                </a:solidFill>
              </a:rPr>
              <a:t>the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</a:rPr>
              <a:t>process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800" b="1" dirty="0" err="1" smtClean="0">
                <a:solidFill>
                  <a:schemeClr val="bg1"/>
                </a:solidFill>
              </a:rPr>
              <a:t>Closeness</a:t>
            </a:r>
            <a:r>
              <a:rPr lang="es-ES" sz="2800" b="1" dirty="0" smtClean="0">
                <a:solidFill>
                  <a:schemeClr val="bg1"/>
                </a:solidFill>
              </a:rPr>
              <a:t> to </a:t>
            </a:r>
            <a:r>
              <a:rPr lang="es-ES" sz="2800" b="1" dirty="0" err="1" smtClean="0">
                <a:solidFill>
                  <a:schemeClr val="bg1"/>
                </a:solidFill>
              </a:rPr>
              <a:t>required</a:t>
            </a:r>
            <a:r>
              <a:rPr lang="es-ES" sz="2800" b="1" dirty="0" smtClean="0">
                <a:solidFill>
                  <a:schemeClr val="bg1"/>
                </a:solidFill>
              </a:rPr>
              <a:t> profile</a:t>
            </a:r>
          </a:p>
          <a:p>
            <a:pPr lvl="1"/>
            <a:r>
              <a:rPr lang="es-ES" sz="2800" dirty="0" smtClean="0">
                <a:solidFill>
                  <a:schemeClr val="bg1"/>
                </a:solidFill>
              </a:rPr>
              <a:t>      + CV/</a:t>
            </a:r>
            <a:r>
              <a:rPr lang="es-ES" sz="2800" dirty="0" err="1" smtClean="0">
                <a:solidFill>
                  <a:schemeClr val="bg1"/>
                </a:solidFill>
              </a:rPr>
              <a:t>What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they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claim</a:t>
            </a:r>
            <a:r>
              <a:rPr lang="es-ES" sz="2800" dirty="0" smtClean="0">
                <a:solidFill>
                  <a:schemeClr val="bg1"/>
                </a:solidFill>
              </a:rPr>
              <a:t> to </a:t>
            </a:r>
            <a:r>
              <a:rPr lang="es-ES" sz="2800" dirty="0" err="1" smtClean="0">
                <a:solidFill>
                  <a:schemeClr val="bg1"/>
                </a:solidFill>
              </a:rPr>
              <a:t>know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" sz="2800" dirty="0" smtClean="0">
                <a:solidFill>
                  <a:schemeClr val="bg1"/>
                </a:solidFill>
              </a:rPr>
              <a:t>      + </a:t>
            </a:r>
            <a:r>
              <a:rPr lang="es-ES" sz="2800" dirty="0" err="1" smtClean="0">
                <a:solidFill>
                  <a:schemeClr val="bg1"/>
                </a:solidFill>
              </a:rPr>
              <a:t>Degrees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</a:rPr>
              <a:t>Certificates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944978" y="3583663"/>
            <a:ext cx="7247021" cy="3277820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solidFill>
                  <a:schemeClr val="bg1"/>
                </a:solidFill>
              </a:rPr>
              <a:t>Who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actually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gets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the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job</a:t>
            </a:r>
            <a:endParaRPr lang="es-ES" sz="3600" b="1" dirty="0" smtClean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err="1" smtClean="0">
                <a:solidFill>
                  <a:schemeClr val="bg1"/>
                </a:solidFill>
              </a:rPr>
              <a:t>What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problems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they</a:t>
            </a:r>
            <a:r>
              <a:rPr lang="es-ES" sz="2400" b="1" dirty="0">
                <a:solidFill>
                  <a:schemeClr val="bg1"/>
                </a:solidFill>
              </a:rPr>
              <a:t> are </a:t>
            </a:r>
            <a:r>
              <a:rPr lang="es-ES" sz="2400" b="1" dirty="0" err="1">
                <a:solidFill>
                  <a:schemeClr val="bg1"/>
                </a:solidFill>
              </a:rPr>
              <a:t>able</a:t>
            </a:r>
            <a:r>
              <a:rPr lang="es-ES" sz="2400" b="1" dirty="0">
                <a:solidFill>
                  <a:schemeClr val="bg1"/>
                </a:solidFill>
              </a:rPr>
              <a:t> to </a:t>
            </a:r>
            <a:r>
              <a:rPr lang="es-ES" sz="2400" b="1" dirty="0" err="1">
                <a:solidFill>
                  <a:schemeClr val="bg1"/>
                </a:solidFill>
              </a:rPr>
              <a:t>solve</a:t>
            </a:r>
            <a:endParaRPr lang="es-ES" sz="2400" b="1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bg1"/>
                </a:solidFill>
              </a:rPr>
              <a:t>Social </a:t>
            </a:r>
            <a:r>
              <a:rPr lang="es-ES" sz="2400" b="1" dirty="0" err="1">
                <a:solidFill>
                  <a:schemeClr val="bg1"/>
                </a:solidFill>
              </a:rPr>
              <a:t>skills</a:t>
            </a:r>
            <a:r>
              <a:rPr lang="es-ES" sz="2400" b="1" dirty="0">
                <a:solidFill>
                  <a:schemeClr val="bg1"/>
                </a:solidFill>
              </a:rPr>
              <a:t> /</a:t>
            </a:r>
            <a:r>
              <a:rPr lang="es-ES" sz="2400" b="1" dirty="0" err="1">
                <a:solidFill>
                  <a:schemeClr val="bg1"/>
                </a:solidFill>
              </a:rPr>
              <a:t>empathy</a:t>
            </a:r>
            <a:r>
              <a:rPr lang="es-ES" sz="2400" b="1" dirty="0">
                <a:solidFill>
                  <a:schemeClr val="bg1"/>
                </a:solidFill>
              </a:rPr>
              <a:t>/</a:t>
            </a:r>
            <a:r>
              <a:rPr lang="es-ES" sz="2400" b="1" dirty="0" err="1">
                <a:solidFill>
                  <a:schemeClr val="bg1"/>
                </a:solidFill>
              </a:rPr>
              <a:t>team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working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chemeClr val="bg1"/>
                </a:solidFill>
              </a:rPr>
              <a:t>Mental </a:t>
            </a:r>
            <a:r>
              <a:rPr lang="es-ES" sz="2400" b="1" dirty="0" err="1">
                <a:solidFill>
                  <a:schemeClr val="bg1"/>
                </a:solidFill>
              </a:rPr>
              <a:t>stability</a:t>
            </a:r>
            <a:r>
              <a:rPr lang="es-ES" sz="2400" b="1" dirty="0" smtClean="0">
                <a:solidFill>
                  <a:schemeClr val="bg1"/>
                </a:solidFill>
              </a:rPr>
              <a:t>, </a:t>
            </a:r>
            <a:r>
              <a:rPr lang="es-ES" sz="2400" b="1" dirty="0" err="1" smtClean="0">
                <a:solidFill>
                  <a:schemeClr val="bg1"/>
                </a:solidFill>
              </a:rPr>
              <a:t>psychological</a:t>
            </a:r>
            <a:r>
              <a:rPr lang="es-ES" sz="2400" b="1" dirty="0" smtClean="0">
                <a:solidFill>
                  <a:schemeClr val="bg1"/>
                </a:solidFill>
              </a:rPr>
              <a:t> profile</a:t>
            </a:r>
            <a:endParaRPr lang="es-ES" sz="2400" b="1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 err="1">
                <a:solidFill>
                  <a:schemeClr val="bg1"/>
                </a:solidFill>
              </a:rPr>
              <a:t>Ability</a:t>
            </a:r>
            <a:r>
              <a:rPr lang="es-ES" sz="2400" b="1" dirty="0">
                <a:solidFill>
                  <a:schemeClr val="bg1"/>
                </a:solidFill>
              </a:rPr>
              <a:t> to </a:t>
            </a:r>
            <a:r>
              <a:rPr lang="es-ES" sz="2400" b="1" dirty="0" err="1">
                <a:solidFill>
                  <a:schemeClr val="bg1"/>
                </a:solidFill>
              </a:rPr>
              <a:t>learn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fast</a:t>
            </a:r>
            <a:r>
              <a:rPr lang="es-ES" sz="2400" b="1" dirty="0">
                <a:solidFill>
                  <a:schemeClr val="bg1"/>
                </a:solidFill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</a:rPr>
              <a:t>adapt</a:t>
            </a:r>
            <a:r>
              <a:rPr lang="es-ES" sz="2400" b="1" dirty="0">
                <a:solidFill>
                  <a:schemeClr val="bg1"/>
                </a:solidFill>
              </a:rPr>
              <a:t> to local </a:t>
            </a:r>
            <a:r>
              <a:rPr lang="es-ES" sz="2400" b="1" dirty="0" smtClean="0">
                <a:solidFill>
                  <a:schemeClr val="bg1"/>
                </a:solidFill>
              </a:rPr>
              <a:t>culture</a:t>
            </a:r>
            <a:endParaRPr lang="es-E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27500" y="0"/>
            <a:ext cx="983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/>
              <a:t>Product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Window</a:t>
            </a:r>
            <a:r>
              <a:rPr lang="es-ES" sz="4800" b="1" dirty="0" smtClean="0"/>
              <a:t>- DS </a:t>
            </a:r>
            <a:r>
              <a:rPr lang="es-ES" sz="4800" b="1" dirty="0" err="1" smtClean="0"/>
              <a:t>Recruitment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9366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get</a:t>
            </a:r>
            <a:r>
              <a:rPr lang="es-ES_tradnl" dirty="0" smtClean="0"/>
              <a:t> DS </a:t>
            </a:r>
            <a:r>
              <a:rPr lang="es-ES_tradnl" dirty="0" err="1" smtClean="0"/>
              <a:t>trained</a:t>
            </a:r>
            <a:r>
              <a:rPr lang="es-ES_tradnl" dirty="0" smtClean="0"/>
              <a:t>?</a:t>
            </a:r>
            <a:endParaRPr lang="es-ES_tradn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42446"/>
            <a:ext cx="8425822" cy="50171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/>
              <p14:cNvContentPartPr/>
              <p14:nvPr/>
            </p14:nvContentPartPr>
            <p14:xfrm>
              <a:off x="846489" y="5462817"/>
              <a:ext cx="3740400" cy="83052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809" y="5359497"/>
                <a:ext cx="383868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/>
              <p14:cNvContentPartPr/>
              <p14:nvPr/>
            </p14:nvContentPartPr>
            <p14:xfrm>
              <a:off x="1677369" y="4929297"/>
              <a:ext cx="3217680" cy="7095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3089" y="4834977"/>
                <a:ext cx="330624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/>
              <p14:cNvContentPartPr/>
              <p14:nvPr/>
            </p14:nvContentPartPr>
            <p14:xfrm>
              <a:off x="1649649" y="4337817"/>
              <a:ext cx="3082680" cy="175392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609" y="4235937"/>
                <a:ext cx="318060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/>
              <p14:cNvContentPartPr/>
              <p14:nvPr/>
            </p14:nvContentPartPr>
            <p14:xfrm>
              <a:off x="3352089" y="4580097"/>
              <a:ext cx="683640" cy="149688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3569" y="4503777"/>
                <a:ext cx="757800" cy="16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Entrada de lápiz 10"/>
              <p14:cNvContentPartPr/>
              <p14:nvPr/>
            </p14:nvContentPartPr>
            <p14:xfrm>
              <a:off x="3456129" y="4839297"/>
              <a:ext cx="258480" cy="97668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9849" y="4786377"/>
                <a:ext cx="32040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Entrada de lápiz 11"/>
              <p14:cNvContentPartPr/>
              <p14:nvPr/>
            </p14:nvContentPartPr>
            <p14:xfrm>
              <a:off x="3297729" y="4479657"/>
              <a:ext cx="64080" cy="100044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4689" y="4433577"/>
                <a:ext cx="12060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trada de lápiz 12"/>
              <p14:cNvContentPartPr/>
              <p14:nvPr/>
            </p14:nvContentPartPr>
            <p14:xfrm>
              <a:off x="3222129" y="4739937"/>
              <a:ext cx="47160" cy="59436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98729" y="4693137"/>
                <a:ext cx="925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Entrada de lápiz 13"/>
              <p14:cNvContentPartPr/>
              <p14:nvPr/>
            </p14:nvContentPartPr>
            <p14:xfrm>
              <a:off x="2979129" y="5194257"/>
              <a:ext cx="226800" cy="61416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53209" y="5142057"/>
                <a:ext cx="2779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Entrada de lápiz 14"/>
              <p14:cNvContentPartPr/>
              <p14:nvPr/>
            </p14:nvContentPartPr>
            <p14:xfrm>
              <a:off x="997689" y="4718697"/>
              <a:ext cx="3188160" cy="160272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3489" y="4666137"/>
                <a:ext cx="3260160" cy="17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Entrada de lápiz 15"/>
              <p14:cNvContentPartPr/>
              <p14:nvPr/>
            </p14:nvContentPartPr>
            <p14:xfrm>
              <a:off x="1619049" y="5157537"/>
              <a:ext cx="1725840" cy="90864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83409" y="5081577"/>
                <a:ext cx="178668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Entrada de lápiz 16"/>
              <p14:cNvContentPartPr/>
              <p14:nvPr/>
            </p14:nvContentPartPr>
            <p14:xfrm>
              <a:off x="2038809" y="4714737"/>
              <a:ext cx="1137600" cy="75780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1809" y="4645977"/>
                <a:ext cx="119268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Entrada de lápiz 17"/>
              <p14:cNvContentPartPr/>
              <p14:nvPr/>
            </p14:nvContentPartPr>
            <p14:xfrm>
              <a:off x="2055729" y="4788537"/>
              <a:ext cx="928440" cy="2520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9449" y="4729137"/>
                <a:ext cx="978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Entrada de lápiz 18"/>
              <p14:cNvContentPartPr/>
              <p14:nvPr/>
            </p14:nvContentPartPr>
            <p14:xfrm>
              <a:off x="1708689" y="4442577"/>
              <a:ext cx="2366280" cy="4485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79529" y="4372737"/>
                <a:ext cx="242748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Entrada de lápiz 19"/>
              <p14:cNvContentPartPr/>
              <p14:nvPr/>
            </p14:nvContentPartPr>
            <p14:xfrm>
              <a:off x="1349049" y="5579457"/>
              <a:ext cx="1787400" cy="53964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17009" y="5525097"/>
                <a:ext cx="185184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Entrada de lápiz 20"/>
              <p14:cNvContentPartPr/>
              <p14:nvPr/>
            </p14:nvContentPartPr>
            <p14:xfrm>
              <a:off x="2497449" y="5535177"/>
              <a:ext cx="51840" cy="40680"/>
            </p14:xfrm>
          </p:contentPart>
        </mc:Choice>
        <mc:Fallback xmlns="">
          <p:pic>
            <p:nvPicPr>
              <p:cNvPr id="21" name="Entrada de lápiz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7289" y="5494857"/>
                <a:ext cx="91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Entrada de lápiz 21"/>
              <p14:cNvContentPartPr/>
              <p14:nvPr/>
            </p14:nvContentPartPr>
            <p14:xfrm>
              <a:off x="1748289" y="5715177"/>
              <a:ext cx="517680" cy="8568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5969" y="5669817"/>
                <a:ext cx="559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Entrada de lápiz 22"/>
              <p14:cNvContentPartPr/>
              <p14:nvPr/>
            </p14:nvContentPartPr>
            <p14:xfrm>
              <a:off x="888609" y="4375257"/>
              <a:ext cx="1073880" cy="1292760"/>
            </p14:xfrm>
          </p:contentPart>
        </mc:Choice>
        <mc:Fallback xmlns="">
          <p:pic>
            <p:nvPicPr>
              <p:cNvPr id="23" name="Entrada de lápiz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6049" y="4296057"/>
                <a:ext cx="1167120" cy="14767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ángulo 23"/>
          <p:cNvSpPr/>
          <p:nvPr/>
        </p:nvSpPr>
        <p:spPr>
          <a:xfrm>
            <a:off x="8932069" y="6515068"/>
            <a:ext cx="325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2015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dataversity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education L.L.C </a:t>
            </a:r>
            <a:endParaRPr lang="en-GB" dirty="0"/>
          </a:p>
        </p:txBody>
      </p:sp>
      <p:sp>
        <p:nvSpPr>
          <p:cNvPr id="25" name="Elipse 24"/>
          <p:cNvSpPr/>
          <p:nvPr/>
        </p:nvSpPr>
        <p:spPr>
          <a:xfrm>
            <a:off x="1349049" y="1951158"/>
            <a:ext cx="6259449" cy="472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1" y="0"/>
            <a:ext cx="9730596" cy="72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6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57" y="2527101"/>
            <a:ext cx="1450974" cy="122540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082686" y="1187106"/>
            <a:ext cx="206894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Research</a:t>
            </a: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Infrastructures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082686" y="2231871"/>
            <a:ext cx="206894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Other</a:t>
            </a:r>
            <a:endParaRPr lang="es-ES" dirty="0" smtClean="0">
              <a:solidFill>
                <a:prstClr val="black"/>
              </a:solidFill>
            </a:endParaRPr>
          </a:p>
          <a:p>
            <a:pPr algn="ctr"/>
            <a:r>
              <a:rPr lang="es-ES" dirty="0" smtClean="0">
                <a:solidFill>
                  <a:prstClr val="black"/>
                </a:solidFill>
              </a:rPr>
              <a:t>Research</a:t>
            </a: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Organisations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026400" y="3353929"/>
            <a:ext cx="206894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Industry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007927" y="4426966"/>
            <a:ext cx="206894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Public</a:t>
            </a:r>
            <a:endParaRPr lang="es-ES" dirty="0" smtClean="0">
              <a:solidFill>
                <a:prstClr val="black"/>
              </a:solidFill>
            </a:endParaRP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Administration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007927" y="235384"/>
            <a:ext cx="2068946" cy="8399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DS </a:t>
            </a:r>
            <a:r>
              <a:rPr lang="es-ES" sz="2000" b="1" dirty="0" err="1" smtClean="0">
                <a:solidFill>
                  <a:prstClr val="black"/>
                </a:solidFill>
              </a:rPr>
              <a:t>Employers</a:t>
            </a:r>
            <a:endParaRPr lang="es-E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- DEMAND -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05018" y="1209821"/>
            <a:ext cx="206894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Universities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205018" y="2179639"/>
            <a:ext cx="206894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Other</a:t>
            </a:r>
            <a:r>
              <a:rPr lang="es-ES" dirty="0" smtClean="0">
                <a:solidFill>
                  <a:prstClr val="black"/>
                </a:solidFill>
              </a:rPr>
              <a:t> Training Centres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05018" y="3204876"/>
            <a:ext cx="206894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In-</a:t>
            </a:r>
            <a:r>
              <a:rPr lang="es-ES" dirty="0" err="1" smtClean="0">
                <a:solidFill>
                  <a:prstClr val="black"/>
                </a:solidFill>
              </a:rPr>
              <a:t>house</a:t>
            </a:r>
            <a:r>
              <a:rPr lang="es-ES" dirty="0" smtClean="0">
                <a:solidFill>
                  <a:prstClr val="black"/>
                </a:solidFill>
              </a:rPr>
              <a:t> training centres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205018" y="4230113"/>
            <a:ext cx="206894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Self-made</a:t>
            </a:r>
            <a:r>
              <a:rPr lang="es-ES" dirty="0" smtClean="0">
                <a:solidFill>
                  <a:prstClr val="black"/>
                </a:solidFill>
              </a:rPr>
              <a:t>  DS </a:t>
            </a:r>
            <a:r>
              <a:rPr lang="es-ES" dirty="0" err="1" smtClean="0">
                <a:solidFill>
                  <a:prstClr val="black"/>
                </a:solidFill>
              </a:rPr>
              <a:t>channels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278909" y="235385"/>
            <a:ext cx="2068946" cy="7988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DS “</a:t>
            </a:r>
            <a:r>
              <a:rPr lang="es-ES" sz="2000" b="1" dirty="0" err="1" smtClean="0">
                <a:solidFill>
                  <a:prstClr val="black"/>
                </a:solidFill>
              </a:rPr>
              <a:t>Producers</a:t>
            </a:r>
            <a:r>
              <a:rPr lang="es-ES" sz="2000" b="1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- SUPPLY- 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 rot="10800000">
            <a:off x="5698836" y="1302328"/>
            <a:ext cx="397164" cy="3325090"/>
          </a:xfrm>
          <a:prstGeom prst="leftBrace">
            <a:avLst>
              <a:gd name="adj1" fmla="val 8333"/>
              <a:gd name="adj2" fmla="val 4972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" y="480255"/>
            <a:ext cx="882061" cy="7420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3" y="1394691"/>
            <a:ext cx="883997" cy="74377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9088"/>
            <a:ext cx="883997" cy="74377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" y="2832988"/>
            <a:ext cx="883997" cy="74377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" y="3662076"/>
            <a:ext cx="883997" cy="74377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7" y="480255"/>
            <a:ext cx="883997" cy="7437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2" y="1426644"/>
            <a:ext cx="883997" cy="74377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38" y="1983490"/>
            <a:ext cx="883997" cy="74377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2" y="3008727"/>
            <a:ext cx="883997" cy="74377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92" y="3641258"/>
            <a:ext cx="883997" cy="74377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477" y="1440124"/>
            <a:ext cx="1450992" cy="122083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61" y="3666552"/>
            <a:ext cx="1450974" cy="122540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081" y="725126"/>
            <a:ext cx="698826" cy="3838078"/>
          </a:xfrm>
          <a:prstGeom prst="rect">
            <a:avLst/>
          </a:prstGeom>
        </p:spPr>
      </p:pic>
      <p:cxnSp>
        <p:nvCxnSpPr>
          <p:cNvPr id="33" name="Conector recto de flecha 32"/>
          <p:cNvCxnSpPr/>
          <p:nvPr/>
        </p:nvCxnSpPr>
        <p:spPr>
          <a:xfrm flipV="1">
            <a:off x="7019636" y="1588656"/>
            <a:ext cx="886691" cy="226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272" y="2555845"/>
            <a:ext cx="969348" cy="31701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272" y="3645967"/>
            <a:ext cx="969348" cy="3170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38720">
            <a:off x="6958921" y="1858368"/>
            <a:ext cx="969348" cy="31701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4909" y="2701483"/>
            <a:ext cx="963251" cy="86570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401" y="3776631"/>
            <a:ext cx="963251" cy="86570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95032">
            <a:off x="6747838" y="2772474"/>
            <a:ext cx="1357889" cy="122038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507" y="1410258"/>
            <a:ext cx="1444877" cy="1554615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-56766" y="275350"/>
            <a:ext cx="28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“</a:t>
            </a:r>
            <a:r>
              <a:rPr lang="es-ES" dirty="0" err="1" smtClean="0">
                <a:solidFill>
                  <a:prstClr val="black"/>
                </a:solidFill>
              </a:rPr>
              <a:t>Raw</a:t>
            </a:r>
            <a:r>
              <a:rPr lang="es-ES" dirty="0" smtClean="0">
                <a:solidFill>
                  <a:prstClr val="black"/>
                </a:solidFill>
              </a:rPr>
              <a:t> material”: </a:t>
            </a:r>
            <a:r>
              <a:rPr lang="es-ES" b="1" dirty="0" err="1" smtClean="0">
                <a:solidFill>
                  <a:prstClr val="black"/>
                </a:solidFill>
              </a:rPr>
              <a:t>Potential</a:t>
            </a:r>
            <a:r>
              <a:rPr lang="es-ES" b="1" dirty="0" smtClean="0">
                <a:solidFill>
                  <a:prstClr val="black"/>
                </a:solidFill>
              </a:rPr>
              <a:t> DS</a:t>
            </a: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006790" y="780313"/>
            <a:ext cx="216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“</a:t>
            </a:r>
            <a:r>
              <a:rPr lang="es-ES" dirty="0" err="1" smtClean="0">
                <a:solidFill>
                  <a:prstClr val="black"/>
                </a:solidFill>
              </a:rPr>
              <a:t>Competitive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product</a:t>
            </a:r>
            <a:r>
              <a:rPr lang="es-ES" dirty="0" smtClean="0">
                <a:solidFill>
                  <a:prstClr val="black"/>
                </a:solidFill>
              </a:rPr>
              <a:t>”: </a:t>
            </a:r>
            <a:r>
              <a:rPr lang="es-ES" b="1" dirty="0" err="1" smtClean="0">
                <a:solidFill>
                  <a:prstClr val="black"/>
                </a:solidFill>
              </a:rPr>
              <a:t>Skilled</a:t>
            </a:r>
            <a:r>
              <a:rPr lang="es-ES" b="1" dirty="0" smtClean="0">
                <a:solidFill>
                  <a:prstClr val="black"/>
                </a:solidFill>
              </a:rPr>
              <a:t> DS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2" name="Flecha derecha 51"/>
          <p:cNvSpPr/>
          <p:nvPr/>
        </p:nvSpPr>
        <p:spPr>
          <a:xfrm>
            <a:off x="48730" y="5225772"/>
            <a:ext cx="2613577" cy="1387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prstClr val="black"/>
                </a:solidFill>
              </a:rPr>
              <a:t>Vital, </a:t>
            </a:r>
            <a:r>
              <a:rPr lang="es-ES" sz="1600" dirty="0" err="1" smtClean="0">
                <a:solidFill>
                  <a:prstClr val="black"/>
                </a:solidFill>
              </a:rPr>
              <a:t>professional</a:t>
            </a:r>
            <a:r>
              <a:rPr lang="es-ES" sz="1600" dirty="0" smtClean="0">
                <a:solidFill>
                  <a:prstClr val="black"/>
                </a:solidFill>
              </a:rPr>
              <a:t> &amp; </a:t>
            </a:r>
            <a:r>
              <a:rPr lang="es-ES" sz="1600" dirty="0" err="1" smtClean="0">
                <a:solidFill>
                  <a:prstClr val="black"/>
                </a:solidFill>
              </a:rPr>
              <a:t>economic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expectations</a:t>
            </a: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54" name="Flecha izquierda y derecha 53"/>
          <p:cNvSpPr/>
          <p:nvPr/>
        </p:nvSpPr>
        <p:spPr>
          <a:xfrm>
            <a:off x="2565159" y="5319046"/>
            <a:ext cx="3221257" cy="1216807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prstClr val="black"/>
                </a:solidFill>
              </a:rPr>
              <a:t>Value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Propositions</a:t>
            </a:r>
            <a:r>
              <a:rPr lang="es-ES" sz="1600" dirty="0" smtClean="0">
                <a:solidFill>
                  <a:prstClr val="black"/>
                </a:solidFill>
              </a:rPr>
              <a:t>, ROI</a:t>
            </a: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55" name="Flecha izquierda 54"/>
          <p:cNvSpPr/>
          <p:nvPr/>
        </p:nvSpPr>
        <p:spPr>
          <a:xfrm>
            <a:off x="5883564" y="5344969"/>
            <a:ext cx="4193309" cy="11883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prstClr val="black"/>
                </a:solidFill>
              </a:rPr>
              <a:t>Recruitment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needs</a:t>
            </a:r>
            <a:r>
              <a:rPr lang="es-ES" sz="1600" dirty="0" smtClean="0">
                <a:solidFill>
                  <a:prstClr val="black"/>
                </a:solidFill>
              </a:rPr>
              <a:t>/</a:t>
            </a:r>
            <a:r>
              <a:rPr lang="es-ES" sz="1600" dirty="0" err="1" smtClean="0">
                <a:solidFill>
                  <a:prstClr val="black"/>
                </a:solidFill>
              </a:rPr>
              <a:t>Selection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criteria</a:t>
            </a: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5514747" y="5695355"/>
            <a:ext cx="737633" cy="487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prstClr val="white"/>
                </a:solidFill>
              </a:rPr>
              <a:t>Gaps</a:t>
            </a:r>
            <a:endParaRPr lang="es-ES" sz="1100" dirty="0">
              <a:solidFill>
                <a:prstClr val="white"/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3491" y="5683048"/>
            <a:ext cx="749873" cy="4999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74909" y="6296563"/>
            <a:ext cx="479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DS </a:t>
            </a:r>
            <a:r>
              <a:rPr lang="es-ES" sz="2800" b="1" dirty="0" err="1" smtClean="0"/>
              <a:t>professional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market</a:t>
            </a:r>
            <a:endParaRPr lang="es-ES" sz="2800" b="1" dirty="0"/>
          </a:p>
        </p:txBody>
      </p:sp>
      <p:sp>
        <p:nvSpPr>
          <p:cNvPr id="16" name="Elipse 15"/>
          <p:cNvSpPr/>
          <p:nvPr/>
        </p:nvSpPr>
        <p:spPr>
          <a:xfrm>
            <a:off x="5281018" y="5451942"/>
            <a:ext cx="1211359" cy="1106231"/>
          </a:xfrm>
          <a:prstGeom prst="ellipse">
            <a:avLst/>
          </a:prstGeom>
          <a:solidFill>
            <a:srgbClr val="CCFF99">
              <a:alpha val="34902"/>
            </a:srgb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056627" y="5411317"/>
            <a:ext cx="1211359" cy="1106231"/>
          </a:xfrm>
          <a:prstGeom prst="ellipse">
            <a:avLst/>
          </a:prstGeom>
          <a:solidFill>
            <a:srgbClr val="CCFF99">
              <a:alpha val="34902"/>
            </a:srgb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128477" y="378619"/>
            <a:ext cx="164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Fit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for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purpose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643120" y="3928589"/>
            <a:ext cx="2446564" cy="1282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78" y="4350324"/>
            <a:ext cx="1909357" cy="57917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721708" y="2976882"/>
            <a:ext cx="2358464" cy="29063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redondeado 7"/>
          <p:cNvSpPr/>
          <p:nvPr/>
        </p:nvSpPr>
        <p:spPr>
          <a:xfrm>
            <a:off x="7580290" y="794953"/>
            <a:ext cx="2914090" cy="56289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e 5"/>
          <p:cNvSpPr/>
          <p:nvPr/>
        </p:nvSpPr>
        <p:spPr>
          <a:xfrm>
            <a:off x="4248666" y="1619676"/>
            <a:ext cx="2871723" cy="1785551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alibri" panose="020F0502020204030204" pitchFamily="34" charset="0"/>
              </a:rPr>
              <a:t>Data </a:t>
            </a:r>
          </a:p>
          <a:p>
            <a:pPr algn="ctr"/>
            <a:r>
              <a:rPr lang="es-ES" sz="3200" b="1" dirty="0" err="1">
                <a:latin typeface="Calibri" panose="020F0502020204030204" pitchFamily="34" charset="0"/>
              </a:rPr>
              <a:t>Scientist</a:t>
            </a:r>
            <a:r>
              <a:rPr lang="es-ES" sz="3200" b="1" dirty="0">
                <a:latin typeface="Calibri" panose="020F0502020204030204" pitchFamily="34" charset="0"/>
              </a:rPr>
              <a:t>(s)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15067" y="3126001"/>
            <a:ext cx="2045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Education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</a:rPr>
              <a:t>Training </a:t>
            </a:r>
          </a:p>
          <a:p>
            <a:r>
              <a:rPr lang="es-E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Certification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DS “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Supply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19598" y="1796603"/>
            <a:ext cx="24621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DS 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Employers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- Research</a:t>
            </a:r>
          </a:p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Industry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Government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DS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Demand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33887" y="458610"/>
            <a:ext cx="5707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EDISON: The Mission</a:t>
            </a:r>
            <a:endParaRPr lang="en-GB" sz="4400" dirty="0"/>
          </a:p>
        </p:txBody>
      </p:sp>
      <p:cxnSp>
        <p:nvCxnSpPr>
          <p:cNvPr id="13" name="Conector recto de flecha 12"/>
          <p:cNvCxnSpPr>
            <a:stCxn id="3" idx="6"/>
          </p:cNvCxnSpPr>
          <p:nvPr/>
        </p:nvCxnSpPr>
        <p:spPr>
          <a:xfrm>
            <a:off x="7089684" y="4570019"/>
            <a:ext cx="4906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5866402" y="3405226"/>
            <a:ext cx="0" cy="5233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4073438" y="4570019"/>
            <a:ext cx="56968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3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Windows of </a:t>
            </a:r>
            <a:r>
              <a:rPr lang="es-ES" dirty="0" err="1" smtClean="0"/>
              <a:t>Opportunities</a:t>
            </a:r>
            <a:r>
              <a:rPr lang="es-ES" dirty="0" smtClean="0"/>
              <a:t/>
            </a:r>
            <a:br>
              <a:rPr lang="es-ES" dirty="0" smtClean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904785" cy="1200073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b="1" dirty="0" err="1" smtClean="0">
                <a:solidFill>
                  <a:schemeClr val="bg1"/>
                </a:solidFill>
              </a:rPr>
              <a:t>Needs</a:t>
            </a:r>
            <a:r>
              <a:rPr lang="es-ES" sz="3600" b="1" dirty="0" smtClean="0">
                <a:solidFill>
                  <a:schemeClr val="bg1"/>
                </a:solidFill>
              </a:rPr>
              <a:t> in </a:t>
            </a:r>
            <a:r>
              <a:rPr lang="es-ES" sz="3600" b="1" dirty="0" err="1" smtClean="0">
                <a:solidFill>
                  <a:schemeClr val="bg1"/>
                </a:solidFill>
              </a:rPr>
              <a:t>the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Demand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781800" y="1825625"/>
            <a:ext cx="3904785" cy="1200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err="1" smtClean="0"/>
              <a:t>Failures</a:t>
            </a:r>
            <a:r>
              <a:rPr lang="es-ES" sz="3600" dirty="0" smtClean="0"/>
              <a:t> 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Supply</a:t>
            </a:r>
            <a:endParaRPr lang="es-ES" sz="3600" dirty="0" smtClean="0"/>
          </a:p>
        </p:txBody>
      </p:sp>
      <p:sp>
        <p:nvSpPr>
          <p:cNvPr id="5" name="Elipse 4"/>
          <p:cNvSpPr/>
          <p:nvPr/>
        </p:nvSpPr>
        <p:spPr>
          <a:xfrm>
            <a:off x="7132133" y="1190004"/>
            <a:ext cx="3204118" cy="22743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143607" y="4305181"/>
            <a:ext cx="3904785" cy="120007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3600" dirty="0" smtClean="0"/>
          </a:p>
        </p:txBody>
      </p:sp>
      <p:sp>
        <p:nvSpPr>
          <p:cNvPr id="7" name="Elipse 6"/>
          <p:cNvSpPr/>
          <p:nvPr/>
        </p:nvSpPr>
        <p:spPr>
          <a:xfrm>
            <a:off x="4493940" y="3877448"/>
            <a:ext cx="3204118" cy="22743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4742985" y="4743794"/>
            <a:ext cx="269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GAPS: NO FIT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139889" y="4289190"/>
            <a:ext cx="3904785" cy="1200073"/>
          </a:xfrm>
          <a:prstGeom prst="rect">
            <a:avLst/>
          </a:prstGeom>
          <a:noFill/>
          <a:ln w="76200"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9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tqn.com/y/statistics/1/S/5/-/-/-/bell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778"/>
            <a:ext cx="12298166" cy="56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 flipV="1">
            <a:off x="2562045" y="321469"/>
            <a:ext cx="35874" cy="51908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 flipV="1">
            <a:off x="8051642" y="464344"/>
            <a:ext cx="82852" cy="50479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606048" y="1469656"/>
            <a:ext cx="3250624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/>
              <a:t>Telecom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/>
              <a:t>Retailers</a:t>
            </a:r>
            <a:endParaRPr lang="es-E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/>
              <a:t>Banks/</a:t>
            </a:r>
            <a:r>
              <a:rPr lang="es-ES" sz="2800" dirty="0" err="1" smtClean="0"/>
              <a:t>Insurance</a:t>
            </a:r>
            <a:endParaRPr lang="es-E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/>
              <a:t>Manufacturing</a:t>
            </a:r>
            <a:endParaRPr lang="es-E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/>
              <a:t>Defence</a:t>
            </a:r>
            <a:r>
              <a:rPr lang="es-ES" sz="2800" dirty="0" smtClean="0"/>
              <a:t>/ </a:t>
            </a:r>
            <a:r>
              <a:rPr lang="es-ES" sz="2800" dirty="0" err="1" smtClean="0"/>
              <a:t>Health</a:t>
            </a:r>
            <a:r>
              <a:rPr lang="es-ES" sz="2800" dirty="0" smtClean="0"/>
              <a:t> </a:t>
            </a:r>
            <a:endParaRPr lang="en-GB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63236" y="3614464"/>
            <a:ext cx="229508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Researchers</a:t>
            </a:r>
            <a:r>
              <a:rPr lang="es-ES" sz="3200" dirty="0" smtClean="0"/>
              <a:t>´</a:t>
            </a:r>
          </a:p>
          <a:p>
            <a:r>
              <a:rPr lang="es-ES" sz="3200" dirty="0" err="1" smtClean="0"/>
              <a:t>Heavens</a:t>
            </a:r>
            <a:endParaRPr lang="en-GB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535501" y="3274048"/>
            <a:ext cx="165649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Geeks´</a:t>
            </a:r>
          </a:p>
          <a:p>
            <a:r>
              <a:rPr lang="es-ES" sz="3200" dirty="0" err="1" smtClean="0"/>
              <a:t>Heavens</a:t>
            </a:r>
            <a:endParaRPr lang="en-GB" sz="3200" dirty="0"/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9486900" y="1857375"/>
            <a:ext cx="63802" cy="3654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 flipV="1">
            <a:off x="10430418" y="3171825"/>
            <a:ext cx="12851" cy="2340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83622" y="2793868"/>
            <a:ext cx="192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2.000.000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68004" y="516942"/>
            <a:ext cx="402581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rgbClr val="FF0000"/>
                </a:solidFill>
              </a:rPr>
              <a:t>70.000.000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535502" y="2587050"/>
            <a:ext cx="176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200.000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5016" y="5830977"/>
            <a:ext cx="8488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/>
              <a:t>Market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Segments</a:t>
            </a:r>
            <a:r>
              <a:rPr lang="es-ES" sz="4400" b="1" dirty="0" smtClean="0"/>
              <a:t> Windows</a:t>
            </a:r>
            <a:endParaRPr lang="en-GB" sz="4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26869" y="2091182"/>
            <a:ext cx="21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CC66"/>
                </a:solidFill>
              </a:rPr>
              <a:t>30K-100K€</a:t>
            </a:r>
            <a:endParaRPr lang="en-GB" sz="3200" b="1" dirty="0">
              <a:solidFill>
                <a:srgbClr val="00CC66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92889" y="1790367"/>
            <a:ext cx="21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CC66"/>
                </a:solidFill>
              </a:rPr>
              <a:t>50K-200K€</a:t>
            </a:r>
            <a:endParaRPr lang="en-GB" sz="3200" b="1" dirty="0">
              <a:solidFill>
                <a:srgbClr val="00CC66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106375" y="1876202"/>
            <a:ext cx="21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CC66"/>
                </a:solidFill>
              </a:rPr>
              <a:t>70K-300K€</a:t>
            </a:r>
            <a:endParaRPr lang="en-GB" sz="3200" b="1" dirty="0">
              <a:solidFill>
                <a:srgbClr val="00CC66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606048" y="4927503"/>
            <a:ext cx="22950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Real </a:t>
            </a:r>
            <a:r>
              <a:rPr lang="es-ES" sz="3200" dirty="0" err="1" smtClean="0"/>
              <a:t>worlds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532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33523"/>
              </p:ext>
            </p:extLst>
          </p:nvPr>
        </p:nvGraphicFramePr>
        <p:xfrm>
          <a:off x="560388" y="1705503"/>
          <a:ext cx="11155362" cy="475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252"/>
                <a:gridCol w="4019656"/>
                <a:gridCol w="3718454"/>
              </a:tblGrid>
              <a:tr h="67093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>
                          <a:latin typeface="+mn-lt"/>
                        </a:rPr>
                        <a:t>Traits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+mn-lt"/>
                        </a:rPr>
                        <a:t>Business-</a:t>
                      </a:r>
                      <a:r>
                        <a:rPr lang="es-ES" sz="2800" dirty="0" err="1" smtClean="0">
                          <a:latin typeface="+mn-lt"/>
                        </a:rPr>
                        <a:t>Industry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+mn-lt"/>
                        </a:rPr>
                        <a:t>Research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latin typeface="+mn-lt"/>
                        </a:rPr>
                        <a:t>Driving</a:t>
                      </a:r>
                      <a:r>
                        <a:rPr lang="es-ES" sz="2800" baseline="0" dirty="0" smtClean="0">
                          <a:latin typeface="+mn-lt"/>
                        </a:rPr>
                        <a:t> </a:t>
                      </a:r>
                      <a:r>
                        <a:rPr lang="es-ES" sz="2800" baseline="0" dirty="0" err="1" smtClean="0">
                          <a:latin typeface="+mn-lt"/>
                        </a:rPr>
                        <a:t>force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latin typeface="+mn-lt"/>
                        </a:rPr>
                        <a:t>Decision</a:t>
                      </a:r>
                      <a:r>
                        <a:rPr lang="es-ES" sz="2800" dirty="0" smtClean="0">
                          <a:latin typeface="+mn-lt"/>
                        </a:rPr>
                        <a:t> </a:t>
                      </a:r>
                      <a:r>
                        <a:rPr lang="es-ES" sz="2800" dirty="0" err="1" smtClean="0">
                          <a:latin typeface="+mn-lt"/>
                        </a:rPr>
                        <a:t>making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latin typeface="+mn-lt"/>
                        </a:rPr>
                        <a:t>Technical</a:t>
                      </a:r>
                      <a:r>
                        <a:rPr lang="es-ES" sz="2800" dirty="0" smtClean="0">
                          <a:latin typeface="+mn-lt"/>
                        </a:rPr>
                        <a:t> </a:t>
                      </a:r>
                      <a:r>
                        <a:rPr lang="es-ES" sz="2800" dirty="0" err="1" smtClean="0">
                          <a:latin typeface="+mn-lt"/>
                        </a:rPr>
                        <a:t>support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Induce decisions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Support /</a:t>
                      </a:r>
                      <a:r>
                        <a:rPr lang="en-GB" sz="2800" baseline="0" dirty="0" smtClean="0">
                          <a:latin typeface="+mn-lt"/>
                        </a:rPr>
                        <a:t> bridge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High, across </a:t>
                      </a:r>
                      <a:r>
                        <a:rPr lang="en-GB" sz="2800" baseline="0" dirty="0" smtClean="0">
                          <a:latin typeface="+mn-lt"/>
                        </a:rPr>
                        <a:t> employers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Up stipulated scale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Risk 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prone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avoiding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Recruitment process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flexible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rigid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  <a:tr h="68025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Training success: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Fast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n-lt"/>
                        </a:rPr>
                        <a:t>Solid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4382" y="392906"/>
            <a:ext cx="7915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7 </a:t>
            </a:r>
            <a:r>
              <a:rPr lang="es-ES" sz="4400" b="1" dirty="0" err="1" smtClean="0"/>
              <a:t>Main</a:t>
            </a:r>
            <a:r>
              <a:rPr lang="es-ES" sz="4400" b="1" dirty="0" smtClean="0"/>
              <a:t> DS </a:t>
            </a:r>
            <a:r>
              <a:rPr lang="es-ES" sz="4400" b="1" dirty="0" err="1" smtClean="0"/>
              <a:t>career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differences</a:t>
            </a:r>
            <a:r>
              <a:rPr lang="es-ES" sz="4400" b="1" dirty="0" smtClean="0"/>
              <a:t> </a:t>
            </a:r>
            <a:endParaRPr lang="en-GB" sz="4400" b="1" dirty="0"/>
          </a:p>
        </p:txBody>
      </p:sp>
      <p:sp>
        <p:nvSpPr>
          <p:cNvPr id="5" name="CuadroTexto 4"/>
          <p:cNvSpPr txBox="1"/>
          <p:nvPr/>
        </p:nvSpPr>
        <p:spPr>
          <a:xfrm rot="844375">
            <a:off x="2441313" y="3142712"/>
            <a:ext cx="83111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1 </a:t>
            </a:r>
            <a:r>
              <a:rPr lang="es-ES" sz="7200" dirty="0" err="1" smtClean="0"/>
              <a:t>Size</a:t>
            </a:r>
            <a:r>
              <a:rPr lang="es-ES" sz="7200" dirty="0" smtClean="0"/>
              <a:t> </a:t>
            </a:r>
            <a:r>
              <a:rPr lang="es-ES" sz="7200" dirty="0" err="1" smtClean="0"/>
              <a:t>does</a:t>
            </a:r>
            <a:r>
              <a:rPr lang="es-ES" sz="7200" dirty="0" smtClean="0"/>
              <a:t> NOT </a:t>
            </a:r>
            <a:r>
              <a:rPr lang="es-ES" sz="7200" dirty="0" err="1" smtClean="0"/>
              <a:t>fit</a:t>
            </a:r>
            <a:r>
              <a:rPr lang="es-ES" sz="7200" dirty="0" smtClean="0"/>
              <a:t> </a:t>
            </a:r>
            <a:r>
              <a:rPr lang="es-ES" sz="7200" dirty="0" err="1" smtClean="0"/>
              <a:t>All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046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2" y="-103517"/>
            <a:ext cx="8885208" cy="666390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865962" y="4270075"/>
            <a:ext cx="2216989" cy="25879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/>
              <p14:cNvContentPartPr/>
              <p14:nvPr/>
            </p14:nvContentPartPr>
            <p14:xfrm>
              <a:off x="2416089" y="2183217"/>
              <a:ext cx="1091160" cy="75564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169" y="2172057"/>
                <a:ext cx="110952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/>
              <p14:cNvContentPartPr/>
              <p14:nvPr/>
            </p14:nvContentPartPr>
            <p14:xfrm>
              <a:off x="6084489" y="5186710"/>
              <a:ext cx="14400" cy="2052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4329" y="5148190"/>
                <a:ext cx="536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ada de lápiz 10"/>
              <p14:cNvContentPartPr/>
              <p14:nvPr/>
            </p14:nvContentPartPr>
            <p14:xfrm>
              <a:off x="6115089" y="5169430"/>
              <a:ext cx="1343160" cy="10764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3129" y="5102830"/>
                <a:ext cx="1388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trada de lápiz 14"/>
              <p14:cNvContentPartPr/>
              <p14:nvPr/>
            </p14:nvContentPartPr>
            <p14:xfrm>
              <a:off x="3584649" y="4114990"/>
              <a:ext cx="2333160" cy="92736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1329" y="4101670"/>
                <a:ext cx="235440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Entrada de lápiz 17"/>
              <p14:cNvContentPartPr/>
              <p14:nvPr/>
            </p14:nvContentPartPr>
            <p14:xfrm>
              <a:off x="2782084" y="2814595"/>
              <a:ext cx="1172160" cy="145548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9484" y="2801275"/>
                <a:ext cx="1191240" cy="14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7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DS </a:t>
            </a:r>
            <a:r>
              <a:rPr lang="es-ES_tradnl" dirty="0" err="1" smtClean="0"/>
              <a:t>for</a:t>
            </a:r>
            <a:r>
              <a:rPr lang="es-ES_tradnl" dirty="0" smtClean="0"/>
              <a:t> Research </a:t>
            </a:r>
            <a:r>
              <a:rPr lang="es-ES_tradnl" dirty="0" err="1" smtClean="0"/>
              <a:t>infrastructures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Research </a:t>
            </a:r>
            <a:r>
              <a:rPr lang="es-ES_tradnl" dirty="0" err="1" smtClean="0"/>
              <a:t>project</a:t>
            </a:r>
            <a:r>
              <a:rPr lang="es-ES_tradnl" dirty="0" smtClean="0"/>
              <a:t> </a:t>
            </a:r>
            <a:r>
              <a:rPr lang="es-ES_tradnl" dirty="0" err="1" smtClean="0"/>
              <a:t>leaders</a:t>
            </a:r>
            <a:r>
              <a:rPr lang="es-ES_tradnl" dirty="0" smtClean="0"/>
              <a:t> </a:t>
            </a:r>
            <a:r>
              <a:rPr lang="es-ES_tradnl" dirty="0" err="1" smtClean="0"/>
              <a:t>recruit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organisation</a:t>
            </a:r>
            <a:endParaRPr lang="es-ES_tradnl" dirty="0" smtClean="0"/>
          </a:p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recruit</a:t>
            </a:r>
            <a:r>
              <a:rPr lang="es-ES_tradnl" dirty="0" smtClean="0"/>
              <a:t> are </a:t>
            </a:r>
            <a:r>
              <a:rPr lang="es-ES_tradnl" dirty="0" err="1" smtClean="0"/>
              <a:t>proxies</a:t>
            </a:r>
            <a:r>
              <a:rPr lang="es-ES_tradnl" dirty="0" smtClean="0"/>
              <a:t> (</a:t>
            </a:r>
            <a:r>
              <a:rPr lang="es-ES_tradnl" dirty="0" err="1" smtClean="0"/>
              <a:t>unicorns</a:t>
            </a:r>
            <a:r>
              <a:rPr lang="es-ES_tradnl" dirty="0" smtClean="0"/>
              <a:t> </a:t>
            </a:r>
            <a:r>
              <a:rPr lang="es-ES_tradnl" dirty="0" err="1" smtClean="0"/>
              <a:t>don´t</a:t>
            </a:r>
            <a:r>
              <a:rPr lang="es-ES_tradnl" dirty="0" smtClean="0"/>
              <a:t> </a:t>
            </a:r>
            <a:r>
              <a:rPr lang="es-ES_tradnl" dirty="0" err="1" smtClean="0"/>
              <a:t>exist</a:t>
            </a:r>
            <a:r>
              <a:rPr lang="es-ES_tradnl" dirty="0" smtClean="0"/>
              <a:t>)</a:t>
            </a:r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 to </a:t>
            </a:r>
            <a:r>
              <a:rPr lang="es-ES_tradnl" dirty="0" err="1" smtClean="0"/>
              <a:t>retrain</a:t>
            </a:r>
            <a:r>
              <a:rPr lang="es-ES_tradnl" dirty="0" smtClean="0"/>
              <a:t>/</a:t>
            </a:r>
            <a:r>
              <a:rPr lang="es-ES_tradnl" dirty="0" err="1" smtClean="0"/>
              <a:t>train</a:t>
            </a:r>
            <a:r>
              <a:rPr lang="es-ES_tradnl" dirty="0" smtClean="0"/>
              <a:t>= </a:t>
            </a:r>
            <a:r>
              <a:rPr lang="es-ES_tradnl" dirty="0" err="1" smtClean="0"/>
              <a:t>adapt</a:t>
            </a:r>
            <a:r>
              <a:rPr lang="es-ES_tradnl" dirty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100% cases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err="1" smtClean="0"/>
              <a:t>Domain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voc</a:t>
            </a:r>
            <a:r>
              <a:rPr lang="es-ES_tradnl" sz="2400" dirty="0" smtClean="0"/>
              <a:t> /</a:t>
            </a:r>
            <a:r>
              <a:rPr lang="es-ES_tradnl" sz="2400" dirty="0" err="1" smtClean="0"/>
              <a:t>ontology</a:t>
            </a:r>
            <a:endParaRPr lang="es-ES_tradnl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err="1" smtClean="0"/>
              <a:t>Projects</a:t>
            </a:r>
            <a:r>
              <a:rPr lang="es-ES_tradnl" sz="2400" dirty="0" smtClean="0"/>
              <a:t>’ </a:t>
            </a:r>
            <a:r>
              <a:rPr lang="es-ES_tradnl" sz="2400" dirty="0" err="1" smtClean="0"/>
              <a:t>needs</a:t>
            </a:r>
            <a:endParaRPr lang="es-ES_tradnl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err="1" smtClean="0"/>
              <a:t>Systems</a:t>
            </a:r>
            <a:r>
              <a:rPr lang="es-ES_tradnl" sz="2400" dirty="0" smtClean="0"/>
              <a:t> / </a:t>
            </a:r>
            <a:r>
              <a:rPr lang="es-ES_tradnl" sz="2400" dirty="0" err="1" smtClean="0"/>
              <a:t>methodologies</a:t>
            </a:r>
            <a:endParaRPr lang="es-ES_tradnl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smtClean="0"/>
              <a:t>CS to </a:t>
            </a:r>
            <a:r>
              <a:rPr lang="es-ES_tradnl" sz="2400" dirty="0" err="1" smtClean="0"/>
              <a:t>Researchers</a:t>
            </a:r>
            <a:endParaRPr lang="es-ES_tradnl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err="1" smtClean="0"/>
              <a:t>Domain</a:t>
            </a:r>
            <a:r>
              <a:rPr lang="es-ES_tradnl" sz="2400" dirty="0" smtClean="0"/>
              <a:t> to IT </a:t>
            </a:r>
            <a:r>
              <a:rPr lang="es-ES_tradnl" sz="2400" dirty="0" err="1" smtClean="0"/>
              <a:t>guys</a:t>
            </a:r>
            <a:endParaRPr lang="es-ES_tradnl" sz="2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048" y="3929062"/>
            <a:ext cx="1866354" cy="19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374</Words>
  <Application>Microsoft Macintosh PowerPoint</Application>
  <PresentationFormat>Custom</PresentationFormat>
  <Paragraphs>119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Tema de Office</vt:lpstr>
      <vt:lpstr>2_Standarddesign</vt:lpstr>
      <vt:lpstr>1_Tema de Office</vt:lpstr>
      <vt:lpstr>  </vt:lpstr>
      <vt:lpstr>PowerPoint Presentation</vt:lpstr>
      <vt:lpstr>PowerPoint Presentation</vt:lpstr>
      <vt:lpstr>PowerPoint Presentation</vt:lpstr>
      <vt:lpstr>Windows of Opportunities </vt:lpstr>
      <vt:lpstr>PowerPoint Presentation</vt:lpstr>
      <vt:lpstr>PowerPoint Presentation</vt:lpstr>
      <vt:lpstr>PowerPoint Presentation</vt:lpstr>
      <vt:lpstr>DS for Research infrastructures</vt:lpstr>
      <vt:lpstr>Time-bound Window - Sense of Urgency</vt:lpstr>
      <vt:lpstr>PowerPoint Presentation</vt:lpstr>
      <vt:lpstr>How do you get DS trained?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EDISON</dc:title>
  <dc:creator>ruben riestra</dc:creator>
  <cp:lastModifiedBy>Themis</cp:lastModifiedBy>
  <cp:revision>99</cp:revision>
  <cp:lastPrinted>2016-05-16T08:30:18Z</cp:lastPrinted>
  <dcterms:created xsi:type="dcterms:W3CDTF">2015-12-17T06:29:31Z</dcterms:created>
  <dcterms:modified xsi:type="dcterms:W3CDTF">2016-05-19T07:46:54Z</dcterms:modified>
</cp:coreProperties>
</file>