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73" r:id="rId2"/>
    <p:sldId id="878" r:id="rId3"/>
    <p:sldId id="879" r:id="rId4"/>
    <p:sldId id="872" r:id="rId5"/>
    <p:sldId id="821" r:id="rId6"/>
    <p:sldId id="882" r:id="rId7"/>
    <p:sldId id="858" r:id="rId8"/>
    <p:sldId id="888" r:id="rId9"/>
    <p:sldId id="886" r:id="rId10"/>
    <p:sldId id="885" r:id="rId11"/>
    <p:sldId id="889" r:id="rId1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30C2251-355C-4528-B55E-8407F803CF49}">
          <p14:sldIdLst>
            <p14:sldId id="273"/>
            <p14:sldId id="878"/>
            <p14:sldId id="879"/>
            <p14:sldId id="872"/>
            <p14:sldId id="821"/>
            <p14:sldId id="882"/>
            <p14:sldId id="858"/>
            <p14:sldId id="888"/>
            <p14:sldId id="886"/>
            <p14:sldId id="885"/>
            <p14:sldId id="88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78" autoAdjust="0"/>
    <p:restoredTop sz="93812" autoAdjust="0"/>
  </p:normalViewPr>
  <p:slideViewPr>
    <p:cSldViewPr>
      <p:cViewPr>
        <p:scale>
          <a:sx n="85" d="100"/>
          <a:sy n="85" d="100"/>
        </p:scale>
        <p:origin x="-1288" y="-80"/>
      </p:cViewPr>
      <p:guideLst>
        <p:guide orient="horz" pos="2160"/>
        <p:guide pos="2880"/>
      </p:guideLst>
    </p:cSldViewPr>
  </p:slideViewPr>
  <p:outlineViewPr>
    <p:cViewPr>
      <p:scale>
        <a:sx n="33" d="100"/>
        <a:sy n="33" d="100"/>
      </p:scale>
      <p:origin x="0" y="21896"/>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0C7897-49CC-EC4D-A256-1CF264B62CE6}"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3190B901-459A-E74F-9DCD-A1EF7DA67A45}">
      <dgm:prSet phldrT="[Text]"/>
      <dgm:spPr/>
      <dgm:t>
        <a:bodyPr/>
        <a:lstStyle/>
        <a:p>
          <a:r>
            <a:rPr lang="en-US" dirty="0" smtClean="0"/>
            <a:t>Data Scientist </a:t>
          </a:r>
          <a:r>
            <a:rPr lang="en-GB" dirty="0" smtClean="0"/>
            <a:t>Associate</a:t>
          </a:r>
          <a:endParaRPr lang="en-US" dirty="0"/>
        </a:p>
      </dgm:t>
    </dgm:pt>
    <dgm:pt modelId="{9FF54ADE-2480-D145-A165-73D533F6C547}" type="parTrans" cxnId="{0F3E5790-5FAA-AE44-AE6E-73B0CB5A6AA2}">
      <dgm:prSet/>
      <dgm:spPr/>
      <dgm:t>
        <a:bodyPr/>
        <a:lstStyle/>
        <a:p>
          <a:endParaRPr lang="en-US"/>
        </a:p>
      </dgm:t>
    </dgm:pt>
    <dgm:pt modelId="{C22D645C-D797-854C-BBC9-CDF75A314806}" type="sibTrans" cxnId="{0F3E5790-5FAA-AE44-AE6E-73B0CB5A6AA2}">
      <dgm:prSet/>
      <dgm:spPr/>
      <dgm:t>
        <a:bodyPr/>
        <a:lstStyle/>
        <a:p>
          <a:endParaRPr lang="en-US"/>
        </a:p>
      </dgm:t>
    </dgm:pt>
    <dgm:pt modelId="{B823E45F-CAA7-A941-807F-E802583C1390}">
      <dgm:prSet phldrT="[Text]"/>
      <dgm:spPr/>
      <dgm:t>
        <a:bodyPr/>
        <a:lstStyle/>
        <a:p>
          <a:r>
            <a:rPr lang="en-US" dirty="0" smtClean="0"/>
            <a:t>Description</a:t>
          </a:r>
          <a:endParaRPr lang="en-US" dirty="0"/>
        </a:p>
      </dgm:t>
    </dgm:pt>
    <dgm:pt modelId="{B2CC808E-B8AC-704B-89D9-F3941D2F3260}" type="parTrans" cxnId="{96F251BD-7370-444D-9774-4461A3CEE1DA}">
      <dgm:prSet/>
      <dgm:spPr/>
      <dgm:t>
        <a:bodyPr/>
        <a:lstStyle/>
        <a:p>
          <a:endParaRPr lang="en-US"/>
        </a:p>
      </dgm:t>
    </dgm:pt>
    <dgm:pt modelId="{0DF48F95-68B7-6540-B529-EFEDC55CE4ED}" type="sibTrans" cxnId="{96F251BD-7370-444D-9774-4461A3CEE1DA}">
      <dgm:prSet/>
      <dgm:spPr/>
      <dgm:t>
        <a:bodyPr/>
        <a:lstStyle/>
        <a:p>
          <a:endParaRPr lang="en-US"/>
        </a:p>
      </dgm:t>
    </dgm:pt>
    <dgm:pt modelId="{791F4B2A-5A9E-6640-979A-EEB141DD3B09}">
      <dgm:prSet phldrT="[Text]"/>
      <dgm:spPr/>
      <dgm:t>
        <a:bodyPr/>
        <a:lstStyle/>
        <a:p>
          <a:r>
            <a:rPr lang="en-US" dirty="0" smtClean="0"/>
            <a:t>Price</a:t>
          </a:r>
          <a:endParaRPr lang="en-US" dirty="0"/>
        </a:p>
      </dgm:t>
    </dgm:pt>
    <dgm:pt modelId="{70596A71-BA4A-204B-8A3E-DEAB1F20BCBE}" type="parTrans" cxnId="{168B796F-5CBD-AC48-8928-5DBC85769E75}">
      <dgm:prSet/>
      <dgm:spPr/>
      <dgm:t>
        <a:bodyPr/>
        <a:lstStyle/>
        <a:p>
          <a:endParaRPr lang="en-US"/>
        </a:p>
      </dgm:t>
    </dgm:pt>
    <dgm:pt modelId="{FC4E7319-0FE8-2D46-B56F-1BBABCCC231D}" type="sibTrans" cxnId="{168B796F-5CBD-AC48-8928-5DBC85769E75}">
      <dgm:prSet/>
      <dgm:spPr/>
      <dgm:t>
        <a:bodyPr/>
        <a:lstStyle/>
        <a:p>
          <a:endParaRPr lang="en-US"/>
        </a:p>
      </dgm:t>
    </dgm:pt>
    <dgm:pt modelId="{CD61F102-D061-944D-9B9E-8D99F64BE661}">
      <dgm:prSet phldrT="[Text]"/>
      <dgm:spPr/>
      <dgm:t>
        <a:bodyPr/>
        <a:lstStyle/>
        <a:p>
          <a:r>
            <a:rPr lang="en-US" dirty="0" smtClean="0"/>
            <a:t>Data scientist Specialist/Professional</a:t>
          </a:r>
          <a:endParaRPr lang="en-US" dirty="0"/>
        </a:p>
      </dgm:t>
    </dgm:pt>
    <dgm:pt modelId="{8AF6883F-F0C3-0742-A8E2-615365532F54}" type="parTrans" cxnId="{3D527673-F137-0342-A8AD-4D77331C4E5E}">
      <dgm:prSet/>
      <dgm:spPr/>
      <dgm:t>
        <a:bodyPr/>
        <a:lstStyle/>
        <a:p>
          <a:endParaRPr lang="en-US"/>
        </a:p>
      </dgm:t>
    </dgm:pt>
    <dgm:pt modelId="{6F53D344-6D1C-EC40-B2E9-AAC15814F2BF}" type="sibTrans" cxnId="{3D527673-F137-0342-A8AD-4D77331C4E5E}">
      <dgm:prSet/>
      <dgm:spPr/>
      <dgm:t>
        <a:bodyPr/>
        <a:lstStyle/>
        <a:p>
          <a:endParaRPr lang="en-US"/>
        </a:p>
      </dgm:t>
    </dgm:pt>
    <dgm:pt modelId="{07888796-6DB5-D243-A003-C284CDAEF97F}">
      <dgm:prSet phldrT="[Text]"/>
      <dgm:spPr/>
      <dgm:t>
        <a:bodyPr/>
        <a:lstStyle/>
        <a:p>
          <a:r>
            <a:rPr lang="en-US" dirty="0" smtClean="0"/>
            <a:t>Description</a:t>
          </a:r>
          <a:endParaRPr lang="en-US" dirty="0"/>
        </a:p>
      </dgm:t>
    </dgm:pt>
    <dgm:pt modelId="{5AE833AC-1CC9-8B48-9CE6-090508CDDB58}" type="parTrans" cxnId="{4E0C32E6-077A-4F42-8CEB-58D8507E8BD6}">
      <dgm:prSet/>
      <dgm:spPr/>
      <dgm:t>
        <a:bodyPr/>
        <a:lstStyle/>
        <a:p>
          <a:endParaRPr lang="en-US"/>
        </a:p>
      </dgm:t>
    </dgm:pt>
    <dgm:pt modelId="{032AA2F8-8508-A841-9571-D3E1649011C7}" type="sibTrans" cxnId="{4E0C32E6-077A-4F42-8CEB-58D8507E8BD6}">
      <dgm:prSet/>
      <dgm:spPr/>
      <dgm:t>
        <a:bodyPr/>
        <a:lstStyle/>
        <a:p>
          <a:endParaRPr lang="en-US"/>
        </a:p>
      </dgm:t>
    </dgm:pt>
    <dgm:pt modelId="{3A51DF3E-F75F-7149-A5BD-551B5394223D}">
      <dgm:prSet phldrT="[Text]"/>
      <dgm:spPr/>
      <dgm:t>
        <a:bodyPr/>
        <a:lstStyle/>
        <a:p>
          <a:r>
            <a:rPr lang="en-US" dirty="0" smtClean="0"/>
            <a:t>Perquisites</a:t>
          </a:r>
        </a:p>
      </dgm:t>
    </dgm:pt>
    <dgm:pt modelId="{4D8FE05B-3B17-4B4A-B8E2-BD65EEAE612F}" type="parTrans" cxnId="{4CFA03AC-DD82-8F4C-94EB-CF1F1AC1F46E}">
      <dgm:prSet/>
      <dgm:spPr/>
      <dgm:t>
        <a:bodyPr/>
        <a:lstStyle/>
        <a:p>
          <a:endParaRPr lang="en-US"/>
        </a:p>
      </dgm:t>
    </dgm:pt>
    <dgm:pt modelId="{4B64D521-F13B-B049-8C2B-8387688DC843}" type="sibTrans" cxnId="{4CFA03AC-DD82-8F4C-94EB-CF1F1AC1F46E}">
      <dgm:prSet/>
      <dgm:spPr/>
      <dgm:t>
        <a:bodyPr/>
        <a:lstStyle/>
        <a:p>
          <a:endParaRPr lang="en-US"/>
        </a:p>
      </dgm:t>
    </dgm:pt>
    <dgm:pt modelId="{4E457A7C-41A4-1E40-A48E-AE7395F82866}">
      <dgm:prSet phldrT="[Text]"/>
      <dgm:spPr/>
      <dgm:t>
        <a:bodyPr/>
        <a:lstStyle/>
        <a:p>
          <a:r>
            <a:rPr lang="en-US" dirty="0" smtClean="0"/>
            <a:t>Perquisites</a:t>
          </a:r>
        </a:p>
      </dgm:t>
    </dgm:pt>
    <dgm:pt modelId="{A05CC4ED-86E8-E840-BE05-F3A0E8833B0C}" type="parTrans" cxnId="{71ADAB78-A1E7-B643-972F-2D9A949252F9}">
      <dgm:prSet/>
      <dgm:spPr/>
      <dgm:t>
        <a:bodyPr/>
        <a:lstStyle/>
        <a:p>
          <a:endParaRPr lang="en-US"/>
        </a:p>
      </dgm:t>
    </dgm:pt>
    <dgm:pt modelId="{C4C2CEBC-B60F-4749-9E10-C440475890BB}" type="sibTrans" cxnId="{71ADAB78-A1E7-B643-972F-2D9A949252F9}">
      <dgm:prSet/>
      <dgm:spPr/>
      <dgm:t>
        <a:bodyPr/>
        <a:lstStyle/>
        <a:p>
          <a:endParaRPr lang="en-US"/>
        </a:p>
      </dgm:t>
    </dgm:pt>
    <dgm:pt modelId="{9F5A9D72-AED7-8C4F-8143-9B3A40A799AC}">
      <dgm:prSet phldrT="[Text]"/>
      <dgm:spPr/>
      <dgm:t>
        <a:bodyPr/>
        <a:lstStyle/>
        <a:p>
          <a:r>
            <a:rPr lang="en-US" dirty="0" smtClean="0"/>
            <a:t>Exam</a:t>
          </a:r>
          <a:endParaRPr lang="en-US" dirty="0"/>
        </a:p>
      </dgm:t>
    </dgm:pt>
    <dgm:pt modelId="{86ACE581-4AEF-F242-96E5-63FB8651A36F}" type="parTrans" cxnId="{50EF9C71-3733-5A4B-ADE1-6FDE9BEF78EB}">
      <dgm:prSet/>
      <dgm:spPr/>
      <dgm:t>
        <a:bodyPr/>
        <a:lstStyle/>
        <a:p>
          <a:endParaRPr lang="en-US"/>
        </a:p>
      </dgm:t>
    </dgm:pt>
    <dgm:pt modelId="{136F8707-357C-EA4D-9BB8-009D6F03ED88}" type="sibTrans" cxnId="{50EF9C71-3733-5A4B-ADE1-6FDE9BEF78EB}">
      <dgm:prSet/>
      <dgm:spPr/>
      <dgm:t>
        <a:bodyPr/>
        <a:lstStyle/>
        <a:p>
          <a:endParaRPr lang="en-US"/>
        </a:p>
      </dgm:t>
    </dgm:pt>
    <dgm:pt modelId="{7389B90A-DA87-FD4F-8E84-67F9C19B042C}">
      <dgm:prSet phldrT="[Text]"/>
      <dgm:spPr/>
      <dgm:t>
        <a:bodyPr/>
        <a:lstStyle/>
        <a:p>
          <a:r>
            <a:rPr lang="en-US" dirty="0" smtClean="0"/>
            <a:t>Exam</a:t>
          </a:r>
          <a:endParaRPr lang="en-US" dirty="0"/>
        </a:p>
      </dgm:t>
    </dgm:pt>
    <dgm:pt modelId="{B0F38486-E9E4-2340-8555-FE8D3E421839}" type="parTrans" cxnId="{1BE20B6C-6620-B741-8723-BE374D169C25}">
      <dgm:prSet/>
      <dgm:spPr/>
      <dgm:t>
        <a:bodyPr/>
        <a:lstStyle/>
        <a:p>
          <a:endParaRPr lang="en-US"/>
        </a:p>
      </dgm:t>
    </dgm:pt>
    <dgm:pt modelId="{27B43CE1-7433-EB43-BFE5-3D2F42E51698}" type="sibTrans" cxnId="{1BE20B6C-6620-B741-8723-BE374D169C25}">
      <dgm:prSet/>
      <dgm:spPr/>
      <dgm:t>
        <a:bodyPr/>
        <a:lstStyle/>
        <a:p>
          <a:endParaRPr lang="en-US"/>
        </a:p>
      </dgm:t>
    </dgm:pt>
    <dgm:pt modelId="{8C9B27F1-7C14-8843-91EE-96E4A867AC46}">
      <dgm:prSet phldrT="[Text]"/>
      <dgm:spPr/>
      <dgm:t>
        <a:bodyPr/>
        <a:lstStyle/>
        <a:p>
          <a:r>
            <a:rPr lang="en-GB" b="0" dirty="0" smtClean="0"/>
            <a:t>Practitioner in ??</a:t>
          </a:r>
          <a:endParaRPr lang="en-US" b="0" dirty="0"/>
        </a:p>
      </dgm:t>
    </dgm:pt>
    <dgm:pt modelId="{497A39FC-28F8-8644-81A9-62DC8255846D}" type="parTrans" cxnId="{F58C0E1D-16DC-8C4D-AD2C-7AEA9DA24EAC}">
      <dgm:prSet/>
      <dgm:spPr/>
      <dgm:t>
        <a:bodyPr/>
        <a:lstStyle/>
        <a:p>
          <a:endParaRPr lang="en-US"/>
        </a:p>
      </dgm:t>
    </dgm:pt>
    <dgm:pt modelId="{E4AAE3BF-03A7-6247-BCC7-0F13CCB5316A}" type="sibTrans" cxnId="{F58C0E1D-16DC-8C4D-AD2C-7AEA9DA24EAC}">
      <dgm:prSet/>
      <dgm:spPr/>
      <dgm:t>
        <a:bodyPr/>
        <a:lstStyle/>
        <a:p>
          <a:endParaRPr lang="en-US"/>
        </a:p>
      </dgm:t>
    </dgm:pt>
    <dgm:pt modelId="{7C602DF8-E081-614F-BA06-3344E08C2864}">
      <dgm:prSet phldrT="[Text]"/>
      <dgm:spPr/>
      <dgm:t>
        <a:bodyPr/>
        <a:lstStyle/>
        <a:p>
          <a:r>
            <a:rPr lang="en-US" dirty="0" smtClean="0"/>
            <a:t>Description</a:t>
          </a:r>
          <a:endParaRPr lang="en-US" dirty="0"/>
        </a:p>
      </dgm:t>
    </dgm:pt>
    <dgm:pt modelId="{552D81A5-E289-A049-B188-6034AD1F9063}" type="parTrans" cxnId="{15FB01BE-DB09-C243-8ABC-DE8DA72466C1}">
      <dgm:prSet/>
      <dgm:spPr/>
      <dgm:t>
        <a:bodyPr/>
        <a:lstStyle/>
        <a:p>
          <a:endParaRPr lang="en-US"/>
        </a:p>
      </dgm:t>
    </dgm:pt>
    <dgm:pt modelId="{6BDB9D51-E0E9-3544-A47E-D773F5955330}" type="sibTrans" cxnId="{15FB01BE-DB09-C243-8ABC-DE8DA72466C1}">
      <dgm:prSet/>
      <dgm:spPr/>
      <dgm:t>
        <a:bodyPr/>
        <a:lstStyle/>
        <a:p>
          <a:endParaRPr lang="en-US"/>
        </a:p>
      </dgm:t>
    </dgm:pt>
    <dgm:pt modelId="{CFF669B8-B9B5-6348-8BB8-63CBAACC27CC}">
      <dgm:prSet phldrT="[Text]"/>
      <dgm:spPr/>
      <dgm:t>
        <a:bodyPr/>
        <a:lstStyle/>
        <a:p>
          <a:r>
            <a:rPr lang="en-US" dirty="0" smtClean="0"/>
            <a:t>Price</a:t>
          </a:r>
          <a:endParaRPr lang="en-US" dirty="0"/>
        </a:p>
      </dgm:t>
    </dgm:pt>
    <dgm:pt modelId="{105B96BB-56DF-A843-8F52-8E7863235329}" type="parTrans" cxnId="{0E498BC0-DB28-384A-98FD-6AEF2C444E5A}">
      <dgm:prSet/>
      <dgm:spPr/>
      <dgm:t>
        <a:bodyPr/>
        <a:lstStyle/>
        <a:p>
          <a:endParaRPr lang="en-US"/>
        </a:p>
      </dgm:t>
    </dgm:pt>
    <dgm:pt modelId="{57ACCCDD-8789-C845-9945-7A7E817F3544}" type="sibTrans" cxnId="{0E498BC0-DB28-384A-98FD-6AEF2C444E5A}">
      <dgm:prSet/>
      <dgm:spPr/>
      <dgm:t>
        <a:bodyPr/>
        <a:lstStyle/>
        <a:p>
          <a:endParaRPr lang="en-US"/>
        </a:p>
      </dgm:t>
    </dgm:pt>
    <dgm:pt modelId="{9A5151AD-5169-C040-92F6-4169254D1A8F}">
      <dgm:prSet phldrT="[Text]"/>
      <dgm:spPr/>
      <dgm:t>
        <a:bodyPr/>
        <a:lstStyle/>
        <a:p>
          <a:r>
            <a:rPr lang="en-US" dirty="0" smtClean="0"/>
            <a:t>Perquisites</a:t>
          </a:r>
        </a:p>
      </dgm:t>
    </dgm:pt>
    <dgm:pt modelId="{F640AED8-F323-2A49-A376-C99E5D7DB8B5}" type="parTrans" cxnId="{3E2AF7E8-931D-344A-AD80-244843730AD1}">
      <dgm:prSet/>
      <dgm:spPr/>
      <dgm:t>
        <a:bodyPr/>
        <a:lstStyle/>
        <a:p>
          <a:endParaRPr lang="en-US"/>
        </a:p>
      </dgm:t>
    </dgm:pt>
    <dgm:pt modelId="{029E2E1F-5429-FE42-8951-9F8A4D3BA43D}" type="sibTrans" cxnId="{3E2AF7E8-931D-344A-AD80-244843730AD1}">
      <dgm:prSet/>
      <dgm:spPr/>
      <dgm:t>
        <a:bodyPr/>
        <a:lstStyle/>
        <a:p>
          <a:endParaRPr lang="en-US"/>
        </a:p>
      </dgm:t>
    </dgm:pt>
    <dgm:pt modelId="{98C34A24-930C-0A40-9F1F-44BA96423155}">
      <dgm:prSet phldrT="[Text]"/>
      <dgm:spPr/>
      <dgm:t>
        <a:bodyPr/>
        <a:lstStyle/>
        <a:p>
          <a:r>
            <a:rPr lang="en-US" dirty="0" smtClean="0"/>
            <a:t>Exam</a:t>
          </a:r>
          <a:endParaRPr lang="en-US" dirty="0"/>
        </a:p>
      </dgm:t>
    </dgm:pt>
    <dgm:pt modelId="{7306463E-7325-EF47-9DC8-056FE2456558}" type="parTrans" cxnId="{F2C19200-CA73-B946-B86E-5BAFE9A48ED5}">
      <dgm:prSet/>
      <dgm:spPr/>
      <dgm:t>
        <a:bodyPr/>
        <a:lstStyle/>
        <a:p>
          <a:endParaRPr lang="en-US"/>
        </a:p>
      </dgm:t>
    </dgm:pt>
    <dgm:pt modelId="{697CBD82-AB76-2048-95CF-EB0F83E6E03A}" type="sibTrans" cxnId="{F2C19200-CA73-B946-B86E-5BAFE9A48ED5}">
      <dgm:prSet/>
      <dgm:spPr/>
      <dgm:t>
        <a:bodyPr/>
        <a:lstStyle/>
        <a:p>
          <a:endParaRPr lang="en-US"/>
        </a:p>
      </dgm:t>
    </dgm:pt>
    <dgm:pt modelId="{078D1FA1-1A21-0E41-8FE5-F127EEAED7D0}">
      <dgm:prSet phldrT="[Text]"/>
      <dgm:spPr/>
      <dgm:t>
        <a:bodyPr/>
        <a:lstStyle/>
        <a:p>
          <a:r>
            <a:rPr lang="en-GB" b="0" dirty="0" smtClean="0"/>
            <a:t>Practitioner in ??</a:t>
          </a:r>
          <a:endParaRPr lang="en-US" b="0" dirty="0"/>
        </a:p>
      </dgm:t>
    </dgm:pt>
    <dgm:pt modelId="{43AFA9FB-D2E4-454D-8968-3D7939F8D837}" type="parTrans" cxnId="{2E3E963D-6889-AE47-87B3-CA310A5287D0}">
      <dgm:prSet/>
      <dgm:spPr/>
      <dgm:t>
        <a:bodyPr/>
        <a:lstStyle/>
        <a:p>
          <a:endParaRPr lang="en-US"/>
        </a:p>
      </dgm:t>
    </dgm:pt>
    <dgm:pt modelId="{68EE48A8-EE78-1D48-B56E-739BDF28F482}" type="sibTrans" cxnId="{2E3E963D-6889-AE47-87B3-CA310A5287D0}">
      <dgm:prSet/>
      <dgm:spPr/>
      <dgm:t>
        <a:bodyPr/>
        <a:lstStyle/>
        <a:p>
          <a:endParaRPr lang="en-US"/>
        </a:p>
      </dgm:t>
    </dgm:pt>
    <dgm:pt modelId="{FB1E99F5-5732-3444-B054-15E3DA95F7F8}">
      <dgm:prSet phldrT="[Text]"/>
      <dgm:spPr/>
      <dgm:t>
        <a:bodyPr/>
        <a:lstStyle/>
        <a:p>
          <a:r>
            <a:rPr lang="is-IS" dirty="0" smtClean="0"/>
            <a:t>…</a:t>
          </a:r>
          <a:endParaRPr lang="en-US" dirty="0"/>
        </a:p>
      </dgm:t>
    </dgm:pt>
    <dgm:pt modelId="{4F7790C4-E94F-1440-9CDF-DF8FFEF976CD}" type="parTrans" cxnId="{25882780-C423-6249-8553-E60C84E014DD}">
      <dgm:prSet/>
      <dgm:spPr/>
      <dgm:t>
        <a:bodyPr/>
        <a:lstStyle/>
        <a:p>
          <a:endParaRPr lang="en-US"/>
        </a:p>
      </dgm:t>
    </dgm:pt>
    <dgm:pt modelId="{9EE9B47B-D21D-8A4B-87D4-DF159793A04A}" type="sibTrans" cxnId="{25882780-C423-6249-8553-E60C84E014DD}">
      <dgm:prSet/>
      <dgm:spPr/>
      <dgm:t>
        <a:bodyPr/>
        <a:lstStyle/>
        <a:p>
          <a:endParaRPr lang="en-US"/>
        </a:p>
      </dgm:t>
    </dgm:pt>
    <dgm:pt modelId="{08A5B56C-E5FD-9E41-84C8-88DDB1916806}">
      <dgm:prSet phldrT="[Text]"/>
      <dgm:spPr/>
      <dgm:t>
        <a:bodyPr/>
        <a:lstStyle/>
        <a:p>
          <a:r>
            <a:rPr lang="is-IS" dirty="0" smtClean="0"/>
            <a:t>…</a:t>
          </a:r>
          <a:endParaRPr lang="en-US" dirty="0"/>
        </a:p>
      </dgm:t>
    </dgm:pt>
    <dgm:pt modelId="{C6C5D825-B9D4-7943-8783-7168A0493483}" type="parTrans" cxnId="{DD440BCA-B1AB-D04E-8F25-195F37518B87}">
      <dgm:prSet/>
      <dgm:spPr/>
      <dgm:t>
        <a:bodyPr/>
        <a:lstStyle/>
        <a:p>
          <a:endParaRPr lang="en-US"/>
        </a:p>
      </dgm:t>
    </dgm:pt>
    <dgm:pt modelId="{90B7989E-CFF2-4842-B8F3-E6EEBC61A027}" type="sibTrans" cxnId="{DD440BCA-B1AB-D04E-8F25-195F37518B87}">
      <dgm:prSet/>
      <dgm:spPr/>
      <dgm:t>
        <a:bodyPr/>
        <a:lstStyle/>
        <a:p>
          <a:endParaRPr lang="en-US"/>
        </a:p>
      </dgm:t>
    </dgm:pt>
    <dgm:pt modelId="{18D9AD5A-D827-3B4F-BB60-D370DDA9F1C7}">
      <dgm:prSet phldrT="[Text]"/>
      <dgm:spPr/>
      <dgm:t>
        <a:bodyPr/>
        <a:lstStyle/>
        <a:p>
          <a:r>
            <a:rPr lang="is-IS" dirty="0" smtClean="0"/>
            <a:t>…</a:t>
          </a:r>
          <a:endParaRPr lang="en-US" dirty="0"/>
        </a:p>
      </dgm:t>
    </dgm:pt>
    <dgm:pt modelId="{400825A8-3690-B742-BD62-2A25169BB59E}" type="parTrans" cxnId="{F6164BDA-B071-C840-AD10-F8544BF42DC1}">
      <dgm:prSet/>
      <dgm:spPr/>
      <dgm:t>
        <a:bodyPr/>
        <a:lstStyle/>
        <a:p>
          <a:endParaRPr lang="en-US"/>
        </a:p>
      </dgm:t>
    </dgm:pt>
    <dgm:pt modelId="{CD435862-A8D3-784E-A554-422B27745616}" type="sibTrans" cxnId="{F6164BDA-B071-C840-AD10-F8544BF42DC1}">
      <dgm:prSet/>
      <dgm:spPr/>
      <dgm:t>
        <a:bodyPr/>
        <a:lstStyle/>
        <a:p>
          <a:endParaRPr lang="en-US"/>
        </a:p>
      </dgm:t>
    </dgm:pt>
    <dgm:pt modelId="{51C3A49E-1BDF-6247-90F3-809810AEB53D}">
      <dgm:prSet phldrT="[Text]"/>
      <dgm:spPr/>
      <dgm:t>
        <a:bodyPr/>
        <a:lstStyle/>
        <a:p>
          <a:r>
            <a:rPr lang="en-US" dirty="0" smtClean="0"/>
            <a:t>Price</a:t>
          </a:r>
          <a:endParaRPr lang="en-US" dirty="0"/>
        </a:p>
      </dgm:t>
    </dgm:pt>
    <dgm:pt modelId="{58ECB5E5-EED6-2740-BBB0-27D2DE22D84D}" type="parTrans" cxnId="{A562839B-E609-4149-96AC-249F7C976316}">
      <dgm:prSet/>
      <dgm:spPr/>
      <dgm:t>
        <a:bodyPr/>
        <a:lstStyle/>
        <a:p>
          <a:endParaRPr lang="en-US"/>
        </a:p>
      </dgm:t>
    </dgm:pt>
    <dgm:pt modelId="{1BD740BD-0E54-7E45-A90F-E889B3F22DF2}" type="sibTrans" cxnId="{A562839B-E609-4149-96AC-249F7C976316}">
      <dgm:prSet/>
      <dgm:spPr/>
      <dgm:t>
        <a:bodyPr/>
        <a:lstStyle/>
        <a:p>
          <a:endParaRPr lang="en-US"/>
        </a:p>
      </dgm:t>
    </dgm:pt>
    <dgm:pt modelId="{14BC3BAB-992F-EF45-AB72-EFA3F31E8F03}">
      <dgm:prSet phldrT="[Text]"/>
      <dgm:spPr/>
      <dgm:t>
        <a:bodyPr/>
        <a:lstStyle/>
        <a:p>
          <a:r>
            <a:rPr lang="is-IS" dirty="0" smtClean="0"/>
            <a:t>…</a:t>
          </a:r>
          <a:endParaRPr lang="en-US" dirty="0"/>
        </a:p>
      </dgm:t>
    </dgm:pt>
    <dgm:pt modelId="{E0B6A3FA-184A-FF4B-9113-1E2316EDA7C7}" type="parTrans" cxnId="{4FFD7FD8-D7BF-1347-8C1E-52FB0F563766}">
      <dgm:prSet/>
      <dgm:spPr/>
      <dgm:t>
        <a:bodyPr/>
        <a:lstStyle/>
        <a:p>
          <a:endParaRPr lang="en-US"/>
        </a:p>
      </dgm:t>
    </dgm:pt>
    <dgm:pt modelId="{E25BD104-F7B7-284F-B0A0-847C7DE5C78B}" type="sibTrans" cxnId="{4FFD7FD8-D7BF-1347-8C1E-52FB0F563766}">
      <dgm:prSet/>
      <dgm:spPr/>
      <dgm:t>
        <a:bodyPr/>
        <a:lstStyle/>
        <a:p>
          <a:endParaRPr lang="en-US"/>
        </a:p>
      </dgm:t>
    </dgm:pt>
    <dgm:pt modelId="{D3CB3C1A-5F41-CB40-A8EB-AD967E24F89A}" type="pres">
      <dgm:prSet presAssocID="{750C7897-49CC-EC4D-A256-1CF264B62CE6}" presName="diagram" presStyleCnt="0">
        <dgm:presLayoutVars>
          <dgm:chPref val="1"/>
          <dgm:dir/>
          <dgm:animOne val="branch"/>
          <dgm:animLvl val="lvl"/>
          <dgm:resizeHandles/>
        </dgm:presLayoutVars>
      </dgm:prSet>
      <dgm:spPr/>
      <dgm:t>
        <a:bodyPr/>
        <a:lstStyle/>
        <a:p>
          <a:endParaRPr lang="en-GB"/>
        </a:p>
      </dgm:t>
    </dgm:pt>
    <dgm:pt modelId="{A6B442F8-1638-9E43-90C2-87E9A4B1AB9E}" type="pres">
      <dgm:prSet presAssocID="{3190B901-459A-E74F-9DCD-A1EF7DA67A45}" presName="root" presStyleCnt="0"/>
      <dgm:spPr/>
    </dgm:pt>
    <dgm:pt modelId="{16001C42-78DD-234D-9ACE-E6B4BF8B9BE6}" type="pres">
      <dgm:prSet presAssocID="{3190B901-459A-E74F-9DCD-A1EF7DA67A45}" presName="rootComposite" presStyleCnt="0"/>
      <dgm:spPr/>
    </dgm:pt>
    <dgm:pt modelId="{04E2D8F5-453C-3944-B8BB-9A2CBEC3E8A6}" type="pres">
      <dgm:prSet presAssocID="{3190B901-459A-E74F-9DCD-A1EF7DA67A45}" presName="rootText" presStyleLbl="node1" presStyleIdx="0" presStyleCnt="4"/>
      <dgm:spPr/>
      <dgm:t>
        <a:bodyPr/>
        <a:lstStyle/>
        <a:p>
          <a:endParaRPr lang="en-GB"/>
        </a:p>
      </dgm:t>
    </dgm:pt>
    <dgm:pt modelId="{D8362E9E-9689-BF4A-9CB4-A12ABF178441}" type="pres">
      <dgm:prSet presAssocID="{3190B901-459A-E74F-9DCD-A1EF7DA67A45}" presName="rootConnector" presStyleLbl="node1" presStyleIdx="0" presStyleCnt="4"/>
      <dgm:spPr/>
      <dgm:t>
        <a:bodyPr/>
        <a:lstStyle/>
        <a:p>
          <a:endParaRPr lang="en-GB"/>
        </a:p>
      </dgm:t>
    </dgm:pt>
    <dgm:pt modelId="{EDD9BA9D-1F28-2248-BE9A-DE3CAC09258E}" type="pres">
      <dgm:prSet presAssocID="{3190B901-459A-E74F-9DCD-A1EF7DA67A45}" presName="childShape" presStyleCnt="0"/>
      <dgm:spPr/>
    </dgm:pt>
    <dgm:pt modelId="{AF7B6BD3-0A78-AB48-8F0A-DFE6494045E3}" type="pres">
      <dgm:prSet presAssocID="{B2CC808E-B8AC-704B-89D9-F3941D2F3260}" presName="Name13" presStyleLbl="parChTrans1D2" presStyleIdx="0" presStyleCnt="16"/>
      <dgm:spPr/>
      <dgm:t>
        <a:bodyPr/>
        <a:lstStyle/>
        <a:p>
          <a:endParaRPr lang="en-GB"/>
        </a:p>
      </dgm:t>
    </dgm:pt>
    <dgm:pt modelId="{5F3976C6-8BD5-1641-85A1-6FEE06955E44}" type="pres">
      <dgm:prSet presAssocID="{B823E45F-CAA7-A941-807F-E802583C1390}" presName="childText" presStyleLbl="bgAcc1" presStyleIdx="0" presStyleCnt="16">
        <dgm:presLayoutVars>
          <dgm:bulletEnabled val="1"/>
        </dgm:presLayoutVars>
      </dgm:prSet>
      <dgm:spPr/>
      <dgm:t>
        <a:bodyPr/>
        <a:lstStyle/>
        <a:p>
          <a:endParaRPr lang="en-GB"/>
        </a:p>
      </dgm:t>
    </dgm:pt>
    <dgm:pt modelId="{EA6A4FEF-AE15-8B45-875F-4A20AD1DD74F}" type="pres">
      <dgm:prSet presAssocID="{70596A71-BA4A-204B-8A3E-DEAB1F20BCBE}" presName="Name13" presStyleLbl="parChTrans1D2" presStyleIdx="1" presStyleCnt="16"/>
      <dgm:spPr/>
      <dgm:t>
        <a:bodyPr/>
        <a:lstStyle/>
        <a:p>
          <a:endParaRPr lang="en-GB"/>
        </a:p>
      </dgm:t>
    </dgm:pt>
    <dgm:pt modelId="{84C14132-97DB-DE49-ACE0-8CC5115FF975}" type="pres">
      <dgm:prSet presAssocID="{791F4B2A-5A9E-6640-979A-EEB141DD3B09}" presName="childText" presStyleLbl="bgAcc1" presStyleIdx="1" presStyleCnt="16">
        <dgm:presLayoutVars>
          <dgm:bulletEnabled val="1"/>
        </dgm:presLayoutVars>
      </dgm:prSet>
      <dgm:spPr/>
      <dgm:t>
        <a:bodyPr/>
        <a:lstStyle/>
        <a:p>
          <a:endParaRPr lang="en-US"/>
        </a:p>
      </dgm:t>
    </dgm:pt>
    <dgm:pt modelId="{0BF4F0CA-7630-2F48-9644-13498F698310}" type="pres">
      <dgm:prSet presAssocID="{4D8FE05B-3B17-4B4A-B8E2-BD65EEAE612F}" presName="Name13" presStyleLbl="parChTrans1D2" presStyleIdx="2" presStyleCnt="16"/>
      <dgm:spPr/>
      <dgm:t>
        <a:bodyPr/>
        <a:lstStyle/>
        <a:p>
          <a:endParaRPr lang="en-GB"/>
        </a:p>
      </dgm:t>
    </dgm:pt>
    <dgm:pt modelId="{6A1D6861-A891-C143-9FA9-3771F93449FE}" type="pres">
      <dgm:prSet presAssocID="{3A51DF3E-F75F-7149-A5BD-551B5394223D}" presName="childText" presStyleLbl="bgAcc1" presStyleIdx="2" presStyleCnt="16">
        <dgm:presLayoutVars>
          <dgm:bulletEnabled val="1"/>
        </dgm:presLayoutVars>
      </dgm:prSet>
      <dgm:spPr/>
      <dgm:t>
        <a:bodyPr/>
        <a:lstStyle/>
        <a:p>
          <a:endParaRPr lang="en-US"/>
        </a:p>
      </dgm:t>
    </dgm:pt>
    <dgm:pt modelId="{B7C96E91-DA76-F44B-A22F-8666266E202B}" type="pres">
      <dgm:prSet presAssocID="{B0F38486-E9E4-2340-8555-FE8D3E421839}" presName="Name13" presStyleLbl="parChTrans1D2" presStyleIdx="3" presStyleCnt="16"/>
      <dgm:spPr/>
      <dgm:t>
        <a:bodyPr/>
        <a:lstStyle/>
        <a:p>
          <a:endParaRPr lang="en-GB"/>
        </a:p>
      </dgm:t>
    </dgm:pt>
    <dgm:pt modelId="{ACF79BB3-B649-FB4B-B5D3-45EBE796DEFF}" type="pres">
      <dgm:prSet presAssocID="{7389B90A-DA87-FD4F-8E84-67F9C19B042C}" presName="childText" presStyleLbl="bgAcc1" presStyleIdx="3" presStyleCnt="16">
        <dgm:presLayoutVars>
          <dgm:bulletEnabled val="1"/>
        </dgm:presLayoutVars>
      </dgm:prSet>
      <dgm:spPr/>
      <dgm:t>
        <a:bodyPr/>
        <a:lstStyle/>
        <a:p>
          <a:endParaRPr lang="en-US"/>
        </a:p>
      </dgm:t>
    </dgm:pt>
    <dgm:pt modelId="{2D5F5791-3149-3A44-8EDA-628FD64AA19E}" type="pres">
      <dgm:prSet presAssocID="{CD61F102-D061-944D-9B9E-8D99F64BE661}" presName="root" presStyleCnt="0"/>
      <dgm:spPr/>
    </dgm:pt>
    <dgm:pt modelId="{8E4F4594-0D28-D048-80A6-8A8B8EC561C4}" type="pres">
      <dgm:prSet presAssocID="{CD61F102-D061-944D-9B9E-8D99F64BE661}" presName="rootComposite" presStyleCnt="0"/>
      <dgm:spPr/>
    </dgm:pt>
    <dgm:pt modelId="{14113229-6200-D040-980C-C082FC9B8E8B}" type="pres">
      <dgm:prSet presAssocID="{CD61F102-D061-944D-9B9E-8D99F64BE661}" presName="rootText" presStyleLbl="node1" presStyleIdx="1" presStyleCnt="4"/>
      <dgm:spPr/>
      <dgm:t>
        <a:bodyPr/>
        <a:lstStyle/>
        <a:p>
          <a:endParaRPr lang="en-US"/>
        </a:p>
      </dgm:t>
    </dgm:pt>
    <dgm:pt modelId="{5080C45E-7BB1-224E-9D5D-8A20A22F07DD}" type="pres">
      <dgm:prSet presAssocID="{CD61F102-D061-944D-9B9E-8D99F64BE661}" presName="rootConnector" presStyleLbl="node1" presStyleIdx="1" presStyleCnt="4"/>
      <dgm:spPr/>
      <dgm:t>
        <a:bodyPr/>
        <a:lstStyle/>
        <a:p>
          <a:endParaRPr lang="en-GB"/>
        </a:p>
      </dgm:t>
    </dgm:pt>
    <dgm:pt modelId="{666E04D8-9B62-6045-99F4-DE82A5DD6F94}" type="pres">
      <dgm:prSet presAssocID="{CD61F102-D061-944D-9B9E-8D99F64BE661}" presName="childShape" presStyleCnt="0"/>
      <dgm:spPr/>
    </dgm:pt>
    <dgm:pt modelId="{3C3E9AE0-8997-6542-A950-7135EC6AE8E7}" type="pres">
      <dgm:prSet presAssocID="{5AE833AC-1CC9-8B48-9CE6-090508CDDB58}" presName="Name13" presStyleLbl="parChTrans1D2" presStyleIdx="4" presStyleCnt="16"/>
      <dgm:spPr/>
      <dgm:t>
        <a:bodyPr/>
        <a:lstStyle/>
        <a:p>
          <a:endParaRPr lang="en-GB"/>
        </a:p>
      </dgm:t>
    </dgm:pt>
    <dgm:pt modelId="{568D5662-6952-5B4D-8D07-9AC9FF7E270E}" type="pres">
      <dgm:prSet presAssocID="{07888796-6DB5-D243-A003-C284CDAEF97F}" presName="childText" presStyleLbl="bgAcc1" presStyleIdx="4" presStyleCnt="16">
        <dgm:presLayoutVars>
          <dgm:bulletEnabled val="1"/>
        </dgm:presLayoutVars>
      </dgm:prSet>
      <dgm:spPr/>
      <dgm:t>
        <a:bodyPr/>
        <a:lstStyle/>
        <a:p>
          <a:endParaRPr lang="en-US"/>
        </a:p>
      </dgm:t>
    </dgm:pt>
    <dgm:pt modelId="{851FE53C-6F8C-5746-BB6F-F047926B8608}" type="pres">
      <dgm:prSet presAssocID="{58ECB5E5-EED6-2740-BBB0-27D2DE22D84D}" presName="Name13" presStyleLbl="parChTrans1D2" presStyleIdx="5" presStyleCnt="16"/>
      <dgm:spPr/>
      <dgm:t>
        <a:bodyPr/>
        <a:lstStyle/>
        <a:p>
          <a:endParaRPr lang="en-GB"/>
        </a:p>
      </dgm:t>
    </dgm:pt>
    <dgm:pt modelId="{5B9DB412-DA5D-4043-8B86-DF567027C58D}" type="pres">
      <dgm:prSet presAssocID="{51C3A49E-1BDF-6247-90F3-809810AEB53D}" presName="childText" presStyleLbl="bgAcc1" presStyleIdx="5" presStyleCnt="16">
        <dgm:presLayoutVars>
          <dgm:bulletEnabled val="1"/>
        </dgm:presLayoutVars>
      </dgm:prSet>
      <dgm:spPr/>
      <dgm:t>
        <a:bodyPr/>
        <a:lstStyle/>
        <a:p>
          <a:endParaRPr lang="en-US"/>
        </a:p>
      </dgm:t>
    </dgm:pt>
    <dgm:pt modelId="{CE798B5B-804D-7E43-937A-278805915C8F}" type="pres">
      <dgm:prSet presAssocID="{A05CC4ED-86E8-E840-BE05-F3A0E8833B0C}" presName="Name13" presStyleLbl="parChTrans1D2" presStyleIdx="6" presStyleCnt="16"/>
      <dgm:spPr/>
      <dgm:t>
        <a:bodyPr/>
        <a:lstStyle/>
        <a:p>
          <a:endParaRPr lang="en-GB"/>
        </a:p>
      </dgm:t>
    </dgm:pt>
    <dgm:pt modelId="{D1DD757F-50EB-054D-92B7-AE4A96ED4AFD}" type="pres">
      <dgm:prSet presAssocID="{4E457A7C-41A4-1E40-A48E-AE7395F82866}" presName="childText" presStyleLbl="bgAcc1" presStyleIdx="6" presStyleCnt="16">
        <dgm:presLayoutVars>
          <dgm:bulletEnabled val="1"/>
        </dgm:presLayoutVars>
      </dgm:prSet>
      <dgm:spPr/>
      <dgm:t>
        <a:bodyPr/>
        <a:lstStyle/>
        <a:p>
          <a:endParaRPr lang="en-US"/>
        </a:p>
      </dgm:t>
    </dgm:pt>
    <dgm:pt modelId="{2DE66AD4-84C1-444C-9A51-70044C1B9DB6}" type="pres">
      <dgm:prSet presAssocID="{86ACE581-4AEF-F242-96E5-63FB8651A36F}" presName="Name13" presStyleLbl="parChTrans1D2" presStyleIdx="7" presStyleCnt="16"/>
      <dgm:spPr/>
      <dgm:t>
        <a:bodyPr/>
        <a:lstStyle/>
        <a:p>
          <a:endParaRPr lang="en-GB"/>
        </a:p>
      </dgm:t>
    </dgm:pt>
    <dgm:pt modelId="{45E1EEA8-0EBD-0844-AB23-9E52FA74BB2E}" type="pres">
      <dgm:prSet presAssocID="{9F5A9D72-AED7-8C4F-8143-9B3A40A799AC}" presName="childText" presStyleLbl="bgAcc1" presStyleIdx="7" presStyleCnt="16">
        <dgm:presLayoutVars>
          <dgm:bulletEnabled val="1"/>
        </dgm:presLayoutVars>
      </dgm:prSet>
      <dgm:spPr/>
      <dgm:t>
        <a:bodyPr/>
        <a:lstStyle/>
        <a:p>
          <a:endParaRPr lang="en-US"/>
        </a:p>
      </dgm:t>
    </dgm:pt>
    <dgm:pt modelId="{779DD1CE-0D03-3B4A-A75F-2F6978247C40}" type="pres">
      <dgm:prSet presAssocID="{8C9B27F1-7C14-8843-91EE-96E4A867AC46}" presName="root" presStyleCnt="0"/>
      <dgm:spPr/>
    </dgm:pt>
    <dgm:pt modelId="{543B17F5-2883-AC4E-B69E-64FBB2A209E8}" type="pres">
      <dgm:prSet presAssocID="{8C9B27F1-7C14-8843-91EE-96E4A867AC46}" presName="rootComposite" presStyleCnt="0"/>
      <dgm:spPr/>
    </dgm:pt>
    <dgm:pt modelId="{1ABA153B-D131-244C-94FD-40CC9B0BA0F4}" type="pres">
      <dgm:prSet presAssocID="{8C9B27F1-7C14-8843-91EE-96E4A867AC46}" presName="rootText" presStyleLbl="node1" presStyleIdx="2" presStyleCnt="4"/>
      <dgm:spPr/>
      <dgm:t>
        <a:bodyPr/>
        <a:lstStyle/>
        <a:p>
          <a:endParaRPr lang="en-US"/>
        </a:p>
      </dgm:t>
    </dgm:pt>
    <dgm:pt modelId="{13EA07C3-42FB-2943-9FE3-F4F0015CCF4D}" type="pres">
      <dgm:prSet presAssocID="{8C9B27F1-7C14-8843-91EE-96E4A867AC46}" presName="rootConnector" presStyleLbl="node1" presStyleIdx="2" presStyleCnt="4"/>
      <dgm:spPr/>
      <dgm:t>
        <a:bodyPr/>
        <a:lstStyle/>
        <a:p>
          <a:endParaRPr lang="en-GB"/>
        </a:p>
      </dgm:t>
    </dgm:pt>
    <dgm:pt modelId="{A567D06D-8A28-3D42-902E-A46FD65E6656}" type="pres">
      <dgm:prSet presAssocID="{8C9B27F1-7C14-8843-91EE-96E4A867AC46}" presName="childShape" presStyleCnt="0"/>
      <dgm:spPr/>
    </dgm:pt>
    <dgm:pt modelId="{3D86C8FC-570E-994D-905D-EEB84A910DFE}" type="pres">
      <dgm:prSet presAssocID="{552D81A5-E289-A049-B188-6034AD1F9063}" presName="Name13" presStyleLbl="parChTrans1D2" presStyleIdx="8" presStyleCnt="16"/>
      <dgm:spPr/>
      <dgm:t>
        <a:bodyPr/>
        <a:lstStyle/>
        <a:p>
          <a:endParaRPr lang="en-GB"/>
        </a:p>
      </dgm:t>
    </dgm:pt>
    <dgm:pt modelId="{F25C7230-5976-E545-B546-7E712E7EBDDF}" type="pres">
      <dgm:prSet presAssocID="{7C602DF8-E081-614F-BA06-3344E08C2864}" presName="childText" presStyleLbl="bgAcc1" presStyleIdx="8" presStyleCnt="16">
        <dgm:presLayoutVars>
          <dgm:bulletEnabled val="1"/>
        </dgm:presLayoutVars>
      </dgm:prSet>
      <dgm:spPr/>
      <dgm:t>
        <a:bodyPr/>
        <a:lstStyle/>
        <a:p>
          <a:endParaRPr lang="en-GB"/>
        </a:p>
      </dgm:t>
    </dgm:pt>
    <dgm:pt modelId="{5CD10F39-6544-9A4F-80E8-4FA51D332212}" type="pres">
      <dgm:prSet presAssocID="{105B96BB-56DF-A843-8F52-8E7863235329}" presName="Name13" presStyleLbl="parChTrans1D2" presStyleIdx="9" presStyleCnt="16"/>
      <dgm:spPr/>
      <dgm:t>
        <a:bodyPr/>
        <a:lstStyle/>
        <a:p>
          <a:endParaRPr lang="en-GB"/>
        </a:p>
      </dgm:t>
    </dgm:pt>
    <dgm:pt modelId="{8689D220-1F07-A54A-801D-7057F78CA5A1}" type="pres">
      <dgm:prSet presAssocID="{CFF669B8-B9B5-6348-8BB8-63CBAACC27CC}" presName="childText" presStyleLbl="bgAcc1" presStyleIdx="9" presStyleCnt="16">
        <dgm:presLayoutVars>
          <dgm:bulletEnabled val="1"/>
        </dgm:presLayoutVars>
      </dgm:prSet>
      <dgm:spPr/>
      <dgm:t>
        <a:bodyPr/>
        <a:lstStyle/>
        <a:p>
          <a:endParaRPr lang="en-US"/>
        </a:p>
      </dgm:t>
    </dgm:pt>
    <dgm:pt modelId="{5F1623EB-30B2-E54C-9AED-2AF24A663FA9}" type="pres">
      <dgm:prSet presAssocID="{F640AED8-F323-2A49-A376-C99E5D7DB8B5}" presName="Name13" presStyleLbl="parChTrans1D2" presStyleIdx="10" presStyleCnt="16"/>
      <dgm:spPr/>
      <dgm:t>
        <a:bodyPr/>
        <a:lstStyle/>
        <a:p>
          <a:endParaRPr lang="en-GB"/>
        </a:p>
      </dgm:t>
    </dgm:pt>
    <dgm:pt modelId="{1B950A92-1A44-5347-9CB2-2D965201C66F}" type="pres">
      <dgm:prSet presAssocID="{9A5151AD-5169-C040-92F6-4169254D1A8F}" presName="childText" presStyleLbl="bgAcc1" presStyleIdx="10" presStyleCnt="16">
        <dgm:presLayoutVars>
          <dgm:bulletEnabled val="1"/>
        </dgm:presLayoutVars>
      </dgm:prSet>
      <dgm:spPr/>
      <dgm:t>
        <a:bodyPr/>
        <a:lstStyle/>
        <a:p>
          <a:endParaRPr lang="en-GB"/>
        </a:p>
      </dgm:t>
    </dgm:pt>
    <dgm:pt modelId="{5F406536-58DD-5B44-A5C2-D6E8B438F441}" type="pres">
      <dgm:prSet presAssocID="{7306463E-7325-EF47-9DC8-056FE2456558}" presName="Name13" presStyleLbl="parChTrans1D2" presStyleIdx="11" presStyleCnt="16"/>
      <dgm:spPr/>
      <dgm:t>
        <a:bodyPr/>
        <a:lstStyle/>
        <a:p>
          <a:endParaRPr lang="en-GB"/>
        </a:p>
      </dgm:t>
    </dgm:pt>
    <dgm:pt modelId="{B1C1747C-47A7-8245-B4BD-6BED0D85D9B3}" type="pres">
      <dgm:prSet presAssocID="{98C34A24-930C-0A40-9F1F-44BA96423155}" presName="childText" presStyleLbl="bgAcc1" presStyleIdx="11" presStyleCnt="16">
        <dgm:presLayoutVars>
          <dgm:bulletEnabled val="1"/>
        </dgm:presLayoutVars>
      </dgm:prSet>
      <dgm:spPr/>
      <dgm:t>
        <a:bodyPr/>
        <a:lstStyle/>
        <a:p>
          <a:endParaRPr lang="en-GB"/>
        </a:p>
      </dgm:t>
    </dgm:pt>
    <dgm:pt modelId="{520894A4-8F63-6C4D-9266-AE3ED7DC11B8}" type="pres">
      <dgm:prSet presAssocID="{078D1FA1-1A21-0E41-8FE5-F127EEAED7D0}" presName="root" presStyleCnt="0"/>
      <dgm:spPr/>
    </dgm:pt>
    <dgm:pt modelId="{E0B879A6-6E25-8D41-ADC5-9BA57DCFB6DF}" type="pres">
      <dgm:prSet presAssocID="{078D1FA1-1A21-0E41-8FE5-F127EEAED7D0}" presName="rootComposite" presStyleCnt="0"/>
      <dgm:spPr/>
    </dgm:pt>
    <dgm:pt modelId="{5A4ADE6E-5CB3-BF40-B68F-4D3291E7908C}" type="pres">
      <dgm:prSet presAssocID="{078D1FA1-1A21-0E41-8FE5-F127EEAED7D0}" presName="rootText" presStyleLbl="node1" presStyleIdx="3" presStyleCnt="4"/>
      <dgm:spPr/>
      <dgm:t>
        <a:bodyPr/>
        <a:lstStyle/>
        <a:p>
          <a:endParaRPr lang="en-US"/>
        </a:p>
      </dgm:t>
    </dgm:pt>
    <dgm:pt modelId="{6BD8484B-E199-6E4C-B7F1-63893823CA9B}" type="pres">
      <dgm:prSet presAssocID="{078D1FA1-1A21-0E41-8FE5-F127EEAED7D0}" presName="rootConnector" presStyleLbl="node1" presStyleIdx="3" presStyleCnt="4"/>
      <dgm:spPr/>
      <dgm:t>
        <a:bodyPr/>
        <a:lstStyle/>
        <a:p>
          <a:endParaRPr lang="en-GB"/>
        </a:p>
      </dgm:t>
    </dgm:pt>
    <dgm:pt modelId="{A77B66FE-DF53-2F40-8A83-A9075613049F}" type="pres">
      <dgm:prSet presAssocID="{078D1FA1-1A21-0E41-8FE5-F127EEAED7D0}" presName="childShape" presStyleCnt="0"/>
      <dgm:spPr/>
    </dgm:pt>
    <dgm:pt modelId="{3C581EE1-69B0-2E4D-B38B-75FB01F83981}" type="pres">
      <dgm:prSet presAssocID="{4F7790C4-E94F-1440-9CDF-DF8FFEF976CD}" presName="Name13" presStyleLbl="parChTrans1D2" presStyleIdx="12" presStyleCnt="16"/>
      <dgm:spPr/>
      <dgm:t>
        <a:bodyPr/>
        <a:lstStyle/>
        <a:p>
          <a:endParaRPr lang="en-GB"/>
        </a:p>
      </dgm:t>
    </dgm:pt>
    <dgm:pt modelId="{3C9D4C9D-6734-264D-93FB-96A724590E08}" type="pres">
      <dgm:prSet presAssocID="{FB1E99F5-5732-3444-B054-15E3DA95F7F8}" presName="childText" presStyleLbl="bgAcc1" presStyleIdx="12" presStyleCnt="16">
        <dgm:presLayoutVars>
          <dgm:bulletEnabled val="1"/>
        </dgm:presLayoutVars>
      </dgm:prSet>
      <dgm:spPr/>
      <dgm:t>
        <a:bodyPr/>
        <a:lstStyle/>
        <a:p>
          <a:endParaRPr lang="en-GB"/>
        </a:p>
      </dgm:t>
    </dgm:pt>
    <dgm:pt modelId="{0EE65153-56EF-B246-A25C-FE05102E03F9}" type="pres">
      <dgm:prSet presAssocID="{E0B6A3FA-184A-FF4B-9113-1E2316EDA7C7}" presName="Name13" presStyleLbl="parChTrans1D2" presStyleIdx="13" presStyleCnt="16"/>
      <dgm:spPr/>
      <dgm:t>
        <a:bodyPr/>
        <a:lstStyle/>
        <a:p>
          <a:endParaRPr lang="en-GB"/>
        </a:p>
      </dgm:t>
    </dgm:pt>
    <dgm:pt modelId="{6796A84C-9053-7E48-8F8C-5B537DB97A61}" type="pres">
      <dgm:prSet presAssocID="{14BC3BAB-992F-EF45-AB72-EFA3F31E8F03}" presName="childText" presStyleLbl="bgAcc1" presStyleIdx="13" presStyleCnt="16">
        <dgm:presLayoutVars>
          <dgm:bulletEnabled val="1"/>
        </dgm:presLayoutVars>
      </dgm:prSet>
      <dgm:spPr/>
      <dgm:t>
        <a:bodyPr/>
        <a:lstStyle/>
        <a:p>
          <a:endParaRPr lang="en-US"/>
        </a:p>
      </dgm:t>
    </dgm:pt>
    <dgm:pt modelId="{6589F7B7-55D0-4A42-BDE7-F164D643A9A6}" type="pres">
      <dgm:prSet presAssocID="{C6C5D825-B9D4-7943-8783-7168A0493483}" presName="Name13" presStyleLbl="parChTrans1D2" presStyleIdx="14" presStyleCnt="16"/>
      <dgm:spPr/>
      <dgm:t>
        <a:bodyPr/>
        <a:lstStyle/>
        <a:p>
          <a:endParaRPr lang="en-GB"/>
        </a:p>
      </dgm:t>
    </dgm:pt>
    <dgm:pt modelId="{E86794C1-769A-1A44-82E3-6A843122B3FA}" type="pres">
      <dgm:prSet presAssocID="{08A5B56C-E5FD-9E41-84C8-88DDB1916806}" presName="childText" presStyleLbl="bgAcc1" presStyleIdx="14" presStyleCnt="16">
        <dgm:presLayoutVars>
          <dgm:bulletEnabled val="1"/>
        </dgm:presLayoutVars>
      </dgm:prSet>
      <dgm:spPr/>
      <dgm:t>
        <a:bodyPr/>
        <a:lstStyle/>
        <a:p>
          <a:endParaRPr lang="en-GB"/>
        </a:p>
      </dgm:t>
    </dgm:pt>
    <dgm:pt modelId="{073D5182-F3BD-5C42-8174-CAC626379D23}" type="pres">
      <dgm:prSet presAssocID="{400825A8-3690-B742-BD62-2A25169BB59E}" presName="Name13" presStyleLbl="parChTrans1D2" presStyleIdx="15" presStyleCnt="16"/>
      <dgm:spPr/>
      <dgm:t>
        <a:bodyPr/>
        <a:lstStyle/>
        <a:p>
          <a:endParaRPr lang="en-GB"/>
        </a:p>
      </dgm:t>
    </dgm:pt>
    <dgm:pt modelId="{9810E624-A893-7440-8CCF-495595435699}" type="pres">
      <dgm:prSet presAssocID="{18D9AD5A-D827-3B4F-BB60-D370DDA9F1C7}" presName="childText" presStyleLbl="bgAcc1" presStyleIdx="15" presStyleCnt="16">
        <dgm:presLayoutVars>
          <dgm:bulletEnabled val="1"/>
        </dgm:presLayoutVars>
      </dgm:prSet>
      <dgm:spPr/>
      <dgm:t>
        <a:bodyPr/>
        <a:lstStyle/>
        <a:p>
          <a:endParaRPr lang="en-GB"/>
        </a:p>
      </dgm:t>
    </dgm:pt>
  </dgm:ptLst>
  <dgm:cxnLst>
    <dgm:cxn modelId="{F6164BDA-B071-C840-AD10-F8544BF42DC1}" srcId="{078D1FA1-1A21-0E41-8FE5-F127EEAED7D0}" destId="{18D9AD5A-D827-3B4F-BB60-D370DDA9F1C7}" srcOrd="3" destOrd="0" parTransId="{400825A8-3690-B742-BD62-2A25169BB59E}" sibTransId="{CD435862-A8D3-784E-A554-422B27745616}"/>
    <dgm:cxn modelId="{0AC7CD8E-7C2D-4F76-97D4-A7302205B6F3}" type="presOf" srcId="{400825A8-3690-B742-BD62-2A25169BB59E}" destId="{073D5182-F3BD-5C42-8174-CAC626379D23}" srcOrd="0" destOrd="0" presId="urn:microsoft.com/office/officeart/2005/8/layout/hierarchy3"/>
    <dgm:cxn modelId="{3E2AF7E8-931D-344A-AD80-244843730AD1}" srcId="{8C9B27F1-7C14-8843-91EE-96E4A867AC46}" destId="{9A5151AD-5169-C040-92F6-4169254D1A8F}" srcOrd="2" destOrd="0" parTransId="{F640AED8-F323-2A49-A376-C99E5D7DB8B5}" sibTransId="{029E2E1F-5429-FE42-8951-9F8A4D3BA43D}"/>
    <dgm:cxn modelId="{14C10CD1-A91F-439D-8094-762EFF8971DD}" type="presOf" srcId="{08A5B56C-E5FD-9E41-84C8-88DDB1916806}" destId="{E86794C1-769A-1A44-82E3-6A843122B3FA}" srcOrd="0" destOrd="0" presId="urn:microsoft.com/office/officeart/2005/8/layout/hierarchy3"/>
    <dgm:cxn modelId="{71AE9927-933C-4F93-A6F3-931288EF017F}" type="presOf" srcId="{9F5A9D72-AED7-8C4F-8143-9B3A40A799AC}" destId="{45E1EEA8-0EBD-0844-AB23-9E52FA74BB2E}" srcOrd="0" destOrd="0" presId="urn:microsoft.com/office/officeart/2005/8/layout/hierarchy3"/>
    <dgm:cxn modelId="{0F3E5790-5FAA-AE44-AE6E-73B0CB5A6AA2}" srcId="{750C7897-49CC-EC4D-A256-1CF264B62CE6}" destId="{3190B901-459A-E74F-9DCD-A1EF7DA67A45}" srcOrd="0" destOrd="0" parTransId="{9FF54ADE-2480-D145-A165-73D533F6C547}" sibTransId="{C22D645C-D797-854C-BBC9-CDF75A314806}"/>
    <dgm:cxn modelId="{71ADAB78-A1E7-B643-972F-2D9A949252F9}" srcId="{CD61F102-D061-944D-9B9E-8D99F64BE661}" destId="{4E457A7C-41A4-1E40-A48E-AE7395F82866}" srcOrd="2" destOrd="0" parTransId="{A05CC4ED-86E8-E840-BE05-F3A0E8833B0C}" sibTransId="{C4C2CEBC-B60F-4749-9E10-C440475890BB}"/>
    <dgm:cxn modelId="{9AEADA2F-74D5-4D07-A246-0CD46DBA558D}" type="presOf" srcId="{3A51DF3E-F75F-7149-A5BD-551B5394223D}" destId="{6A1D6861-A891-C143-9FA9-3771F93449FE}" srcOrd="0" destOrd="0" presId="urn:microsoft.com/office/officeart/2005/8/layout/hierarchy3"/>
    <dgm:cxn modelId="{D9004830-0741-433B-AC29-8EC93DFFA126}" type="presOf" srcId="{5AE833AC-1CC9-8B48-9CE6-090508CDDB58}" destId="{3C3E9AE0-8997-6542-A950-7135EC6AE8E7}" srcOrd="0" destOrd="0" presId="urn:microsoft.com/office/officeart/2005/8/layout/hierarchy3"/>
    <dgm:cxn modelId="{FDA39975-3E33-4FA0-846A-302FFE3DA5F8}" type="presOf" srcId="{98C34A24-930C-0A40-9F1F-44BA96423155}" destId="{B1C1747C-47A7-8245-B4BD-6BED0D85D9B3}" srcOrd="0" destOrd="0" presId="urn:microsoft.com/office/officeart/2005/8/layout/hierarchy3"/>
    <dgm:cxn modelId="{31647246-F876-4CAA-ACFB-F450FBA843E4}" type="presOf" srcId="{791F4B2A-5A9E-6640-979A-EEB141DD3B09}" destId="{84C14132-97DB-DE49-ACE0-8CC5115FF975}" srcOrd="0" destOrd="0" presId="urn:microsoft.com/office/officeart/2005/8/layout/hierarchy3"/>
    <dgm:cxn modelId="{25882780-C423-6249-8553-E60C84E014DD}" srcId="{078D1FA1-1A21-0E41-8FE5-F127EEAED7D0}" destId="{FB1E99F5-5732-3444-B054-15E3DA95F7F8}" srcOrd="0" destOrd="0" parTransId="{4F7790C4-E94F-1440-9CDF-DF8FFEF976CD}" sibTransId="{9EE9B47B-D21D-8A4B-87D4-DF159793A04A}"/>
    <dgm:cxn modelId="{4CFA03AC-DD82-8F4C-94EB-CF1F1AC1F46E}" srcId="{3190B901-459A-E74F-9DCD-A1EF7DA67A45}" destId="{3A51DF3E-F75F-7149-A5BD-551B5394223D}" srcOrd="2" destOrd="0" parTransId="{4D8FE05B-3B17-4B4A-B8E2-BD65EEAE612F}" sibTransId="{4B64D521-F13B-B049-8C2B-8387688DC843}"/>
    <dgm:cxn modelId="{DD440BCA-B1AB-D04E-8F25-195F37518B87}" srcId="{078D1FA1-1A21-0E41-8FE5-F127EEAED7D0}" destId="{08A5B56C-E5FD-9E41-84C8-88DDB1916806}" srcOrd="2" destOrd="0" parTransId="{C6C5D825-B9D4-7943-8783-7168A0493483}" sibTransId="{90B7989E-CFF2-4842-B8F3-E6EEBC61A027}"/>
    <dgm:cxn modelId="{D0504DD8-ED11-4ABD-AB8E-AF7E9E22028B}" type="presOf" srcId="{CD61F102-D061-944D-9B9E-8D99F64BE661}" destId="{5080C45E-7BB1-224E-9D5D-8A20A22F07DD}" srcOrd="1" destOrd="0" presId="urn:microsoft.com/office/officeart/2005/8/layout/hierarchy3"/>
    <dgm:cxn modelId="{168B796F-5CBD-AC48-8928-5DBC85769E75}" srcId="{3190B901-459A-E74F-9DCD-A1EF7DA67A45}" destId="{791F4B2A-5A9E-6640-979A-EEB141DD3B09}" srcOrd="1" destOrd="0" parTransId="{70596A71-BA4A-204B-8A3E-DEAB1F20BCBE}" sibTransId="{FC4E7319-0FE8-2D46-B56F-1BBABCCC231D}"/>
    <dgm:cxn modelId="{7731477C-EBDE-41C7-8298-07D32DF1839A}" type="presOf" srcId="{86ACE581-4AEF-F242-96E5-63FB8651A36F}" destId="{2DE66AD4-84C1-444C-9A51-70044C1B9DB6}" srcOrd="0" destOrd="0" presId="urn:microsoft.com/office/officeart/2005/8/layout/hierarchy3"/>
    <dgm:cxn modelId="{AF250C14-87F6-4524-9A42-B6FD4A17B00F}" type="presOf" srcId="{CFF669B8-B9B5-6348-8BB8-63CBAACC27CC}" destId="{8689D220-1F07-A54A-801D-7057F78CA5A1}" srcOrd="0" destOrd="0" presId="urn:microsoft.com/office/officeart/2005/8/layout/hierarchy3"/>
    <dgm:cxn modelId="{0E498BC0-DB28-384A-98FD-6AEF2C444E5A}" srcId="{8C9B27F1-7C14-8843-91EE-96E4A867AC46}" destId="{CFF669B8-B9B5-6348-8BB8-63CBAACC27CC}" srcOrd="1" destOrd="0" parTransId="{105B96BB-56DF-A843-8F52-8E7863235329}" sibTransId="{57ACCCDD-8789-C845-9945-7A7E817F3544}"/>
    <dgm:cxn modelId="{96F251BD-7370-444D-9774-4461A3CEE1DA}" srcId="{3190B901-459A-E74F-9DCD-A1EF7DA67A45}" destId="{B823E45F-CAA7-A941-807F-E802583C1390}" srcOrd="0" destOrd="0" parTransId="{B2CC808E-B8AC-704B-89D9-F3941D2F3260}" sibTransId="{0DF48F95-68B7-6540-B529-EFEDC55CE4ED}"/>
    <dgm:cxn modelId="{E065B567-3144-454B-965B-6F383878643D}" type="presOf" srcId="{8C9B27F1-7C14-8843-91EE-96E4A867AC46}" destId="{1ABA153B-D131-244C-94FD-40CC9B0BA0F4}" srcOrd="0" destOrd="0" presId="urn:microsoft.com/office/officeart/2005/8/layout/hierarchy3"/>
    <dgm:cxn modelId="{D9988B94-FF42-4657-840D-0B7E230F2303}" type="presOf" srcId="{3190B901-459A-E74F-9DCD-A1EF7DA67A45}" destId="{D8362E9E-9689-BF4A-9CB4-A12ABF178441}" srcOrd="1" destOrd="0" presId="urn:microsoft.com/office/officeart/2005/8/layout/hierarchy3"/>
    <dgm:cxn modelId="{1DDE2A92-E8B8-4FD2-8C0B-E0BAAABBCC0D}" type="presOf" srcId="{E0B6A3FA-184A-FF4B-9113-1E2316EDA7C7}" destId="{0EE65153-56EF-B246-A25C-FE05102E03F9}" srcOrd="0" destOrd="0" presId="urn:microsoft.com/office/officeart/2005/8/layout/hierarchy3"/>
    <dgm:cxn modelId="{8BCE9D24-EA46-455F-9F2D-98EC7D45B844}" type="presOf" srcId="{14BC3BAB-992F-EF45-AB72-EFA3F31E8F03}" destId="{6796A84C-9053-7E48-8F8C-5B537DB97A61}" srcOrd="0" destOrd="0" presId="urn:microsoft.com/office/officeart/2005/8/layout/hierarchy3"/>
    <dgm:cxn modelId="{4954FFE4-22BF-4F67-8FD5-C90D77264925}" type="presOf" srcId="{B2CC808E-B8AC-704B-89D9-F3941D2F3260}" destId="{AF7B6BD3-0A78-AB48-8F0A-DFE6494045E3}" srcOrd="0" destOrd="0" presId="urn:microsoft.com/office/officeart/2005/8/layout/hierarchy3"/>
    <dgm:cxn modelId="{15FB01BE-DB09-C243-8ABC-DE8DA72466C1}" srcId="{8C9B27F1-7C14-8843-91EE-96E4A867AC46}" destId="{7C602DF8-E081-614F-BA06-3344E08C2864}" srcOrd="0" destOrd="0" parTransId="{552D81A5-E289-A049-B188-6034AD1F9063}" sibTransId="{6BDB9D51-E0E9-3544-A47E-D773F5955330}"/>
    <dgm:cxn modelId="{2E3E963D-6889-AE47-87B3-CA310A5287D0}" srcId="{750C7897-49CC-EC4D-A256-1CF264B62CE6}" destId="{078D1FA1-1A21-0E41-8FE5-F127EEAED7D0}" srcOrd="3" destOrd="0" parTransId="{43AFA9FB-D2E4-454D-8968-3D7939F8D837}" sibTransId="{68EE48A8-EE78-1D48-B56E-739BDF28F482}"/>
    <dgm:cxn modelId="{F58C0E1D-16DC-8C4D-AD2C-7AEA9DA24EAC}" srcId="{750C7897-49CC-EC4D-A256-1CF264B62CE6}" destId="{8C9B27F1-7C14-8843-91EE-96E4A867AC46}" srcOrd="2" destOrd="0" parTransId="{497A39FC-28F8-8644-81A9-62DC8255846D}" sibTransId="{E4AAE3BF-03A7-6247-BCC7-0F13CCB5316A}"/>
    <dgm:cxn modelId="{EF0A5DC9-1049-49C4-9AD6-B4421893641E}" type="presOf" srcId="{CD61F102-D061-944D-9B9E-8D99F64BE661}" destId="{14113229-6200-D040-980C-C082FC9B8E8B}" srcOrd="0" destOrd="0" presId="urn:microsoft.com/office/officeart/2005/8/layout/hierarchy3"/>
    <dgm:cxn modelId="{0B167B3C-938C-4568-8A3D-BF8A7478EC9F}" type="presOf" srcId="{7389B90A-DA87-FD4F-8E84-67F9C19B042C}" destId="{ACF79BB3-B649-FB4B-B5D3-45EBE796DEFF}" srcOrd="0" destOrd="0" presId="urn:microsoft.com/office/officeart/2005/8/layout/hierarchy3"/>
    <dgm:cxn modelId="{C9BBD706-0185-4967-92FF-E39156051EDB}" type="presOf" srcId="{3190B901-459A-E74F-9DCD-A1EF7DA67A45}" destId="{04E2D8F5-453C-3944-B8BB-9A2CBEC3E8A6}" srcOrd="0" destOrd="0" presId="urn:microsoft.com/office/officeart/2005/8/layout/hierarchy3"/>
    <dgm:cxn modelId="{24C4C624-7583-494E-A062-6F017571B6FC}" type="presOf" srcId="{105B96BB-56DF-A843-8F52-8E7863235329}" destId="{5CD10F39-6544-9A4F-80E8-4FA51D332212}" srcOrd="0" destOrd="0" presId="urn:microsoft.com/office/officeart/2005/8/layout/hierarchy3"/>
    <dgm:cxn modelId="{1A3B2460-000B-4535-A8BD-C8041F50DBCC}" type="presOf" srcId="{51C3A49E-1BDF-6247-90F3-809810AEB53D}" destId="{5B9DB412-DA5D-4043-8B86-DF567027C58D}" srcOrd="0" destOrd="0" presId="urn:microsoft.com/office/officeart/2005/8/layout/hierarchy3"/>
    <dgm:cxn modelId="{496D48EF-9C9A-4598-AB3D-384546593CCD}" type="presOf" srcId="{B0F38486-E9E4-2340-8555-FE8D3E421839}" destId="{B7C96E91-DA76-F44B-A22F-8666266E202B}" srcOrd="0" destOrd="0" presId="urn:microsoft.com/office/officeart/2005/8/layout/hierarchy3"/>
    <dgm:cxn modelId="{BC35AF76-3380-4A67-85F2-A45F5AA78248}" type="presOf" srcId="{FB1E99F5-5732-3444-B054-15E3DA95F7F8}" destId="{3C9D4C9D-6734-264D-93FB-96A724590E08}" srcOrd="0" destOrd="0" presId="urn:microsoft.com/office/officeart/2005/8/layout/hierarchy3"/>
    <dgm:cxn modelId="{486053E4-7F9B-4547-BD19-4933F3AC6B14}" type="presOf" srcId="{552D81A5-E289-A049-B188-6034AD1F9063}" destId="{3D86C8FC-570E-994D-905D-EEB84A910DFE}" srcOrd="0" destOrd="0" presId="urn:microsoft.com/office/officeart/2005/8/layout/hierarchy3"/>
    <dgm:cxn modelId="{F2C19200-CA73-B946-B86E-5BAFE9A48ED5}" srcId="{8C9B27F1-7C14-8843-91EE-96E4A867AC46}" destId="{98C34A24-930C-0A40-9F1F-44BA96423155}" srcOrd="3" destOrd="0" parTransId="{7306463E-7325-EF47-9DC8-056FE2456558}" sibTransId="{697CBD82-AB76-2048-95CF-EB0F83E6E03A}"/>
    <dgm:cxn modelId="{46420C0A-453D-4EFE-9D47-35CEF19CA40B}" type="presOf" srcId="{7C602DF8-E081-614F-BA06-3344E08C2864}" destId="{F25C7230-5976-E545-B546-7E712E7EBDDF}" srcOrd="0" destOrd="0" presId="urn:microsoft.com/office/officeart/2005/8/layout/hierarchy3"/>
    <dgm:cxn modelId="{1CEDD08B-F609-4B3F-9945-AB8AA63CE95E}" type="presOf" srcId="{58ECB5E5-EED6-2740-BBB0-27D2DE22D84D}" destId="{851FE53C-6F8C-5746-BB6F-F047926B8608}" srcOrd="0" destOrd="0" presId="urn:microsoft.com/office/officeart/2005/8/layout/hierarchy3"/>
    <dgm:cxn modelId="{50EF9C71-3733-5A4B-ADE1-6FDE9BEF78EB}" srcId="{CD61F102-D061-944D-9B9E-8D99F64BE661}" destId="{9F5A9D72-AED7-8C4F-8143-9B3A40A799AC}" srcOrd="3" destOrd="0" parTransId="{86ACE581-4AEF-F242-96E5-63FB8651A36F}" sibTransId="{136F8707-357C-EA4D-9BB8-009D6F03ED88}"/>
    <dgm:cxn modelId="{E23B4AB2-0322-4256-A311-3F37C1CFDF3F}" type="presOf" srcId="{7306463E-7325-EF47-9DC8-056FE2456558}" destId="{5F406536-58DD-5B44-A5C2-D6E8B438F441}" srcOrd="0" destOrd="0" presId="urn:microsoft.com/office/officeart/2005/8/layout/hierarchy3"/>
    <dgm:cxn modelId="{BA5B1A74-E323-43D7-8436-5381F0610603}" type="presOf" srcId="{B823E45F-CAA7-A941-807F-E802583C1390}" destId="{5F3976C6-8BD5-1641-85A1-6FEE06955E44}" srcOrd="0" destOrd="0" presId="urn:microsoft.com/office/officeart/2005/8/layout/hierarchy3"/>
    <dgm:cxn modelId="{3D527673-F137-0342-A8AD-4D77331C4E5E}" srcId="{750C7897-49CC-EC4D-A256-1CF264B62CE6}" destId="{CD61F102-D061-944D-9B9E-8D99F64BE661}" srcOrd="1" destOrd="0" parTransId="{8AF6883F-F0C3-0742-A8E2-615365532F54}" sibTransId="{6F53D344-6D1C-EC40-B2E9-AAC15814F2BF}"/>
    <dgm:cxn modelId="{2A8A3BDF-5312-4DA3-B471-884FA2EE902D}" type="presOf" srcId="{750C7897-49CC-EC4D-A256-1CF264B62CE6}" destId="{D3CB3C1A-5F41-CB40-A8EB-AD967E24F89A}" srcOrd="0" destOrd="0" presId="urn:microsoft.com/office/officeart/2005/8/layout/hierarchy3"/>
    <dgm:cxn modelId="{BB141287-82F3-428A-B92A-03A07280A35D}" type="presOf" srcId="{4E457A7C-41A4-1E40-A48E-AE7395F82866}" destId="{D1DD757F-50EB-054D-92B7-AE4A96ED4AFD}" srcOrd="0" destOrd="0" presId="urn:microsoft.com/office/officeart/2005/8/layout/hierarchy3"/>
    <dgm:cxn modelId="{6E1196C3-F987-4715-A711-43E59DABBDCB}" type="presOf" srcId="{07888796-6DB5-D243-A003-C284CDAEF97F}" destId="{568D5662-6952-5B4D-8D07-9AC9FF7E270E}" srcOrd="0" destOrd="0" presId="urn:microsoft.com/office/officeart/2005/8/layout/hierarchy3"/>
    <dgm:cxn modelId="{27573BD1-2A9C-4CCF-B144-49BFC4F08CB9}" type="presOf" srcId="{F640AED8-F323-2A49-A376-C99E5D7DB8B5}" destId="{5F1623EB-30B2-E54C-9AED-2AF24A663FA9}" srcOrd="0" destOrd="0" presId="urn:microsoft.com/office/officeart/2005/8/layout/hierarchy3"/>
    <dgm:cxn modelId="{B67A3946-C147-49B2-8E73-850C7C16A971}" type="presOf" srcId="{18D9AD5A-D827-3B4F-BB60-D370DDA9F1C7}" destId="{9810E624-A893-7440-8CCF-495595435699}" srcOrd="0" destOrd="0" presId="urn:microsoft.com/office/officeart/2005/8/layout/hierarchy3"/>
    <dgm:cxn modelId="{5AA5B1D5-E3D5-4B77-B5CB-F55C1BC21749}" type="presOf" srcId="{8C9B27F1-7C14-8843-91EE-96E4A867AC46}" destId="{13EA07C3-42FB-2943-9FE3-F4F0015CCF4D}" srcOrd="1" destOrd="0" presId="urn:microsoft.com/office/officeart/2005/8/layout/hierarchy3"/>
    <dgm:cxn modelId="{CE79B03E-C3C4-4F1C-B401-C774F0574487}" type="presOf" srcId="{9A5151AD-5169-C040-92F6-4169254D1A8F}" destId="{1B950A92-1A44-5347-9CB2-2D965201C66F}" srcOrd="0" destOrd="0" presId="urn:microsoft.com/office/officeart/2005/8/layout/hierarchy3"/>
    <dgm:cxn modelId="{A562839B-E609-4149-96AC-249F7C976316}" srcId="{CD61F102-D061-944D-9B9E-8D99F64BE661}" destId="{51C3A49E-1BDF-6247-90F3-809810AEB53D}" srcOrd="1" destOrd="0" parTransId="{58ECB5E5-EED6-2740-BBB0-27D2DE22D84D}" sibTransId="{1BD740BD-0E54-7E45-A90F-E889B3F22DF2}"/>
    <dgm:cxn modelId="{1BE20B6C-6620-B741-8723-BE374D169C25}" srcId="{3190B901-459A-E74F-9DCD-A1EF7DA67A45}" destId="{7389B90A-DA87-FD4F-8E84-67F9C19B042C}" srcOrd="3" destOrd="0" parTransId="{B0F38486-E9E4-2340-8555-FE8D3E421839}" sibTransId="{27B43CE1-7433-EB43-BFE5-3D2F42E51698}"/>
    <dgm:cxn modelId="{2D5D562D-313B-490F-BC92-9D6C6BE20A23}" type="presOf" srcId="{078D1FA1-1A21-0E41-8FE5-F127EEAED7D0}" destId="{6BD8484B-E199-6E4C-B7F1-63893823CA9B}" srcOrd="1" destOrd="0" presId="urn:microsoft.com/office/officeart/2005/8/layout/hierarchy3"/>
    <dgm:cxn modelId="{666ED96D-B45D-4936-A271-B758D1114D4F}" type="presOf" srcId="{4F7790C4-E94F-1440-9CDF-DF8FFEF976CD}" destId="{3C581EE1-69B0-2E4D-B38B-75FB01F83981}" srcOrd="0" destOrd="0" presId="urn:microsoft.com/office/officeart/2005/8/layout/hierarchy3"/>
    <dgm:cxn modelId="{4E0C32E6-077A-4F42-8CEB-58D8507E8BD6}" srcId="{CD61F102-D061-944D-9B9E-8D99F64BE661}" destId="{07888796-6DB5-D243-A003-C284CDAEF97F}" srcOrd="0" destOrd="0" parTransId="{5AE833AC-1CC9-8B48-9CE6-090508CDDB58}" sibTransId="{032AA2F8-8508-A841-9571-D3E1649011C7}"/>
    <dgm:cxn modelId="{9CFDF237-B8F6-4757-AB15-B30FE704B0B2}" type="presOf" srcId="{078D1FA1-1A21-0E41-8FE5-F127EEAED7D0}" destId="{5A4ADE6E-5CB3-BF40-B68F-4D3291E7908C}" srcOrd="0" destOrd="0" presId="urn:microsoft.com/office/officeart/2005/8/layout/hierarchy3"/>
    <dgm:cxn modelId="{4FFD7FD8-D7BF-1347-8C1E-52FB0F563766}" srcId="{078D1FA1-1A21-0E41-8FE5-F127EEAED7D0}" destId="{14BC3BAB-992F-EF45-AB72-EFA3F31E8F03}" srcOrd="1" destOrd="0" parTransId="{E0B6A3FA-184A-FF4B-9113-1E2316EDA7C7}" sibTransId="{E25BD104-F7B7-284F-B0A0-847C7DE5C78B}"/>
    <dgm:cxn modelId="{F55F5163-9403-4999-8C03-F7792F90562E}" type="presOf" srcId="{4D8FE05B-3B17-4B4A-B8E2-BD65EEAE612F}" destId="{0BF4F0CA-7630-2F48-9644-13498F698310}" srcOrd="0" destOrd="0" presId="urn:microsoft.com/office/officeart/2005/8/layout/hierarchy3"/>
    <dgm:cxn modelId="{FE173E2F-BE59-473D-9935-5AA22F50AF5A}" type="presOf" srcId="{A05CC4ED-86E8-E840-BE05-F3A0E8833B0C}" destId="{CE798B5B-804D-7E43-937A-278805915C8F}" srcOrd="0" destOrd="0" presId="urn:microsoft.com/office/officeart/2005/8/layout/hierarchy3"/>
    <dgm:cxn modelId="{F5454CE2-F2AC-4184-A1AC-2DBEB58621E6}" type="presOf" srcId="{C6C5D825-B9D4-7943-8783-7168A0493483}" destId="{6589F7B7-55D0-4A42-BDE7-F164D643A9A6}" srcOrd="0" destOrd="0" presId="urn:microsoft.com/office/officeart/2005/8/layout/hierarchy3"/>
    <dgm:cxn modelId="{946041FF-82CA-457A-A116-81CF09294CEF}" type="presOf" srcId="{70596A71-BA4A-204B-8A3E-DEAB1F20BCBE}" destId="{EA6A4FEF-AE15-8B45-875F-4A20AD1DD74F}" srcOrd="0" destOrd="0" presId="urn:microsoft.com/office/officeart/2005/8/layout/hierarchy3"/>
    <dgm:cxn modelId="{466FCF72-DFDB-4560-A45E-34ED24439388}" type="presParOf" srcId="{D3CB3C1A-5F41-CB40-A8EB-AD967E24F89A}" destId="{A6B442F8-1638-9E43-90C2-87E9A4B1AB9E}" srcOrd="0" destOrd="0" presId="urn:microsoft.com/office/officeart/2005/8/layout/hierarchy3"/>
    <dgm:cxn modelId="{B3A87ED2-E66E-48F1-B93E-05DDF2995178}" type="presParOf" srcId="{A6B442F8-1638-9E43-90C2-87E9A4B1AB9E}" destId="{16001C42-78DD-234D-9ACE-E6B4BF8B9BE6}" srcOrd="0" destOrd="0" presId="urn:microsoft.com/office/officeart/2005/8/layout/hierarchy3"/>
    <dgm:cxn modelId="{5C13C15B-C9DF-4DCE-94F4-5F4B31F26A2D}" type="presParOf" srcId="{16001C42-78DD-234D-9ACE-E6B4BF8B9BE6}" destId="{04E2D8F5-453C-3944-B8BB-9A2CBEC3E8A6}" srcOrd="0" destOrd="0" presId="urn:microsoft.com/office/officeart/2005/8/layout/hierarchy3"/>
    <dgm:cxn modelId="{8D6BC1E8-A6AB-4FF3-8692-274E88CC906F}" type="presParOf" srcId="{16001C42-78DD-234D-9ACE-E6B4BF8B9BE6}" destId="{D8362E9E-9689-BF4A-9CB4-A12ABF178441}" srcOrd="1" destOrd="0" presId="urn:microsoft.com/office/officeart/2005/8/layout/hierarchy3"/>
    <dgm:cxn modelId="{56E424D2-EB05-4FEB-A1BF-8E94D63A8E4E}" type="presParOf" srcId="{A6B442F8-1638-9E43-90C2-87E9A4B1AB9E}" destId="{EDD9BA9D-1F28-2248-BE9A-DE3CAC09258E}" srcOrd="1" destOrd="0" presId="urn:microsoft.com/office/officeart/2005/8/layout/hierarchy3"/>
    <dgm:cxn modelId="{CC6B1F42-829B-4E22-8BE1-F09510D060DF}" type="presParOf" srcId="{EDD9BA9D-1F28-2248-BE9A-DE3CAC09258E}" destId="{AF7B6BD3-0A78-AB48-8F0A-DFE6494045E3}" srcOrd="0" destOrd="0" presId="urn:microsoft.com/office/officeart/2005/8/layout/hierarchy3"/>
    <dgm:cxn modelId="{4A3C914D-8AE8-4892-8AB7-66B9769FB572}" type="presParOf" srcId="{EDD9BA9D-1F28-2248-BE9A-DE3CAC09258E}" destId="{5F3976C6-8BD5-1641-85A1-6FEE06955E44}" srcOrd="1" destOrd="0" presId="urn:microsoft.com/office/officeart/2005/8/layout/hierarchy3"/>
    <dgm:cxn modelId="{17B59978-2642-4FF5-B0CB-2A51022CCA11}" type="presParOf" srcId="{EDD9BA9D-1F28-2248-BE9A-DE3CAC09258E}" destId="{EA6A4FEF-AE15-8B45-875F-4A20AD1DD74F}" srcOrd="2" destOrd="0" presId="urn:microsoft.com/office/officeart/2005/8/layout/hierarchy3"/>
    <dgm:cxn modelId="{F64D0E21-5C89-4A79-A645-C2811C66BFE5}" type="presParOf" srcId="{EDD9BA9D-1F28-2248-BE9A-DE3CAC09258E}" destId="{84C14132-97DB-DE49-ACE0-8CC5115FF975}" srcOrd="3" destOrd="0" presId="urn:microsoft.com/office/officeart/2005/8/layout/hierarchy3"/>
    <dgm:cxn modelId="{A3267B35-F763-4DF0-BE60-191FF7BE1C0C}" type="presParOf" srcId="{EDD9BA9D-1F28-2248-BE9A-DE3CAC09258E}" destId="{0BF4F0CA-7630-2F48-9644-13498F698310}" srcOrd="4" destOrd="0" presId="urn:microsoft.com/office/officeart/2005/8/layout/hierarchy3"/>
    <dgm:cxn modelId="{4DBDB117-C9F0-4071-ABD7-071633CF8F96}" type="presParOf" srcId="{EDD9BA9D-1F28-2248-BE9A-DE3CAC09258E}" destId="{6A1D6861-A891-C143-9FA9-3771F93449FE}" srcOrd="5" destOrd="0" presId="urn:microsoft.com/office/officeart/2005/8/layout/hierarchy3"/>
    <dgm:cxn modelId="{6E2C865D-8A3A-467E-82BB-814161613453}" type="presParOf" srcId="{EDD9BA9D-1F28-2248-BE9A-DE3CAC09258E}" destId="{B7C96E91-DA76-F44B-A22F-8666266E202B}" srcOrd="6" destOrd="0" presId="urn:microsoft.com/office/officeart/2005/8/layout/hierarchy3"/>
    <dgm:cxn modelId="{63D6B10B-89D9-4EAC-BD41-CFD188E976B4}" type="presParOf" srcId="{EDD9BA9D-1F28-2248-BE9A-DE3CAC09258E}" destId="{ACF79BB3-B649-FB4B-B5D3-45EBE796DEFF}" srcOrd="7" destOrd="0" presId="urn:microsoft.com/office/officeart/2005/8/layout/hierarchy3"/>
    <dgm:cxn modelId="{2B4FFAF5-CDA8-4D87-B21F-CC0307E86056}" type="presParOf" srcId="{D3CB3C1A-5F41-CB40-A8EB-AD967E24F89A}" destId="{2D5F5791-3149-3A44-8EDA-628FD64AA19E}" srcOrd="1" destOrd="0" presId="urn:microsoft.com/office/officeart/2005/8/layout/hierarchy3"/>
    <dgm:cxn modelId="{B67C83D7-7997-414F-9D59-3CA9194758D7}" type="presParOf" srcId="{2D5F5791-3149-3A44-8EDA-628FD64AA19E}" destId="{8E4F4594-0D28-D048-80A6-8A8B8EC561C4}" srcOrd="0" destOrd="0" presId="urn:microsoft.com/office/officeart/2005/8/layout/hierarchy3"/>
    <dgm:cxn modelId="{8C1790B9-65C4-4F53-8D2A-3C5F93EC0079}" type="presParOf" srcId="{8E4F4594-0D28-D048-80A6-8A8B8EC561C4}" destId="{14113229-6200-D040-980C-C082FC9B8E8B}" srcOrd="0" destOrd="0" presId="urn:microsoft.com/office/officeart/2005/8/layout/hierarchy3"/>
    <dgm:cxn modelId="{3A5A8569-6E91-403B-BD29-8F0E64722270}" type="presParOf" srcId="{8E4F4594-0D28-D048-80A6-8A8B8EC561C4}" destId="{5080C45E-7BB1-224E-9D5D-8A20A22F07DD}" srcOrd="1" destOrd="0" presId="urn:microsoft.com/office/officeart/2005/8/layout/hierarchy3"/>
    <dgm:cxn modelId="{2E1D51AE-50E5-46C4-9DD0-75BCFE5C617B}" type="presParOf" srcId="{2D5F5791-3149-3A44-8EDA-628FD64AA19E}" destId="{666E04D8-9B62-6045-99F4-DE82A5DD6F94}" srcOrd="1" destOrd="0" presId="urn:microsoft.com/office/officeart/2005/8/layout/hierarchy3"/>
    <dgm:cxn modelId="{6EA5F4A4-909F-4688-AAA9-94948364C8B0}" type="presParOf" srcId="{666E04D8-9B62-6045-99F4-DE82A5DD6F94}" destId="{3C3E9AE0-8997-6542-A950-7135EC6AE8E7}" srcOrd="0" destOrd="0" presId="urn:microsoft.com/office/officeart/2005/8/layout/hierarchy3"/>
    <dgm:cxn modelId="{E749C49A-51E6-4DA0-9EF2-1E8CA5EE51EC}" type="presParOf" srcId="{666E04D8-9B62-6045-99F4-DE82A5DD6F94}" destId="{568D5662-6952-5B4D-8D07-9AC9FF7E270E}" srcOrd="1" destOrd="0" presId="urn:microsoft.com/office/officeart/2005/8/layout/hierarchy3"/>
    <dgm:cxn modelId="{BE25E5E4-E62F-4459-9CF3-66054ABD754D}" type="presParOf" srcId="{666E04D8-9B62-6045-99F4-DE82A5DD6F94}" destId="{851FE53C-6F8C-5746-BB6F-F047926B8608}" srcOrd="2" destOrd="0" presId="urn:microsoft.com/office/officeart/2005/8/layout/hierarchy3"/>
    <dgm:cxn modelId="{EB78FECA-2937-4C0D-B910-3BEFCF9528DB}" type="presParOf" srcId="{666E04D8-9B62-6045-99F4-DE82A5DD6F94}" destId="{5B9DB412-DA5D-4043-8B86-DF567027C58D}" srcOrd="3" destOrd="0" presId="urn:microsoft.com/office/officeart/2005/8/layout/hierarchy3"/>
    <dgm:cxn modelId="{7D7B83F6-6AD6-4709-ABA6-F7EE03BB4054}" type="presParOf" srcId="{666E04D8-9B62-6045-99F4-DE82A5DD6F94}" destId="{CE798B5B-804D-7E43-937A-278805915C8F}" srcOrd="4" destOrd="0" presId="urn:microsoft.com/office/officeart/2005/8/layout/hierarchy3"/>
    <dgm:cxn modelId="{940C9010-41AC-4AE7-BC37-D7607A800720}" type="presParOf" srcId="{666E04D8-9B62-6045-99F4-DE82A5DD6F94}" destId="{D1DD757F-50EB-054D-92B7-AE4A96ED4AFD}" srcOrd="5" destOrd="0" presId="urn:microsoft.com/office/officeart/2005/8/layout/hierarchy3"/>
    <dgm:cxn modelId="{E6FC59EB-F080-416C-9C67-8EA053092774}" type="presParOf" srcId="{666E04D8-9B62-6045-99F4-DE82A5DD6F94}" destId="{2DE66AD4-84C1-444C-9A51-70044C1B9DB6}" srcOrd="6" destOrd="0" presId="urn:microsoft.com/office/officeart/2005/8/layout/hierarchy3"/>
    <dgm:cxn modelId="{988DE23B-6318-4BBC-AB2C-01AD91715FBF}" type="presParOf" srcId="{666E04D8-9B62-6045-99F4-DE82A5DD6F94}" destId="{45E1EEA8-0EBD-0844-AB23-9E52FA74BB2E}" srcOrd="7" destOrd="0" presId="urn:microsoft.com/office/officeart/2005/8/layout/hierarchy3"/>
    <dgm:cxn modelId="{41FE7534-9D28-47CE-90B6-4E9AF9876EFD}" type="presParOf" srcId="{D3CB3C1A-5F41-CB40-A8EB-AD967E24F89A}" destId="{779DD1CE-0D03-3B4A-A75F-2F6978247C40}" srcOrd="2" destOrd="0" presId="urn:microsoft.com/office/officeart/2005/8/layout/hierarchy3"/>
    <dgm:cxn modelId="{95E29900-576C-4CD0-BDBA-15876E1E226D}" type="presParOf" srcId="{779DD1CE-0D03-3B4A-A75F-2F6978247C40}" destId="{543B17F5-2883-AC4E-B69E-64FBB2A209E8}" srcOrd="0" destOrd="0" presId="urn:microsoft.com/office/officeart/2005/8/layout/hierarchy3"/>
    <dgm:cxn modelId="{CEF55EC1-95F2-4821-A554-2877C519B1D4}" type="presParOf" srcId="{543B17F5-2883-AC4E-B69E-64FBB2A209E8}" destId="{1ABA153B-D131-244C-94FD-40CC9B0BA0F4}" srcOrd="0" destOrd="0" presId="urn:microsoft.com/office/officeart/2005/8/layout/hierarchy3"/>
    <dgm:cxn modelId="{87436A87-B155-451C-B4F9-85851CE59A67}" type="presParOf" srcId="{543B17F5-2883-AC4E-B69E-64FBB2A209E8}" destId="{13EA07C3-42FB-2943-9FE3-F4F0015CCF4D}" srcOrd="1" destOrd="0" presId="urn:microsoft.com/office/officeart/2005/8/layout/hierarchy3"/>
    <dgm:cxn modelId="{CB96B5D4-1660-4009-96B5-949B1F6C49A6}" type="presParOf" srcId="{779DD1CE-0D03-3B4A-A75F-2F6978247C40}" destId="{A567D06D-8A28-3D42-902E-A46FD65E6656}" srcOrd="1" destOrd="0" presId="urn:microsoft.com/office/officeart/2005/8/layout/hierarchy3"/>
    <dgm:cxn modelId="{121CC972-1978-489B-9557-60FF4DE65E5A}" type="presParOf" srcId="{A567D06D-8A28-3D42-902E-A46FD65E6656}" destId="{3D86C8FC-570E-994D-905D-EEB84A910DFE}" srcOrd="0" destOrd="0" presId="urn:microsoft.com/office/officeart/2005/8/layout/hierarchy3"/>
    <dgm:cxn modelId="{5F4AFB6B-3EF8-476C-86B2-B6AA31D30236}" type="presParOf" srcId="{A567D06D-8A28-3D42-902E-A46FD65E6656}" destId="{F25C7230-5976-E545-B546-7E712E7EBDDF}" srcOrd="1" destOrd="0" presId="urn:microsoft.com/office/officeart/2005/8/layout/hierarchy3"/>
    <dgm:cxn modelId="{A40D5880-B442-4A8A-841F-74A9D1D97E91}" type="presParOf" srcId="{A567D06D-8A28-3D42-902E-A46FD65E6656}" destId="{5CD10F39-6544-9A4F-80E8-4FA51D332212}" srcOrd="2" destOrd="0" presId="urn:microsoft.com/office/officeart/2005/8/layout/hierarchy3"/>
    <dgm:cxn modelId="{8545AE4D-A2F8-4741-B8A8-A242D0C596F4}" type="presParOf" srcId="{A567D06D-8A28-3D42-902E-A46FD65E6656}" destId="{8689D220-1F07-A54A-801D-7057F78CA5A1}" srcOrd="3" destOrd="0" presId="urn:microsoft.com/office/officeart/2005/8/layout/hierarchy3"/>
    <dgm:cxn modelId="{1E1A6777-5307-4F5B-AB76-1D165D515FED}" type="presParOf" srcId="{A567D06D-8A28-3D42-902E-A46FD65E6656}" destId="{5F1623EB-30B2-E54C-9AED-2AF24A663FA9}" srcOrd="4" destOrd="0" presId="urn:microsoft.com/office/officeart/2005/8/layout/hierarchy3"/>
    <dgm:cxn modelId="{67D305E4-BB08-4D16-8A5A-528275A6C91E}" type="presParOf" srcId="{A567D06D-8A28-3D42-902E-A46FD65E6656}" destId="{1B950A92-1A44-5347-9CB2-2D965201C66F}" srcOrd="5" destOrd="0" presId="urn:microsoft.com/office/officeart/2005/8/layout/hierarchy3"/>
    <dgm:cxn modelId="{32CF970D-F223-48C9-BD9D-D80CF8069E44}" type="presParOf" srcId="{A567D06D-8A28-3D42-902E-A46FD65E6656}" destId="{5F406536-58DD-5B44-A5C2-D6E8B438F441}" srcOrd="6" destOrd="0" presId="urn:microsoft.com/office/officeart/2005/8/layout/hierarchy3"/>
    <dgm:cxn modelId="{A1B98082-5A65-4242-8471-121D24A4423F}" type="presParOf" srcId="{A567D06D-8A28-3D42-902E-A46FD65E6656}" destId="{B1C1747C-47A7-8245-B4BD-6BED0D85D9B3}" srcOrd="7" destOrd="0" presId="urn:microsoft.com/office/officeart/2005/8/layout/hierarchy3"/>
    <dgm:cxn modelId="{494C2D1C-B3DF-45D5-BE0F-5C2008B19D53}" type="presParOf" srcId="{D3CB3C1A-5F41-CB40-A8EB-AD967E24F89A}" destId="{520894A4-8F63-6C4D-9266-AE3ED7DC11B8}" srcOrd="3" destOrd="0" presId="urn:microsoft.com/office/officeart/2005/8/layout/hierarchy3"/>
    <dgm:cxn modelId="{85D960D2-B2D5-4F69-930E-F800C7E537B2}" type="presParOf" srcId="{520894A4-8F63-6C4D-9266-AE3ED7DC11B8}" destId="{E0B879A6-6E25-8D41-ADC5-9BA57DCFB6DF}" srcOrd="0" destOrd="0" presId="urn:microsoft.com/office/officeart/2005/8/layout/hierarchy3"/>
    <dgm:cxn modelId="{26B3E6A0-7924-4B02-9E0C-520E2A22CE1E}" type="presParOf" srcId="{E0B879A6-6E25-8D41-ADC5-9BA57DCFB6DF}" destId="{5A4ADE6E-5CB3-BF40-B68F-4D3291E7908C}" srcOrd="0" destOrd="0" presId="urn:microsoft.com/office/officeart/2005/8/layout/hierarchy3"/>
    <dgm:cxn modelId="{D7033308-DCED-4A1F-9621-0727B906131A}" type="presParOf" srcId="{E0B879A6-6E25-8D41-ADC5-9BA57DCFB6DF}" destId="{6BD8484B-E199-6E4C-B7F1-63893823CA9B}" srcOrd="1" destOrd="0" presId="urn:microsoft.com/office/officeart/2005/8/layout/hierarchy3"/>
    <dgm:cxn modelId="{F2760E33-7FFE-4AC1-8546-4626557A1C45}" type="presParOf" srcId="{520894A4-8F63-6C4D-9266-AE3ED7DC11B8}" destId="{A77B66FE-DF53-2F40-8A83-A9075613049F}" srcOrd="1" destOrd="0" presId="urn:microsoft.com/office/officeart/2005/8/layout/hierarchy3"/>
    <dgm:cxn modelId="{58141D61-4035-4B53-8144-13A6DCD554D9}" type="presParOf" srcId="{A77B66FE-DF53-2F40-8A83-A9075613049F}" destId="{3C581EE1-69B0-2E4D-B38B-75FB01F83981}" srcOrd="0" destOrd="0" presId="urn:microsoft.com/office/officeart/2005/8/layout/hierarchy3"/>
    <dgm:cxn modelId="{2CF7858E-0FD1-47C4-BC2D-3CB2789FC611}" type="presParOf" srcId="{A77B66FE-DF53-2F40-8A83-A9075613049F}" destId="{3C9D4C9D-6734-264D-93FB-96A724590E08}" srcOrd="1" destOrd="0" presId="urn:microsoft.com/office/officeart/2005/8/layout/hierarchy3"/>
    <dgm:cxn modelId="{6E73914A-13AC-4380-87B2-6648A959C841}" type="presParOf" srcId="{A77B66FE-DF53-2F40-8A83-A9075613049F}" destId="{0EE65153-56EF-B246-A25C-FE05102E03F9}" srcOrd="2" destOrd="0" presId="urn:microsoft.com/office/officeart/2005/8/layout/hierarchy3"/>
    <dgm:cxn modelId="{B181504E-BFD0-4462-B54F-452007E4B211}" type="presParOf" srcId="{A77B66FE-DF53-2F40-8A83-A9075613049F}" destId="{6796A84C-9053-7E48-8F8C-5B537DB97A61}" srcOrd="3" destOrd="0" presId="urn:microsoft.com/office/officeart/2005/8/layout/hierarchy3"/>
    <dgm:cxn modelId="{2425FCF8-5A94-48EE-9BC8-75E27223D0DA}" type="presParOf" srcId="{A77B66FE-DF53-2F40-8A83-A9075613049F}" destId="{6589F7B7-55D0-4A42-BDE7-F164D643A9A6}" srcOrd="4" destOrd="0" presId="urn:microsoft.com/office/officeart/2005/8/layout/hierarchy3"/>
    <dgm:cxn modelId="{F0D7B358-79DC-48B8-AF7E-3949BB771B24}" type="presParOf" srcId="{A77B66FE-DF53-2F40-8A83-A9075613049F}" destId="{E86794C1-769A-1A44-82E3-6A843122B3FA}" srcOrd="5" destOrd="0" presId="urn:microsoft.com/office/officeart/2005/8/layout/hierarchy3"/>
    <dgm:cxn modelId="{DF5290CE-1D66-401D-BF6B-A909330B6EC7}" type="presParOf" srcId="{A77B66FE-DF53-2F40-8A83-A9075613049F}" destId="{073D5182-F3BD-5C42-8174-CAC626379D23}" srcOrd="6" destOrd="0" presId="urn:microsoft.com/office/officeart/2005/8/layout/hierarchy3"/>
    <dgm:cxn modelId="{F13ED24A-8B6C-4101-A1D5-9DE3630B30F8}" type="presParOf" srcId="{A77B66FE-DF53-2F40-8A83-A9075613049F}" destId="{9810E624-A893-7440-8CCF-495595435699}"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A3913-D92B-4E87-BB46-3A7EFD3C19E5}"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de-DE"/>
        </a:p>
      </dgm:t>
    </dgm:pt>
    <dgm:pt modelId="{6B1600B7-7029-49F1-8674-C7E747B5519F}">
      <dgm:prSet phldrT="[Text]"/>
      <dgm:spPr/>
      <dgm:t>
        <a:bodyPr/>
        <a:lstStyle/>
        <a:p>
          <a:r>
            <a:rPr lang="en-GB" noProof="0" dirty="0" smtClean="0"/>
            <a:t>EDISON-After-EDISON Organization</a:t>
          </a:r>
          <a:endParaRPr lang="en-GB" noProof="0" dirty="0"/>
        </a:p>
      </dgm:t>
    </dgm:pt>
    <dgm:pt modelId="{B8CAD4DD-B789-424B-AE4F-FF560A14DA18}" type="parTrans" cxnId="{7E5472CC-36DA-44FB-B504-42598BFA1C0E}">
      <dgm:prSet/>
      <dgm:spPr/>
      <dgm:t>
        <a:bodyPr/>
        <a:lstStyle/>
        <a:p>
          <a:endParaRPr lang="de-DE"/>
        </a:p>
      </dgm:t>
    </dgm:pt>
    <dgm:pt modelId="{A46C78BC-CB6A-4D72-BE10-34CFC11B0CFC}" type="sibTrans" cxnId="{7E5472CC-36DA-44FB-B504-42598BFA1C0E}">
      <dgm:prSet/>
      <dgm:spPr/>
      <dgm:t>
        <a:bodyPr/>
        <a:lstStyle/>
        <a:p>
          <a:endParaRPr lang="de-DE"/>
        </a:p>
      </dgm:t>
    </dgm:pt>
    <dgm:pt modelId="{F47FA361-2D19-49A8-8F1A-CBD212B50E8F}">
      <dgm:prSet phldrT="[Text]"/>
      <dgm:spPr/>
      <dgm:t>
        <a:bodyPr/>
        <a:lstStyle/>
        <a:p>
          <a:r>
            <a:rPr lang="en-GB" noProof="0" dirty="0" smtClean="0"/>
            <a:t>Maintenance of the EDISON certification scheme</a:t>
          </a:r>
          <a:endParaRPr lang="en-GB" noProof="0" dirty="0"/>
        </a:p>
      </dgm:t>
    </dgm:pt>
    <dgm:pt modelId="{457F1053-709D-496B-BF24-56A452360708}" type="parTrans" cxnId="{77B2CC82-0DC0-425F-B7DF-BBF9F292A972}">
      <dgm:prSet/>
      <dgm:spPr/>
      <dgm:t>
        <a:bodyPr/>
        <a:lstStyle/>
        <a:p>
          <a:endParaRPr lang="de-DE"/>
        </a:p>
      </dgm:t>
    </dgm:pt>
    <dgm:pt modelId="{49F655DF-F140-4F63-9E84-6E466890E9AA}" type="sibTrans" cxnId="{77B2CC82-0DC0-425F-B7DF-BBF9F292A972}">
      <dgm:prSet/>
      <dgm:spPr/>
      <dgm:t>
        <a:bodyPr/>
        <a:lstStyle/>
        <a:p>
          <a:endParaRPr lang="de-DE"/>
        </a:p>
      </dgm:t>
    </dgm:pt>
    <dgm:pt modelId="{8414640C-8C90-4B66-89CE-299FA8170728}">
      <dgm:prSet phldrT="[Text]"/>
      <dgm:spPr/>
      <dgm:t>
        <a:bodyPr/>
        <a:lstStyle/>
        <a:p>
          <a:r>
            <a:rPr lang="en-GB" noProof="0" dirty="0" smtClean="0"/>
            <a:t>Maintenance and continual improvement of the training material</a:t>
          </a:r>
          <a:endParaRPr lang="en-GB" noProof="0" dirty="0"/>
        </a:p>
      </dgm:t>
    </dgm:pt>
    <dgm:pt modelId="{AC010691-07F0-4779-9D9A-CBCF212D41AC}" type="parTrans" cxnId="{B611000F-B43E-4961-8042-19B2AAC406C1}">
      <dgm:prSet/>
      <dgm:spPr/>
      <dgm:t>
        <a:bodyPr/>
        <a:lstStyle/>
        <a:p>
          <a:endParaRPr lang="de-DE"/>
        </a:p>
      </dgm:t>
    </dgm:pt>
    <dgm:pt modelId="{9FE1877A-5C49-4B36-BDAC-E6EB3A505145}" type="sibTrans" cxnId="{B611000F-B43E-4961-8042-19B2AAC406C1}">
      <dgm:prSet/>
      <dgm:spPr/>
      <dgm:t>
        <a:bodyPr/>
        <a:lstStyle/>
        <a:p>
          <a:endParaRPr lang="de-DE"/>
        </a:p>
      </dgm:t>
    </dgm:pt>
    <dgm:pt modelId="{946C6A71-704D-49EF-B363-61028955A35B}">
      <dgm:prSet phldrT="[Text]"/>
      <dgm:spPr/>
      <dgm:t>
        <a:bodyPr/>
        <a:lstStyle/>
        <a:p>
          <a:r>
            <a:rPr lang="en-GB" noProof="0" dirty="0" smtClean="0"/>
            <a:t>Certification body / examination institute</a:t>
          </a:r>
          <a:endParaRPr lang="en-GB" noProof="0" dirty="0"/>
        </a:p>
      </dgm:t>
    </dgm:pt>
    <dgm:pt modelId="{A9BF5BE5-649A-43C3-97F1-C44ABCEBEEC9}" type="parTrans" cxnId="{83491456-14F5-4440-9115-6700FE4ECA4C}">
      <dgm:prSet/>
      <dgm:spPr/>
      <dgm:t>
        <a:bodyPr/>
        <a:lstStyle/>
        <a:p>
          <a:endParaRPr lang="de-DE"/>
        </a:p>
      </dgm:t>
    </dgm:pt>
    <dgm:pt modelId="{2C8FFB7C-36F2-4C6D-B616-36FE7C3ED7D1}" type="sibTrans" cxnId="{83491456-14F5-4440-9115-6700FE4ECA4C}">
      <dgm:prSet/>
      <dgm:spPr/>
      <dgm:t>
        <a:bodyPr/>
        <a:lstStyle/>
        <a:p>
          <a:endParaRPr lang="de-DE"/>
        </a:p>
      </dgm:t>
    </dgm:pt>
    <dgm:pt modelId="{EFE0CC4B-AEA3-44A1-A1B8-408D9E9501EE}">
      <dgm:prSet phldrT="[Text]"/>
      <dgm:spPr/>
      <dgm:t>
        <a:bodyPr/>
        <a:lstStyle/>
        <a:p>
          <a:r>
            <a:rPr lang="en-GB" noProof="0" dirty="0" smtClean="0"/>
            <a:t>Processing and invigilation of EDISON exams</a:t>
          </a:r>
          <a:endParaRPr lang="en-GB" noProof="0" dirty="0"/>
        </a:p>
      </dgm:t>
    </dgm:pt>
    <dgm:pt modelId="{1EFAD9F9-1791-4A2F-BF3A-D011AB787E07}" type="parTrans" cxnId="{20C787C2-DE0F-4B6F-A77E-1EE3662B27B7}">
      <dgm:prSet/>
      <dgm:spPr/>
      <dgm:t>
        <a:bodyPr/>
        <a:lstStyle/>
        <a:p>
          <a:endParaRPr lang="de-DE"/>
        </a:p>
      </dgm:t>
    </dgm:pt>
    <dgm:pt modelId="{474A602D-3780-43CF-A15D-4D97A866CE6E}" type="sibTrans" cxnId="{20C787C2-DE0F-4B6F-A77E-1EE3662B27B7}">
      <dgm:prSet/>
      <dgm:spPr/>
      <dgm:t>
        <a:bodyPr/>
        <a:lstStyle/>
        <a:p>
          <a:endParaRPr lang="de-DE"/>
        </a:p>
      </dgm:t>
    </dgm:pt>
    <dgm:pt modelId="{02652CE2-21B9-4B43-AB82-775DDA990B0A}">
      <dgm:prSet phldrT="[Text]"/>
      <dgm:spPr/>
      <dgm:t>
        <a:bodyPr/>
        <a:lstStyle/>
        <a:p>
          <a:r>
            <a:rPr lang="en-GB" noProof="0" dirty="0" smtClean="0"/>
            <a:t>Issuing of certificates for persons after they passed the exams</a:t>
          </a:r>
          <a:endParaRPr lang="en-GB" noProof="0" dirty="0"/>
        </a:p>
      </dgm:t>
    </dgm:pt>
    <dgm:pt modelId="{C9AF956C-A530-471E-BEE9-2104889747D7}" type="parTrans" cxnId="{6B9AEBF5-477F-48DB-A80B-03FE86048E7D}">
      <dgm:prSet/>
      <dgm:spPr/>
      <dgm:t>
        <a:bodyPr/>
        <a:lstStyle/>
        <a:p>
          <a:endParaRPr lang="de-DE"/>
        </a:p>
      </dgm:t>
    </dgm:pt>
    <dgm:pt modelId="{8ACED4D6-3C97-4C33-A6A0-631C26B3C26E}" type="sibTrans" cxnId="{6B9AEBF5-477F-48DB-A80B-03FE86048E7D}">
      <dgm:prSet/>
      <dgm:spPr/>
      <dgm:t>
        <a:bodyPr/>
        <a:lstStyle/>
        <a:p>
          <a:endParaRPr lang="de-DE"/>
        </a:p>
      </dgm:t>
    </dgm:pt>
    <dgm:pt modelId="{CF95D48A-F8BA-4923-9D0D-9B7BFC9FD1DF}">
      <dgm:prSet phldrT="[Text]"/>
      <dgm:spPr/>
      <dgm:t>
        <a:bodyPr/>
        <a:lstStyle/>
        <a:p>
          <a:r>
            <a:rPr lang="en-GB" noProof="0" dirty="0" smtClean="0"/>
            <a:t>Trainers and training organisations</a:t>
          </a:r>
          <a:endParaRPr lang="en-GB" noProof="0" dirty="0"/>
        </a:p>
      </dgm:t>
    </dgm:pt>
    <dgm:pt modelId="{3D76E377-BC7D-4CE1-B624-7C2EDCB98A8A}" type="parTrans" cxnId="{6F8C0A67-2B93-4B4F-92F2-C761E53FC750}">
      <dgm:prSet/>
      <dgm:spPr/>
      <dgm:t>
        <a:bodyPr/>
        <a:lstStyle/>
        <a:p>
          <a:endParaRPr lang="de-DE"/>
        </a:p>
      </dgm:t>
    </dgm:pt>
    <dgm:pt modelId="{46E6AD84-DCCD-4C61-8AC4-BA28ABB5A10E}" type="sibTrans" cxnId="{6F8C0A67-2B93-4B4F-92F2-C761E53FC750}">
      <dgm:prSet/>
      <dgm:spPr/>
      <dgm:t>
        <a:bodyPr/>
        <a:lstStyle/>
        <a:p>
          <a:endParaRPr lang="de-DE"/>
        </a:p>
      </dgm:t>
    </dgm:pt>
    <dgm:pt modelId="{8B8303C7-42A0-4198-B0FA-107FDB17FAFC}">
      <dgm:prSet phldrT="[Text]"/>
      <dgm:spPr/>
      <dgm:t>
        <a:bodyPr/>
        <a:lstStyle/>
        <a:p>
          <a:r>
            <a:rPr lang="en-GB" noProof="0" dirty="0" smtClean="0"/>
            <a:t>Provision of EDISON trainings</a:t>
          </a:r>
          <a:endParaRPr lang="en-GB" noProof="0" dirty="0"/>
        </a:p>
      </dgm:t>
    </dgm:pt>
    <dgm:pt modelId="{24807713-7004-4915-921C-8C17D6C5B8FD}" type="parTrans" cxnId="{6E0DED00-85F7-4397-B584-457D27373424}">
      <dgm:prSet/>
      <dgm:spPr/>
      <dgm:t>
        <a:bodyPr/>
        <a:lstStyle/>
        <a:p>
          <a:endParaRPr lang="de-DE"/>
        </a:p>
      </dgm:t>
    </dgm:pt>
    <dgm:pt modelId="{B73B3A53-F7F7-48EF-942A-F0FE82B73951}" type="sibTrans" cxnId="{6E0DED00-85F7-4397-B584-457D27373424}">
      <dgm:prSet/>
      <dgm:spPr/>
      <dgm:t>
        <a:bodyPr/>
        <a:lstStyle/>
        <a:p>
          <a:endParaRPr lang="de-DE"/>
        </a:p>
      </dgm:t>
    </dgm:pt>
    <dgm:pt modelId="{BE3DBCEF-67BC-4270-B263-EF781F39EE22}">
      <dgm:prSet phldrT="[Text]"/>
      <dgm:spPr/>
      <dgm:t>
        <a:bodyPr/>
        <a:lstStyle/>
        <a:p>
          <a:r>
            <a:rPr lang="en-GB" noProof="0" dirty="0" smtClean="0"/>
            <a:t>Continual development and improvement of the pools of exam questions</a:t>
          </a:r>
          <a:endParaRPr lang="en-GB" noProof="0" dirty="0"/>
        </a:p>
      </dgm:t>
    </dgm:pt>
    <dgm:pt modelId="{221C8FD2-F39E-4CBB-8175-CD13BAA126D0}" type="parTrans" cxnId="{44FADF00-E73B-48E6-B9A5-57972965DA73}">
      <dgm:prSet/>
      <dgm:spPr/>
      <dgm:t>
        <a:bodyPr/>
        <a:lstStyle/>
        <a:p>
          <a:endParaRPr lang="de-DE"/>
        </a:p>
      </dgm:t>
    </dgm:pt>
    <dgm:pt modelId="{582E6267-1CD4-401F-ADD7-0D1157F657F5}" type="sibTrans" cxnId="{44FADF00-E73B-48E6-B9A5-57972965DA73}">
      <dgm:prSet/>
      <dgm:spPr/>
      <dgm:t>
        <a:bodyPr/>
        <a:lstStyle/>
        <a:p>
          <a:endParaRPr lang="de-DE"/>
        </a:p>
      </dgm:t>
    </dgm:pt>
    <dgm:pt modelId="{49E67BFB-4A9B-4FFD-91DF-6DD694298A67}">
      <dgm:prSet phldrT="[Text]"/>
      <dgm:spPr/>
      <dgm:t>
        <a:bodyPr/>
        <a:lstStyle/>
        <a:p>
          <a:r>
            <a:rPr lang="en-GB" noProof="0" dirty="0" smtClean="0"/>
            <a:t>Registration of trainers and training organisations</a:t>
          </a:r>
          <a:endParaRPr lang="en-GB" noProof="0" dirty="0"/>
        </a:p>
      </dgm:t>
    </dgm:pt>
    <dgm:pt modelId="{40A54A27-3756-4416-8687-183505F338C9}" type="parTrans" cxnId="{1A8EBDD2-EB44-419A-87F2-2D2508DD53A4}">
      <dgm:prSet/>
      <dgm:spPr/>
      <dgm:t>
        <a:bodyPr/>
        <a:lstStyle/>
        <a:p>
          <a:endParaRPr lang="de-DE"/>
        </a:p>
      </dgm:t>
    </dgm:pt>
    <dgm:pt modelId="{45941433-2C82-4569-9AC5-0A8CEE5C9A2F}" type="sibTrans" cxnId="{1A8EBDD2-EB44-419A-87F2-2D2508DD53A4}">
      <dgm:prSet/>
      <dgm:spPr/>
      <dgm:t>
        <a:bodyPr/>
        <a:lstStyle/>
        <a:p>
          <a:endParaRPr lang="de-DE"/>
        </a:p>
      </dgm:t>
    </dgm:pt>
    <dgm:pt modelId="{90E91960-69D5-4F05-96ED-1C79AAD027B6}">
      <dgm:prSet phldrT="[Text]"/>
      <dgm:spPr/>
      <dgm:t>
        <a:bodyPr/>
        <a:lstStyle/>
        <a:p>
          <a:r>
            <a:rPr lang="en-GB" noProof="0" dirty="0" smtClean="0"/>
            <a:t>Overall quality control, training and exam feedback evaluation, …</a:t>
          </a:r>
          <a:endParaRPr lang="en-GB" noProof="0" dirty="0"/>
        </a:p>
      </dgm:t>
    </dgm:pt>
    <dgm:pt modelId="{1EDE4476-E290-48D6-BF49-11ACA25E5000}" type="parTrans" cxnId="{8D94BE4C-5CF1-403F-9D33-6AAB4758E8E6}">
      <dgm:prSet/>
      <dgm:spPr/>
      <dgm:t>
        <a:bodyPr/>
        <a:lstStyle/>
        <a:p>
          <a:endParaRPr lang="de-DE"/>
        </a:p>
      </dgm:t>
    </dgm:pt>
    <dgm:pt modelId="{A89BA151-82C0-4FF1-A9B5-A42C8B15C644}" type="sibTrans" cxnId="{8D94BE4C-5CF1-403F-9D33-6AAB4758E8E6}">
      <dgm:prSet/>
      <dgm:spPr/>
      <dgm:t>
        <a:bodyPr/>
        <a:lstStyle/>
        <a:p>
          <a:endParaRPr lang="de-DE"/>
        </a:p>
      </dgm:t>
    </dgm:pt>
    <dgm:pt modelId="{5E3C1132-ABD3-074B-AC2E-4044D1AC3C91}">
      <dgm:prSet phldrT="[Text]"/>
      <dgm:spPr/>
      <dgm:t>
        <a:bodyPr/>
        <a:lstStyle/>
        <a:p>
          <a:r>
            <a:rPr lang="en-GB" noProof="0" dirty="0" smtClean="0"/>
            <a:t>Optional: Contribution to the development of EDISON trainings (e.g. material)</a:t>
          </a:r>
          <a:endParaRPr lang="en-GB" noProof="0" dirty="0"/>
        </a:p>
      </dgm:t>
    </dgm:pt>
    <dgm:pt modelId="{5D22EE23-7CBB-9647-8E8F-535467C4B825}" type="parTrans" cxnId="{075E720A-21E6-D74F-9915-CD4744B11E81}">
      <dgm:prSet/>
      <dgm:spPr/>
      <dgm:t>
        <a:bodyPr/>
        <a:lstStyle/>
        <a:p>
          <a:endParaRPr lang="en-US"/>
        </a:p>
      </dgm:t>
    </dgm:pt>
    <dgm:pt modelId="{C4C36F1A-665F-254C-9DEE-7D53B6CA2549}" type="sibTrans" cxnId="{075E720A-21E6-D74F-9915-CD4744B11E81}">
      <dgm:prSet/>
      <dgm:spPr/>
      <dgm:t>
        <a:bodyPr/>
        <a:lstStyle/>
        <a:p>
          <a:endParaRPr lang="en-US"/>
        </a:p>
      </dgm:t>
    </dgm:pt>
    <dgm:pt modelId="{F8241892-5CA5-4C93-ABEA-8F5C1B7A761D}" type="pres">
      <dgm:prSet presAssocID="{8F5A3913-D92B-4E87-BB46-3A7EFD3C19E5}" presName="outerComposite" presStyleCnt="0">
        <dgm:presLayoutVars>
          <dgm:chMax val="5"/>
          <dgm:dir/>
          <dgm:resizeHandles val="exact"/>
        </dgm:presLayoutVars>
      </dgm:prSet>
      <dgm:spPr/>
      <dgm:t>
        <a:bodyPr/>
        <a:lstStyle/>
        <a:p>
          <a:endParaRPr lang="de-DE"/>
        </a:p>
      </dgm:t>
    </dgm:pt>
    <dgm:pt modelId="{0D6672AA-B7D2-4221-99B4-544CA3DFBA7C}" type="pres">
      <dgm:prSet presAssocID="{8F5A3913-D92B-4E87-BB46-3A7EFD3C19E5}" presName="dummyMaxCanvas" presStyleCnt="0">
        <dgm:presLayoutVars/>
      </dgm:prSet>
      <dgm:spPr/>
    </dgm:pt>
    <dgm:pt modelId="{3C39D50C-3471-40C7-AFFE-52B06B598D3F}" type="pres">
      <dgm:prSet presAssocID="{8F5A3913-D92B-4E87-BB46-3A7EFD3C19E5}" presName="ThreeNodes_1" presStyleLbl="node1" presStyleIdx="0" presStyleCnt="3">
        <dgm:presLayoutVars>
          <dgm:bulletEnabled val="1"/>
        </dgm:presLayoutVars>
      </dgm:prSet>
      <dgm:spPr/>
      <dgm:t>
        <a:bodyPr/>
        <a:lstStyle/>
        <a:p>
          <a:endParaRPr lang="de-DE"/>
        </a:p>
      </dgm:t>
    </dgm:pt>
    <dgm:pt modelId="{3FDE4A73-BA96-4A1D-A879-473EAED97BAE}" type="pres">
      <dgm:prSet presAssocID="{8F5A3913-D92B-4E87-BB46-3A7EFD3C19E5}" presName="ThreeNodes_2" presStyleLbl="node1" presStyleIdx="1" presStyleCnt="3">
        <dgm:presLayoutVars>
          <dgm:bulletEnabled val="1"/>
        </dgm:presLayoutVars>
      </dgm:prSet>
      <dgm:spPr/>
      <dgm:t>
        <a:bodyPr/>
        <a:lstStyle/>
        <a:p>
          <a:endParaRPr lang="de-DE"/>
        </a:p>
      </dgm:t>
    </dgm:pt>
    <dgm:pt modelId="{0640DAF6-B34F-4B4B-949E-1E498F67FC2B}" type="pres">
      <dgm:prSet presAssocID="{8F5A3913-D92B-4E87-BB46-3A7EFD3C19E5}" presName="ThreeNodes_3" presStyleLbl="node1" presStyleIdx="2" presStyleCnt="3">
        <dgm:presLayoutVars>
          <dgm:bulletEnabled val="1"/>
        </dgm:presLayoutVars>
      </dgm:prSet>
      <dgm:spPr/>
      <dgm:t>
        <a:bodyPr/>
        <a:lstStyle/>
        <a:p>
          <a:endParaRPr lang="de-DE"/>
        </a:p>
      </dgm:t>
    </dgm:pt>
    <dgm:pt modelId="{07C32245-4398-408B-A289-E10A0247A863}" type="pres">
      <dgm:prSet presAssocID="{8F5A3913-D92B-4E87-BB46-3A7EFD3C19E5}" presName="ThreeConn_1-2" presStyleLbl="fgAccFollowNode1" presStyleIdx="0" presStyleCnt="2">
        <dgm:presLayoutVars>
          <dgm:bulletEnabled val="1"/>
        </dgm:presLayoutVars>
      </dgm:prSet>
      <dgm:spPr/>
      <dgm:t>
        <a:bodyPr/>
        <a:lstStyle/>
        <a:p>
          <a:endParaRPr lang="de-DE"/>
        </a:p>
      </dgm:t>
    </dgm:pt>
    <dgm:pt modelId="{D3132962-3F01-45A8-BF62-4A82FA02AB65}" type="pres">
      <dgm:prSet presAssocID="{8F5A3913-D92B-4E87-BB46-3A7EFD3C19E5}" presName="ThreeConn_2-3" presStyleLbl="fgAccFollowNode1" presStyleIdx="1" presStyleCnt="2">
        <dgm:presLayoutVars>
          <dgm:bulletEnabled val="1"/>
        </dgm:presLayoutVars>
      </dgm:prSet>
      <dgm:spPr/>
      <dgm:t>
        <a:bodyPr/>
        <a:lstStyle/>
        <a:p>
          <a:endParaRPr lang="de-DE"/>
        </a:p>
      </dgm:t>
    </dgm:pt>
    <dgm:pt modelId="{8E2292DF-8165-4067-AA78-50122A77EF22}" type="pres">
      <dgm:prSet presAssocID="{8F5A3913-D92B-4E87-BB46-3A7EFD3C19E5}" presName="ThreeNodes_1_text" presStyleLbl="node1" presStyleIdx="2" presStyleCnt="3">
        <dgm:presLayoutVars>
          <dgm:bulletEnabled val="1"/>
        </dgm:presLayoutVars>
      </dgm:prSet>
      <dgm:spPr/>
      <dgm:t>
        <a:bodyPr/>
        <a:lstStyle/>
        <a:p>
          <a:endParaRPr lang="de-DE"/>
        </a:p>
      </dgm:t>
    </dgm:pt>
    <dgm:pt modelId="{18D23DA3-4F9C-49E2-8DB3-89FE8A5F4540}" type="pres">
      <dgm:prSet presAssocID="{8F5A3913-D92B-4E87-BB46-3A7EFD3C19E5}" presName="ThreeNodes_2_text" presStyleLbl="node1" presStyleIdx="2" presStyleCnt="3">
        <dgm:presLayoutVars>
          <dgm:bulletEnabled val="1"/>
        </dgm:presLayoutVars>
      </dgm:prSet>
      <dgm:spPr/>
      <dgm:t>
        <a:bodyPr/>
        <a:lstStyle/>
        <a:p>
          <a:endParaRPr lang="de-DE"/>
        </a:p>
      </dgm:t>
    </dgm:pt>
    <dgm:pt modelId="{531A419F-057B-4197-BAFF-3F2FCACDC047}" type="pres">
      <dgm:prSet presAssocID="{8F5A3913-D92B-4E87-BB46-3A7EFD3C19E5}" presName="ThreeNodes_3_text" presStyleLbl="node1" presStyleIdx="2" presStyleCnt="3">
        <dgm:presLayoutVars>
          <dgm:bulletEnabled val="1"/>
        </dgm:presLayoutVars>
      </dgm:prSet>
      <dgm:spPr/>
      <dgm:t>
        <a:bodyPr/>
        <a:lstStyle/>
        <a:p>
          <a:endParaRPr lang="de-DE"/>
        </a:p>
      </dgm:t>
    </dgm:pt>
  </dgm:ptLst>
  <dgm:cxnLst>
    <dgm:cxn modelId="{B148DC9A-A0CD-774D-815C-43091C720CA4}" type="presOf" srcId="{8B8303C7-42A0-4198-B0FA-107FDB17FAFC}" destId="{0640DAF6-B34F-4B4B-949E-1E498F67FC2B}" srcOrd="0" destOrd="1" presId="urn:microsoft.com/office/officeart/2005/8/layout/vProcess5"/>
    <dgm:cxn modelId="{20C787C2-DE0F-4B6F-A77E-1EE3662B27B7}" srcId="{946C6A71-704D-49EF-B363-61028955A35B}" destId="{EFE0CC4B-AEA3-44A1-A1B8-408D9E9501EE}" srcOrd="0" destOrd="0" parTransId="{1EFAD9F9-1791-4A2F-BF3A-D011AB787E07}" sibTransId="{474A602D-3780-43CF-A15D-4D97A866CE6E}"/>
    <dgm:cxn modelId="{7FEFD8AB-7BAE-484E-82BF-EA32493AA9C3}" type="presOf" srcId="{CF95D48A-F8BA-4923-9D0D-9B7BFC9FD1DF}" destId="{0640DAF6-B34F-4B4B-949E-1E498F67FC2B}" srcOrd="0" destOrd="0" presId="urn:microsoft.com/office/officeart/2005/8/layout/vProcess5"/>
    <dgm:cxn modelId="{BE287250-2EAC-214E-A3EF-BEEB1D530720}" type="presOf" srcId="{BE3DBCEF-67BC-4270-B263-EF781F39EE22}" destId="{3C39D50C-3471-40C7-AFFE-52B06B598D3F}" srcOrd="0" destOrd="2" presId="urn:microsoft.com/office/officeart/2005/8/layout/vProcess5"/>
    <dgm:cxn modelId="{6F8C0A67-2B93-4B4F-92F2-C761E53FC750}" srcId="{8F5A3913-D92B-4E87-BB46-3A7EFD3C19E5}" destId="{CF95D48A-F8BA-4923-9D0D-9B7BFC9FD1DF}" srcOrd="2" destOrd="0" parTransId="{3D76E377-BC7D-4CE1-B624-7C2EDCB98A8A}" sibTransId="{46E6AD84-DCCD-4C61-8AC4-BA28ABB5A10E}"/>
    <dgm:cxn modelId="{9FBDBF6E-A7AF-2445-98BA-FF4DC45E3BAF}" type="presOf" srcId="{2C8FFB7C-36F2-4C6D-B616-36FE7C3ED7D1}" destId="{D3132962-3F01-45A8-BF62-4A82FA02AB65}" srcOrd="0" destOrd="0" presId="urn:microsoft.com/office/officeart/2005/8/layout/vProcess5"/>
    <dgm:cxn modelId="{77B2CC82-0DC0-425F-B7DF-BBF9F292A972}" srcId="{6B1600B7-7029-49F1-8674-C7E747B5519F}" destId="{F47FA361-2D19-49A8-8F1A-CBD212B50E8F}" srcOrd="0" destOrd="0" parTransId="{457F1053-709D-496B-BF24-56A452360708}" sibTransId="{49F655DF-F140-4F63-9E84-6E466890E9AA}"/>
    <dgm:cxn modelId="{44FADF00-E73B-48E6-B9A5-57972965DA73}" srcId="{6B1600B7-7029-49F1-8674-C7E747B5519F}" destId="{BE3DBCEF-67BC-4270-B263-EF781F39EE22}" srcOrd="1" destOrd="0" parTransId="{221C8FD2-F39E-4CBB-8175-CD13BAA126D0}" sibTransId="{582E6267-1CD4-401F-ADD7-0D1157F657F5}"/>
    <dgm:cxn modelId="{E09D9C06-B041-5341-A6E9-C6A8E82A3B5C}" type="presOf" srcId="{8B8303C7-42A0-4198-B0FA-107FDB17FAFC}" destId="{531A419F-057B-4197-BAFF-3F2FCACDC047}" srcOrd="1" destOrd="1" presId="urn:microsoft.com/office/officeart/2005/8/layout/vProcess5"/>
    <dgm:cxn modelId="{A3D03D5D-4629-BD44-ADBE-4F030A8BFCAE}" type="presOf" srcId="{49E67BFB-4A9B-4FFD-91DF-6DD694298A67}" destId="{18D23DA3-4F9C-49E2-8DB3-89FE8A5F4540}" srcOrd="1" destOrd="3" presId="urn:microsoft.com/office/officeart/2005/8/layout/vProcess5"/>
    <dgm:cxn modelId="{5F590F38-ED48-0048-8CA7-EF0BBF4A9926}" type="presOf" srcId="{EFE0CC4B-AEA3-44A1-A1B8-408D9E9501EE}" destId="{18D23DA3-4F9C-49E2-8DB3-89FE8A5F4540}" srcOrd="1" destOrd="1" presId="urn:microsoft.com/office/officeart/2005/8/layout/vProcess5"/>
    <dgm:cxn modelId="{01BB17B8-DF2C-2B47-B893-FBFEB6374B1D}" type="presOf" srcId="{5E3C1132-ABD3-074B-AC2E-4044D1AC3C91}" destId="{531A419F-057B-4197-BAFF-3F2FCACDC047}" srcOrd="1" destOrd="2" presId="urn:microsoft.com/office/officeart/2005/8/layout/vProcess5"/>
    <dgm:cxn modelId="{CE6C834C-F3E8-A041-BA13-0A3D9D341807}" type="presOf" srcId="{5E3C1132-ABD3-074B-AC2E-4044D1AC3C91}" destId="{0640DAF6-B34F-4B4B-949E-1E498F67FC2B}" srcOrd="0" destOrd="2" presId="urn:microsoft.com/office/officeart/2005/8/layout/vProcess5"/>
    <dgm:cxn modelId="{9819CE13-B97C-4F47-A838-DD262452CB26}" type="presOf" srcId="{49E67BFB-4A9B-4FFD-91DF-6DD694298A67}" destId="{3FDE4A73-BA96-4A1D-A879-473EAED97BAE}" srcOrd="0" destOrd="3" presId="urn:microsoft.com/office/officeart/2005/8/layout/vProcess5"/>
    <dgm:cxn modelId="{C4B32D61-E3A4-7545-B166-02235204C4CB}" type="presOf" srcId="{CF95D48A-F8BA-4923-9D0D-9B7BFC9FD1DF}" destId="{531A419F-057B-4197-BAFF-3F2FCACDC047}" srcOrd="1" destOrd="0" presId="urn:microsoft.com/office/officeart/2005/8/layout/vProcess5"/>
    <dgm:cxn modelId="{15445BE3-C780-424B-8323-7C0FF56533B2}" type="presOf" srcId="{90E91960-69D5-4F05-96ED-1C79AAD027B6}" destId="{8E2292DF-8165-4067-AA78-50122A77EF22}" srcOrd="1" destOrd="4" presId="urn:microsoft.com/office/officeart/2005/8/layout/vProcess5"/>
    <dgm:cxn modelId="{7E5472CC-36DA-44FB-B504-42598BFA1C0E}" srcId="{8F5A3913-D92B-4E87-BB46-3A7EFD3C19E5}" destId="{6B1600B7-7029-49F1-8674-C7E747B5519F}" srcOrd="0" destOrd="0" parTransId="{B8CAD4DD-B789-424B-AE4F-FF560A14DA18}" sibTransId="{A46C78BC-CB6A-4D72-BE10-34CFC11B0CFC}"/>
    <dgm:cxn modelId="{83491456-14F5-4440-9115-6700FE4ECA4C}" srcId="{8F5A3913-D92B-4E87-BB46-3A7EFD3C19E5}" destId="{946C6A71-704D-49EF-B363-61028955A35B}" srcOrd="1" destOrd="0" parTransId="{A9BF5BE5-649A-43C3-97F1-C44ABCEBEEC9}" sibTransId="{2C8FFB7C-36F2-4C6D-B616-36FE7C3ED7D1}"/>
    <dgm:cxn modelId="{E8F5EA82-E861-DD4C-8A04-A5327BDCFAFC}" type="presOf" srcId="{8414640C-8C90-4B66-89CE-299FA8170728}" destId="{3C39D50C-3471-40C7-AFFE-52B06B598D3F}" srcOrd="0" destOrd="3" presId="urn:microsoft.com/office/officeart/2005/8/layout/vProcess5"/>
    <dgm:cxn modelId="{7A6DDD5F-9A10-E348-A083-654E5BFF400A}" type="presOf" srcId="{8F5A3913-D92B-4E87-BB46-3A7EFD3C19E5}" destId="{F8241892-5CA5-4C93-ABEA-8F5C1B7A761D}" srcOrd="0" destOrd="0" presId="urn:microsoft.com/office/officeart/2005/8/layout/vProcess5"/>
    <dgm:cxn modelId="{507742DE-2644-FD48-8EFB-3348AE16B0EE}" type="presOf" srcId="{6B1600B7-7029-49F1-8674-C7E747B5519F}" destId="{3C39D50C-3471-40C7-AFFE-52B06B598D3F}" srcOrd="0" destOrd="0" presId="urn:microsoft.com/office/officeart/2005/8/layout/vProcess5"/>
    <dgm:cxn modelId="{9184896D-39C8-F84A-BFAD-5A8B99168A21}" type="presOf" srcId="{8414640C-8C90-4B66-89CE-299FA8170728}" destId="{8E2292DF-8165-4067-AA78-50122A77EF22}" srcOrd="1" destOrd="3" presId="urn:microsoft.com/office/officeart/2005/8/layout/vProcess5"/>
    <dgm:cxn modelId="{8D94BE4C-5CF1-403F-9D33-6AAB4758E8E6}" srcId="{6B1600B7-7029-49F1-8674-C7E747B5519F}" destId="{90E91960-69D5-4F05-96ED-1C79AAD027B6}" srcOrd="3" destOrd="0" parTransId="{1EDE4476-E290-48D6-BF49-11ACA25E5000}" sibTransId="{A89BA151-82C0-4FF1-A9B5-A42C8B15C644}"/>
    <dgm:cxn modelId="{E12C0777-F99A-714F-8505-CFE2B13D342B}" type="presOf" srcId="{F47FA361-2D19-49A8-8F1A-CBD212B50E8F}" destId="{3C39D50C-3471-40C7-AFFE-52B06B598D3F}" srcOrd="0" destOrd="1" presId="urn:microsoft.com/office/officeart/2005/8/layout/vProcess5"/>
    <dgm:cxn modelId="{B611000F-B43E-4961-8042-19B2AAC406C1}" srcId="{6B1600B7-7029-49F1-8674-C7E747B5519F}" destId="{8414640C-8C90-4B66-89CE-299FA8170728}" srcOrd="2" destOrd="0" parTransId="{AC010691-07F0-4779-9D9A-CBCF212D41AC}" sibTransId="{9FE1877A-5C49-4B36-BDAC-E6EB3A505145}"/>
    <dgm:cxn modelId="{D7FF8B02-9E1D-CA4C-9C5C-FDA557484DA1}" type="presOf" srcId="{BE3DBCEF-67BC-4270-B263-EF781F39EE22}" destId="{8E2292DF-8165-4067-AA78-50122A77EF22}" srcOrd="1" destOrd="2" presId="urn:microsoft.com/office/officeart/2005/8/layout/vProcess5"/>
    <dgm:cxn modelId="{B8168113-2CC6-E240-8781-87B819791909}" type="presOf" srcId="{90E91960-69D5-4F05-96ED-1C79AAD027B6}" destId="{3C39D50C-3471-40C7-AFFE-52B06B598D3F}" srcOrd="0" destOrd="4" presId="urn:microsoft.com/office/officeart/2005/8/layout/vProcess5"/>
    <dgm:cxn modelId="{1A8EBDD2-EB44-419A-87F2-2D2508DD53A4}" srcId="{946C6A71-704D-49EF-B363-61028955A35B}" destId="{49E67BFB-4A9B-4FFD-91DF-6DD694298A67}" srcOrd="2" destOrd="0" parTransId="{40A54A27-3756-4416-8687-183505F338C9}" sibTransId="{45941433-2C82-4569-9AC5-0A8CEE5C9A2F}"/>
    <dgm:cxn modelId="{FD205D17-195E-AA4A-8381-876885683BC8}" type="presOf" srcId="{946C6A71-704D-49EF-B363-61028955A35B}" destId="{18D23DA3-4F9C-49E2-8DB3-89FE8A5F4540}" srcOrd="1" destOrd="0" presId="urn:microsoft.com/office/officeart/2005/8/layout/vProcess5"/>
    <dgm:cxn modelId="{6B9AEBF5-477F-48DB-A80B-03FE86048E7D}" srcId="{946C6A71-704D-49EF-B363-61028955A35B}" destId="{02652CE2-21B9-4B43-AB82-775DDA990B0A}" srcOrd="1" destOrd="0" parTransId="{C9AF956C-A530-471E-BEE9-2104889747D7}" sibTransId="{8ACED4D6-3C97-4C33-A6A0-631C26B3C26E}"/>
    <dgm:cxn modelId="{18072D6D-C1F1-1247-979C-2F02CB80DD1A}" type="presOf" srcId="{EFE0CC4B-AEA3-44A1-A1B8-408D9E9501EE}" destId="{3FDE4A73-BA96-4A1D-A879-473EAED97BAE}" srcOrd="0" destOrd="1" presId="urn:microsoft.com/office/officeart/2005/8/layout/vProcess5"/>
    <dgm:cxn modelId="{E0E4BE04-A5D6-5E49-BE51-C548FF671810}" type="presOf" srcId="{946C6A71-704D-49EF-B363-61028955A35B}" destId="{3FDE4A73-BA96-4A1D-A879-473EAED97BAE}" srcOrd="0" destOrd="0" presId="urn:microsoft.com/office/officeart/2005/8/layout/vProcess5"/>
    <dgm:cxn modelId="{C186D520-E531-1A41-B659-181B9E045DE6}" type="presOf" srcId="{6B1600B7-7029-49F1-8674-C7E747B5519F}" destId="{8E2292DF-8165-4067-AA78-50122A77EF22}" srcOrd="1" destOrd="0" presId="urn:microsoft.com/office/officeart/2005/8/layout/vProcess5"/>
    <dgm:cxn modelId="{C69E246F-2AC4-2042-A785-7FC1219F1BBB}" type="presOf" srcId="{02652CE2-21B9-4B43-AB82-775DDA990B0A}" destId="{3FDE4A73-BA96-4A1D-A879-473EAED97BAE}" srcOrd="0" destOrd="2" presId="urn:microsoft.com/office/officeart/2005/8/layout/vProcess5"/>
    <dgm:cxn modelId="{DA90E809-FD69-F74B-B9D8-403C88170CEE}" type="presOf" srcId="{F47FA361-2D19-49A8-8F1A-CBD212B50E8F}" destId="{8E2292DF-8165-4067-AA78-50122A77EF22}" srcOrd="1" destOrd="1" presId="urn:microsoft.com/office/officeart/2005/8/layout/vProcess5"/>
    <dgm:cxn modelId="{075E720A-21E6-D74F-9915-CD4744B11E81}" srcId="{CF95D48A-F8BA-4923-9D0D-9B7BFC9FD1DF}" destId="{5E3C1132-ABD3-074B-AC2E-4044D1AC3C91}" srcOrd="1" destOrd="0" parTransId="{5D22EE23-7CBB-9647-8E8F-535467C4B825}" sibTransId="{C4C36F1A-665F-254C-9DEE-7D53B6CA2549}"/>
    <dgm:cxn modelId="{35627380-56F2-FB4B-9F57-B069A0DBFFB8}" type="presOf" srcId="{A46C78BC-CB6A-4D72-BE10-34CFC11B0CFC}" destId="{07C32245-4398-408B-A289-E10A0247A863}" srcOrd="0" destOrd="0" presId="urn:microsoft.com/office/officeart/2005/8/layout/vProcess5"/>
    <dgm:cxn modelId="{6E0DED00-85F7-4397-B584-457D27373424}" srcId="{CF95D48A-F8BA-4923-9D0D-9B7BFC9FD1DF}" destId="{8B8303C7-42A0-4198-B0FA-107FDB17FAFC}" srcOrd="0" destOrd="0" parTransId="{24807713-7004-4915-921C-8C17D6C5B8FD}" sibTransId="{B73B3A53-F7F7-48EF-942A-F0FE82B73951}"/>
    <dgm:cxn modelId="{23F86389-9D72-6B40-8643-5B92D1B1C922}" type="presOf" srcId="{02652CE2-21B9-4B43-AB82-775DDA990B0A}" destId="{18D23DA3-4F9C-49E2-8DB3-89FE8A5F4540}" srcOrd="1" destOrd="2" presId="urn:microsoft.com/office/officeart/2005/8/layout/vProcess5"/>
    <dgm:cxn modelId="{79CA0ABC-47F3-9A4A-A691-BC4F52F2824B}" type="presParOf" srcId="{F8241892-5CA5-4C93-ABEA-8F5C1B7A761D}" destId="{0D6672AA-B7D2-4221-99B4-544CA3DFBA7C}" srcOrd="0" destOrd="0" presId="urn:microsoft.com/office/officeart/2005/8/layout/vProcess5"/>
    <dgm:cxn modelId="{E8EC40FD-86F7-7442-A40C-8B0CA1096D5A}" type="presParOf" srcId="{F8241892-5CA5-4C93-ABEA-8F5C1B7A761D}" destId="{3C39D50C-3471-40C7-AFFE-52B06B598D3F}" srcOrd="1" destOrd="0" presId="urn:microsoft.com/office/officeart/2005/8/layout/vProcess5"/>
    <dgm:cxn modelId="{CCB54199-23E1-4E49-962A-8862BAA9A517}" type="presParOf" srcId="{F8241892-5CA5-4C93-ABEA-8F5C1B7A761D}" destId="{3FDE4A73-BA96-4A1D-A879-473EAED97BAE}" srcOrd="2" destOrd="0" presId="urn:microsoft.com/office/officeart/2005/8/layout/vProcess5"/>
    <dgm:cxn modelId="{E11E7F7B-4198-AB41-8977-AB285FDBDE82}" type="presParOf" srcId="{F8241892-5CA5-4C93-ABEA-8F5C1B7A761D}" destId="{0640DAF6-B34F-4B4B-949E-1E498F67FC2B}" srcOrd="3" destOrd="0" presId="urn:microsoft.com/office/officeart/2005/8/layout/vProcess5"/>
    <dgm:cxn modelId="{13A3B9AC-63FC-7548-A9D5-CCC6D5633C46}" type="presParOf" srcId="{F8241892-5CA5-4C93-ABEA-8F5C1B7A761D}" destId="{07C32245-4398-408B-A289-E10A0247A863}" srcOrd="4" destOrd="0" presId="urn:microsoft.com/office/officeart/2005/8/layout/vProcess5"/>
    <dgm:cxn modelId="{426EE70E-1DDA-A64B-849C-EBFEC0C2E4D5}" type="presParOf" srcId="{F8241892-5CA5-4C93-ABEA-8F5C1B7A761D}" destId="{D3132962-3F01-45A8-BF62-4A82FA02AB65}" srcOrd="5" destOrd="0" presId="urn:microsoft.com/office/officeart/2005/8/layout/vProcess5"/>
    <dgm:cxn modelId="{3FFC6D53-A7E9-EF4E-933D-293420AD7B22}" type="presParOf" srcId="{F8241892-5CA5-4C93-ABEA-8F5C1B7A761D}" destId="{8E2292DF-8165-4067-AA78-50122A77EF22}" srcOrd="6" destOrd="0" presId="urn:microsoft.com/office/officeart/2005/8/layout/vProcess5"/>
    <dgm:cxn modelId="{24722A01-8D40-DE42-B1AE-07D33FBC7EA9}" type="presParOf" srcId="{F8241892-5CA5-4C93-ABEA-8F5C1B7A761D}" destId="{18D23DA3-4F9C-49E2-8DB3-89FE8A5F4540}" srcOrd="7" destOrd="0" presId="urn:microsoft.com/office/officeart/2005/8/layout/vProcess5"/>
    <dgm:cxn modelId="{330662B3-223A-CF45-AE58-3B6AE42A0EA5}" type="presParOf" srcId="{F8241892-5CA5-4C93-ABEA-8F5C1B7A761D}" destId="{531A419F-057B-4197-BAFF-3F2FCACDC04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2D8F5-453C-3944-B8BB-9A2CBEC3E8A6}">
      <dsp:nvSpPr>
        <dsp:cNvPr id="0" name=""/>
        <dsp:cNvSpPr/>
      </dsp:nvSpPr>
      <dsp:spPr>
        <a:xfrm>
          <a:off x="573895" y="2905"/>
          <a:ext cx="1630244" cy="8151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Data Scientist </a:t>
          </a:r>
          <a:r>
            <a:rPr lang="en-GB" sz="1700" kern="1200" dirty="0" smtClean="0"/>
            <a:t>Associate</a:t>
          </a:r>
          <a:endParaRPr lang="en-US" sz="1700" kern="1200" dirty="0"/>
        </a:p>
      </dsp:txBody>
      <dsp:txXfrm>
        <a:off x="597769" y="26779"/>
        <a:ext cx="1582496" cy="767374"/>
      </dsp:txXfrm>
    </dsp:sp>
    <dsp:sp modelId="{AF7B6BD3-0A78-AB48-8F0A-DFE6494045E3}">
      <dsp:nvSpPr>
        <dsp:cNvPr id="0" name=""/>
        <dsp:cNvSpPr/>
      </dsp:nvSpPr>
      <dsp:spPr>
        <a:xfrm>
          <a:off x="736920" y="818027"/>
          <a:ext cx="163024" cy="611341"/>
        </a:xfrm>
        <a:custGeom>
          <a:avLst/>
          <a:gdLst/>
          <a:ahLst/>
          <a:cxnLst/>
          <a:rect l="0" t="0" r="0" b="0"/>
          <a:pathLst>
            <a:path>
              <a:moveTo>
                <a:pt x="0" y="0"/>
              </a:moveTo>
              <a:lnTo>
                <a:pt x="0" y="611341"/>
              </a:lnTo>
              <a:lnTo>
                <a:pt x="163024" y="6113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3976C6-8BD5-1641-85A1-6FEE06955E44}">
      <dsp:nvSpPr>
        <dsp:cNvPr id="0" name=""/>
        <dsp:cNvSpPr/>
      </dsp:nvSpPr>
      <dsp:spPr>
        <a:xfrm>
          <a:off x="899944" y="1021808"/>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Description</a:t>
          </a:r>
          <a:endParaRPr lang="en-US" sz="2000" kern="1200" dirty="0"/>
        </a:p>
      </dsp:txBody>
      <dsp:txXfrm>
        <a:off x="923818" y="1045682"/>
        <a:ext cx="1256447" cy="767374"/>
      </dsp:txXfrm>
    </dsp:sp>
    <dsp:sp modelId="{EA6A4FEF-AE15-8B45-875F-4A20AD1DD74F}">
      <dsp:nvSpPr>
        <dsp:cNvPr id="0" name=""/>
        <dsp:cNvSpPr/>
      </dsp:nvSpPr>
      <dsp:spPr>
        <a:xfrm>
          <a:off x="736920" y="818027"/>
          <a:ext cx="163024" cy="1630244"/>
        </a:xfrm>
        <a:custGeom>
          <a:avLst/>
          <a:gdLst/>
          <a:ahLst/>
          <a:cxnLst/>
          <a:rect l="0" t="0" r="0" b="0"/>
          <a:pathLst>
            <a:path>
              <a:moveTo>
                <a:pt x="0" y="0"/>
              </a:moveTo>
              <a:lnTo>
                <a:pt x="0" y="1630244"/>
              </a:lnTo>
              <a:lnTo>
                <a:pt x="163024" y="16302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C14132-97DB-DE49-ACE0-8CC5115FF975}">
      <dsp:nvSpPr>
        <dsp:cNvPr id="0" name=""/>
        <dsp:cNvSpPr/>
      </dsp:nvSpPr>
      <dsp:spPr>
        <a:xfrm>
          <a:off x="899944" y="2040710"/>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Price</a:t>
          </a:r>
          <a:endParaRPr lang="en-US" sz="2000" kern="1200" dirty="0"/>
        </a:p>
      </dsp:txBody>
      <dsp:txXfrm>
        <a:off x="923818" y="2064584"/>
        <a:ext cx="1256447" cy="767374"/>
      </dsp:txXfrm>
    </dsp:sp>
    <dsp:sp modelId="{0BF4F0CA-7630-2F48-9644-13498F698310}">
      <dsp:nvSpPr>
        <dsp:cNvPr id="0" name=""/>
        <dsp:cNvSpPr/>
      </dsp:nvSpPr>
      <dsp:spPr>
        <a:xfrm>
          <a:off x="736920" y="818027"/>
          <a:ext cx="163024" cy="2649146"/>
        </a:xfrm>
        <a:custGeom>
          <a:avLst/>
          <a:gdLst/>
          <a:ahLst/>
          <a:cxnLst/>
          <a:rect l="0" t="0" r="0" b="0"/>
          <a:pathLst>
            <a:path>
              <a:moveTo>
                <a:pt x="0" y="0"/>
              </a:moveTo>
              <a:lnTo>
                <a:pt x="0" y="2649146"/>
              </a:lnTo>
              <a:lnTo>
                <a:pt x="163024" y="26491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1D6861-A891-C143-9FA9-3771F93449FE}">
      <dsp:nvSpPr>
        <dsp:cNvPr id="0" name=""/>
        <dsp:cNvSpPr/>
      </dsp:nvSpPr>
      <dsp:spPr>
        <a:xfrm>
          <a:off x="899944" y="3059613"/>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Perquisites</a:t>
          </a:r>
        </a:p>
      </dsp:txBody>
      <dsp:txXfrm>
        <a:off x="923818" y="3083487"/>
        <a:ext cx="1256447" cy="767374"/>
      </dsp:txXfrm>
    </dsp:sp>
    <dsp:sp modelId="{B7C96E91-DA76-F44B-A22F-8666266E202B}">
      <dsp:nvSpPr>
        <dsp:cNvPr id="0" name=""/>
        <dsp:cNvSpPr/>
      </dsp:nvSpPr>
      <dsp:spPr>
        <a:xfrm>
          <a:off x="736920" y="818027"/>
          <a:ext cx="163024" cy="3668049"/>
        </a:xfrm>
        <a:custGeom>
          <a:avLst/>
          <a:gdLst/>
          <a:ahLst/>
          <a:cxnLst/>
          <a:rect l="0" t="0" r="0" b="0"/>
          <a:pathLst>
            <a:path>
              <a:moveTo>
                <a:pt x="0" y="0"/>
              </a:moveTo>
              <a:lnTo>
                <a:pt x="0" y="3668049"/>
              </a:lnTo>
              <a:lnTo>
                <a:pt x="163024" y="36680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F79BB3-B649-FB4B-B5D3-45EBE796DEFF}">
      <dsp:nvSpPr>
        <dsp:cNvPr id="0" name=""/>
        <dsp:cNvSpPr/>
      </dsp:nvSpPr>
      <dsp:spPr>
        <a:xfrm>
          <a:off x="899944" y="4078516"/>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Exam</a:t>
          </a:r>
          <a:endParaRPr lang="en-US" sz="2000" kern="1200" dirty="0"/>
        </a:p>
      </dsp:txBody>
      <dsp:txXfrm>
        <a:off x="923818" y="4102390"/>
        <a:ext cx="1256447" cy="767374"/>
      </dsp:txXfrm>
    </dsp:sp>
    <dsp:sp modelId="{14113229-6200-D040-980C-C082FC9B8E8B}">
      <dsp:nvSpPr>
        <dsp:cNvPr id="0" name=""/>
        <dsp:cNvSpPr/>
      </dsp:nvSpPr>
      <dsp:spPr>
        <a:xfrm>
          <a:off x="2611701" y="2905"/>
          <a:ext cx="1630244" cy="8151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Data scientist Specialist/Professional</a:t>
          </a:r>
          <a:endParaRPr lang="en-US" sz="1700" kern="1200" dirty="0"/>
        </a:p>
      </dsp:txBody>
      <dsp:txXfrm>
        <a:off x="2635575" y="26779"/>
        <a:ext cx="1582496" cy="767374"/>
      </dsp:txXfrm>
    </dsp:sp>
    <dsp:sp modelId="{3C3E9AE0-8997-6542-A950-7135EC6AE8E7}">
      <dsp:nvSpPr>
        <dsp:cNvPr id="0" name=""/>
        <dsp:cNvSpPr/>
      </dsp:nvSpPr>
      <dsp:spPr>
        <a:xfrm>
          <a:off x="2774725" y="818027"/>
          <a:ext cx="163024" cy="611341"/>
        </a:xfrm>
        <a:custGeom>
          <a:avLst/>
          <a:gdLst/>
          <a:ahLst/>
          <a:cxnLst/>
          <a:rect l="0" t="0" r="0" b="0"/>
          <a:pathLst>
            <a:path>
              <a:moveTo>
                <a:pt x="0" y="0"/>
              </a:moveTo>
              <a:lnTo>
                <a:pt x="0" y="611341"/>
              </a:lnTo>
              <a:lnTo>
                <a:pt x="163024" y="6113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8D5662-6952-5B4D-8D07-9AC9FF7E270E}">
      <dsp:nvSpPr>
        <dsp:cNvPr id="0" name=""/>
        <dsp:cNvSpPr/>
      </dsp:nvSpPr>
      <dsp:spPr>
        <a:xfrm>
          <a:off x="2937750" y="1021808"/>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Description</a:t>
          </a:r>
          <a:endParaRPr lang="en-US" sz="2000" kern="1200" dirty="0"/>
        </a:p>
      </dsp:txBody>
      <dsp:txXfrm>
        <a:off x="2961624" y="1045682"/>
        <a:ext cx="1256447" cy="767374"/>
      </dsp:txXfrm>
    </dsp:sp>
    <dsp:sp modelId="{851FE53C-6F8C-5746-BB6F-F047926B8608}">
      <dsp:nvSpPr>
        <dsp:cNvPr id="0" name=""/>
        <dsp:cNvSpPr/>
      </dsp:nvSpPr>
      <dsp:spPr>
        <a:xfrm>
          <a:off x="2774725" y="818027"/>
          <a:ext cx="163024" cy="1630244"/>
        </a:xfrm>
        <a:custGeom>
          <a:avLst/>
          <a:gdLst/>
          <a:ahLst/>
          <a:cxnLst/>
          <a:rect l="0" t="0" r="0" b="0"/>
          <a:pathLst>
            <a:path>
              <a:moveTo>
                <a:pt x="0" y="0"/>
              </a:moveTo>
              <a:lnTo>
                <a:pt x="0" y="1630244"/>
              </a:lnTo>
              <a:lnTo>
                <a:pt x="163024" y="16302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9DB412-DA5D-4043-8B86-DF567027C58D}">
      <dsp:nvSpPr>
        <dsp:cNvPr id="0" name=""/>
        <dsp:cNvSpPr/>
      </dsp:nvSpPr>
      <dsp:spPr>
        <a:xfrm>
          <a:off x="2937750" y="2040710"/>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Price</a:t>
          </a:r>
          <a:endParaRPr lang="en-US" sz="2000" kern="1200" dirty="0"/>
        </a:p>
      </dsp:txBody>
      <dsp:txXfrm>
        <a:off x="2961624" y="2064584"/>
        <a:ext cx="1256447" cy="767374"/>
      </dsp:txXfrm>
    </dsp:sp>
    <dsp:sp modelId="{CE798B5B-804D-7E43-937A-278805915C8F}">
      <dsp:nvSpPr>
        <dsp:cNvPr id="0" name=""/>
        <dsp:cNvSpPr/>
      </dsp:nvSpPr>
      <dsp:spPr>
        <a:xfrm>
          <a:off x="2774725" y="818027"/>
          <a:ext cx="163024" cy="2649146"/>
        </a:xfrm>
        <a:custGeom>
          <a:avLst/>
          <a:gdLst/>
          <a:ahLst/>
          <a:cxnLst/>
          <a:rect l="0" t="0" r="0" b="0"/>
          <a:pathLst>
            <a:path>
              <a:moveTo>
                <a:pt x="0" y="0"/>
              </a:moveTo>
              <a:lnTo>
                <a:pt x="0" y="2649146"/>
              </a:lnTo>
              <a:lnTo>
                <a:pt x="163024" y="26491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DD757F-50EB-054D-92B7-AE4A96ED4AFD}">
      <dsp:nvSpPr>
        <dsp:cNvPr id="0" name=""/>
        <dsp:cNvSpPr/>
      </dsp:nvSpPr>
      <dsp:spPr>
        <a:xfrm>
          <a:off x="2937750" y="3059613"/>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Perquisites</a:t>
          </a:r>
        </a:p>
      </dsp:txBody>
      <dsp:txXfrm>
        <a:off x="2961624" y="3083487"/>
        <a:ext cx="1256447" cy="767374"/>
      </dsp:txXfrm>
    </dsp:sp>
    <dsp:sp modelId="{2DE66AD4-84C1-444C-9A51-70044C1B9DB6}">
      <dsp:nvSpPr>
        <dsp:cNvPr id="0" name=""/>
        <dsp:cNvSpPr/>
      </dsp:nvSpPr>
      <dsp:spPr>
        <a:xfrm>
          <a:off x="2774725" y="818027"/>
          <a:ext cx="163024" cy="3668049"/>
        </a:xfrm>
        <a:custGeom>
          <a:avLst/>
          <a:gdLst/>
          <a:ahLst/>
          <a:cxnLst/>
          <a:rect l="0" t="0" r="0" b="0"/>
          <a:pathLst>
            <a:path>
              <a:moveTo>
                <a:pt x="0" y="0"/>
              </a:moveTo>
              <a:lnTo>
                <a:pt x="0" y="3668049"/>
              </a:lnTo>
              <a:lnTo>
                <a:pt x="163024" y="36680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E1EEA8-0EBD-0844-AB23-9E52FA74BB2E}">
      <dsp:nvSpPr>
        <dsp:cNvPr id="0" name=""/>
        <dsp:cNvSpPr/>
      </dsp:nvSpPr>
      <dsp:spPr>
        <a:xfrm>
          <a:off x="2937750" y="4078516"/>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Exam</a:t>
          </a:r>
          <a:endParaRPr lang="en-US" sz="2000" kern="1200" dirty="0"/>
        </a:p>
      </dsp:txBody>
      <dsp:txXfrm>
        <a:off x="2961624" y="4102390"/>
        <a:ext cx="1256447" cy="767374"/>
      </dsp:txXfrm>
    </dsp:sp>
    <dsp:sp modelId="{1ABA153B-D131-244C-94FD-40CC9B0BA0F4}">
      <dsp:nvSpPr>
        <dsp:cNvPr id="0" name=""/>
        <dsp:cNvSpPr/>
      </dsp:nvSpPr>
      <dsp:spPr>
        <a:xfrm>
          <a:off x="4649506" y="2905"/>
          <a:ext cx="1630244" cy="8151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b="0" kern="1200" dirty="0" smtClean="0"/>
            <a:t>Practitioner in ??</a:t>
          </a:r>
          <a:endParaRPr lang="en-US" sz="1700" b="0" kern="1200" dirty="0"/>
        </a:p>
      </dsp:txBody>
      <dsp:txXfrm>
        <a:off x="4673380" y="26779"/>
        <a:ext cx="1582496" cy="767374"/>
      </dsp:txXfrm>
    </dsp:sp>
    <dsp:sp modelId="{3D86C8FC-570E-994D-905D-EEB84A910DFE}">
      <dsp:nvSpPr>
        <dsp:cNvPr id="0" name=""/>
        <dsp:cNvSpPr/>
      </dsp:nvSpPr>
      <dsp:spPr>
        <a:xfrm>
          <a:off x="4812530" y="818027"/>
          <a:ext cx="163024" cy="611341"/>
        </a:xfrm>
        <a:custGeom>
          <a:avLst/>
          <a:gdLst/>
          <a:ahLst/>
          <a:cxnLst/>
          <a:rect l="0" t="0" r="0" b="0"/>
          <a:pathLst>
            <a:path>
              <a:moveTo>
                <a:pt x="0" y="0"/>
              </a:moveTo>
              <a:lnTo>
                <a:pt x="0" y="611341"/>
              </a:lnTo>
              <a:lnTo>
                <a:pt x="163024" y="6113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5C7230-5976-E545-B546-7E712E7EBDDF}">
      <dsp:nvSpPr>
        <dsp:cNvPr id="0" name=""/>
        <dsp:cNvSpPr/>
      </dsp:nvSpPr>
      <dsp:spPr>
        <a:xfrm>
          <a:off x="4975555" y="1021808"/>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Description</a:t>
          </a:r>
          <a:endParaRPr lang="en-US" sz="2000" kern="1200" dirty="0"/>
        </a:p>
      </dsp:txBody>
      <dsp:txXfrm>
        <a:off x="4999429" y="1045682"/>
        <a:ext cx="1256447" cy="767374"/>
      </dsp:txXfrm>
    </dsp:sp>
    <dsp:sp modelId="{5CD10F39-6544-9A4F-80E8-4FA51D332212}">
      <dsp:nvSpPr>
        <dsp:cNvPr id="0" name=""/>
        <dsp:cNvSpPr/>
      </dsp:nvSpPr>
      <dsp:spPr>
        <a:xfrm>
          <a:off x="4812530" y="818027"/>
          <a:ext cx="163024" cy="1630244"/>
        </a:xfrm>
        <a:custGeom>
          <a:avLst/>
          <a:gdLst/>
          <a:ahLst/>
          <a:cxnLst/>
          <a:rect l="0" t="0" r="0" b="0"/>
          <a:pathLst>
            <a:path>
              <a:moveTo>
                <a:pt x="0" y="0"/>
              </a:moveTo>
              <a:lnTo>
                <a:pt x="0" y="1630244"/>
              </a:lnTo>
              <a:lnTo>
                <a:pt x="163024" y="16302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89D220-1F07-A54A-801D-7057F78CA5A1}">
      <dsp:nvSpPr>
        <dsp:cNvPr id="0" name=""/>
        <dsp:cNvSpPr/>
      </dsp:nvSpPr>
      <dsp:spPr>
        <a:xfrm>
          <a:off x="4975555" y="2040710"/>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Price</a:t>
          </a:r>
          <a:endParaRPr lang="en-US" sz="2000" kern="1200" dirty="0"/>
        </a:p>
      </dsp:txBody>
      <dsp:txXfrm>
        <a:off x="4999429" y="2064584"/>
        <a:ext cx="1256447" cy="767374"/>
      </dsp:txXfrm>
    </dsp:sp>
    <dsp:sp modelId="{5F1623EB-30B2-E54C-9AED-2AF24A663FA9}">
      <dsp:nvSpPr>
        <dsp:cNvPr id="0" name=""/>
        <dsp:cNvSpPr/>
      </dsp:nvSpPr>
      <dsp:spPr>
        <a:xfrm>
          <a:off x="4812530" y="818027"/>
          <a:ext cx="163024" cy="2649146"/>
        </a:xfrm>
        <a:custGeom>
          <a:avLst/>
          <a:gdLst/>
          <a:ahLst/>
          <a:cxnLst/>
          <a:rect l="0" t="0" r="0" b="0"/>
          <a:pathLst>
            <a:path>
              <a:moveTo>
                <a:pt x="0" y="0"/>
              </a:moveTo>
              <a:lnTo>
                <a:pt x="0" y="2649146"/>
              </a:lnTo>
              <a:lnTo>
                <a:pt x="163024" y="26491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950A92-1A44-5347-9CB2-2D965201C66F}">
      <dsp:nvSpPr>
        <dsp:cNvPr id="0" name=""/>
        <dsp:cNvSpPr/>
      </dsp:nvSpPr>
      <dsp:spPr>
        <a:xfrm>
          <a:off x="4975555" y="3059613"/>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Perquisites</a:t>
          </a:r>
        </a:p>
      </dsp:txBody>
      <dsp:txXfrm>
        <a:off x="4999429" y="3083487"/>
        <a:ext cx="1256447" cy="767374"/>
      </dsp:txXfrm>
    </dsp:sp>
    <dsp:sp modelId="{5F406536-58DD-5B44-A5C2-D6E8B438F441}">
      <dsp:nvSpPr>
        <dsp:cNvPr id="0" name=""/>
        <dsp:cNvSpPr/>
      </dsp:nvSpPr>
      <dsp:spPr>
        <a:xfrm>
          <a:off x="4812530" y="818027"/>
          <a:ext cx="163024" cy="3668049"/>
        </a:xfrm>
        <a:custGeom>
          <a:avLst/>
          <a:gdLst/>
          <a:ahLst/>
          <a:cxnLst/>
          <a:rect l="0" t="0" r="0" b="0"/>
          <a:pathLst>
            <a:path>
              <a:moveTo>
                <a:pt x="0" y="0"/>
              </a:moveTo>
              <a:lnTo>
                <a:pt x="0" y="3668049"/>
              </a:lnTo>
              <a:lnTo>
                <a:pt x="163024" y="36680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C1747C-47A7-8245-B4BD-6BED0D85D9B3}">
      <dsp:nvSpPr>
        <dsp:cNvPr id="0" name=""/>
        <dsp:cNvSpPr/>
      </dsp:nvSpPr>
      <dsp:spPr>
        <a:xfrm>
          <a:off x="4975555" y="4078516"/>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Exam</a:t>
          </a:r>
          <a:endParaRPr lang="en-US" sz="2000" kern="1200" dirty="0"/>
        </a:p>
      </dsp:txBody>
      <dsp:txXfrm>
        <a:off x="4999429" y="4102390"/>
        <a:ext cx="1256447" cy="767374"/>
      </dsp:txXfrm>
    </dsp:sp>
    <dsp:sp modelId="{5A4ADE6E-5CB3-BF40-B68F-4D3291E7908C}">
      <dsp:nvSpPr>
        <dsp:cNvPr id="0" name=""/>
        <dsp:cNvSpPr/>
      </dsp:nvSpPr>
      <dsp:spPr>
        <a:xfrm>
          <a:off x="6687311" y="2905"/>
          <a:ext cx="1630244" cy="8151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b="0" kern="1200" dirty="0" smtClean="0"/>
            <a:t>Practitioner in ??</a:t>
          </a:r>
          <a:endParaRPr lang="en-US" sz="1700" b="0" kern="1200" dirty="0"/>
        </a:p>
      </dsp:txBody>
      <dsp:txXfrm>
        <a:off x="6711185" y="26779"/>
        <a:ext cx="1582496" cy="767374"/>
      </dsp:txXfrm>
    </dsp:sp>
    <dsp:sp modelId="{3C581EE1-69B0-2E4D-B38B-75FB01F83981}">
      <dsp:nvSpPr>
        <dsp:cNvPr id="0" name=""/>
        <dsp:cNvSpPr/>
      </dsp:nvSpPr>
      <dsp:spPr>
        <a:xfrm>
          <a:off x="6850336" y="818027"/>
          <a:ext cx="163024" cy="611341"/>
        </a:xfrm>
        <a:custGeom>
          <a:avLst/>
          <a:gdLst/>
          <a:ahLst/>
          <a:cxnLst/>
          <a:rect l="0" t="0" r="0" b="0"/>
          <a:pathLst>
            <a:path>
              <a:moveTo>
                <a:pt x="0" y="0"/>
              </a:moveTo>
              <a:lnTo>
                <a:pt x="0" y="611341"/>
              </a:lnTo>
              <a:lnTo>
                <a:pt x="163024" y="6113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9D4C9D-6734-264D-93FB-96A724590E08}">
      <dsp:nvSpPr>
        <dsp:cNvPr id="0" name=""/>
        <dsp:cNvSpPr/>
      </dsp:nvSpPr>
      <dsp:spPr>
        <a:xfrm>
          <a:off x="7013360" y="1021808"/>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is-IS" sz="2000" kern="1200" dirty="0" smtClean="0"/>
            <a:t>…</a:t>
          </a:r>
          <a:endParaRPr lang="en-US" sz="2000" kern="1200" dirty="0"/>
        </a:p>
      </dsp:txBody>
      <dsp:txXfrm>
        <a:off x="7037234" y="1045682"/>
        <a:ext cx="1256447" cy="767374"/>
      </dsp:txXfrm>
    </dsp:sp>
    <dsp:sp modelId="{0EE65153-56EF-B246-A25C-FE05102E03F9}">
      <dsp:nvSpPr>
        <dsp:cNvPr id="0" name=""/>
        <dsp:cNvSpPr/>
      </dsp:nvSpPr>
      <dsp:spPr>
        <a:xfrm>
          <a:off x="6850336" y="818027"/>
          <a:ext cx="163024" cy="1630244"/>
        </a:xfrm>
        <a:custGeom>
          <a:avLst/>
          <a:gdLst/>
          <a:ahLst/>
          <a:cxnLst/>
          <a:rect l="0" t="0" r="0" b="0"/>
          <a:pathLst>
            <a:path>
              <a:moveTo>
                <a:pt x="0" y="0"/>
              </a:moveTo>
              <a:lnTo>
                <a:pt x="0" y="1630244"/>
              </a:lnTo>
              <a:lnTo>
                <a:pt x="163024" y="16302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96A84C-9053-7E48-8F8C-5B537DB97A61}">
      <dsp:nvSpPr>
        <dsp:cNvPr id="0" name=""/>
        <dsp:cNvSpPr/>
      </dsp:nvSpPr>
      <dsp:spPr>
        <a:xfrm>
          <a:off x="7013360" y="2040710"/>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is-IS" sz="2000" kern="1200" dirty="0" smtClean="0"/>
            <a:t>…</a:t>
          </a:r>
          <a:endParaRPr lang="en-US" sz="2000" kern="1200" dirty="0"/>
        </a:p>
      </dsp:txBody>
      <dsp:txXfrm>
        <a:off x="7037234" y="2064584"/>
        <a:ext cx="1256447" cy="767374"/>
      </dsp:txXfrm>
    </dsp:sp>
    <dsp:sp modelId="{6589F7B7-55D0-4A42-BDE7-F164D643A9A6}">
      <dsp:nvSpPr>
        <dsp:cNvPr id="0" name=""/>
        <dsp:cNvSpPr/>
      </dsp:nvSpPr>
      <dsp:spPr>
        <a:xfrm>
          <a:off x="6850336" y="818027"/>
          <a:ext cx="163024" cy="2649146"/>
        </a:xfrm>
        <a:custGeom>
          <a:avLst/>
          <a:gdLst/>
          <a:ahLst/>
          <a:cxnLst/>
          <a:rect l="0" t="0" r="0" b="0"/>
          <a:pathLst>
            <a:path>
              <a:moveTo>
                <a:pt x="0" y="0"/>
              </a:moveTo>
              <a:lnTo>
                <a:pt x="0" y="2649146"/>
              </a:lnTo>
              <a:lnTo>
                <a:pt x="163024" y="26491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6794C1-769A-1A44-82E3-6A843122B3FA}">
      <dsp:nvSpPr>
        <dsp:cNvPr id="0" name=""/>
        <dsp:cNvSpPr/>
      </dsp:nvSpPr>
      <dsp:spPr>
        <a:xfrm>
          <a:off x="7013360" y="3059613"/>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is-IS" sz="2000" kern="1200" dirty="0" smtClean="0"/>
            <a:t>…</a:t>
          </a:r>
          <a:endParaRPr lang="en-US" sz="2000" kern="1200" dirty="0"/>
        </a:p>
      </dsp:txBody>
      <dsp:txXfrm>
        <a:off x="7037234" y="3083487"/>
        <a:ext cx="1256447" cy="767374"/>
      </dsp:txXfrm>
    </dsp:sp>
    <dsp:sp modelId="{073D5182-F3BD-5C42-8174-CAC626379D23}">
      <dsp:nvSpPr>
        <dsp:cNvPr id="0" name=""/>
        <dsp:cNvSpPr/>
      </dsp:nvSpPr>
      <dsp:spPr>
        <a:xfrm>
          <a:off x="6850336" y="818027"/>
          <a:ext cx="163024" cy="3668049"/>
        </a:xfrm>
        <a:custGeom>
          <a:avLst/>
          <a:gdLst/>
          <a:ahLst/>
          <a:cxnLst/>
          <a:rect l="0" t="0" r="0" b="0"/>
          <a:pathLst>
            <a:path>
              <a:moveTo>
                <a:pt x="0" y="0"/>
              </a:moveTo>
              <a:lnTo>
                <a:pt x="0" y="3668049"/>
              </a:lnTo>
              <a:lnTo>
                <a:pt x="163024" y="36680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10E624-A893-7440-8CCF-495595435699}">
      <dsp:nvSpPr>
        <dsp:cNvPr id="0" name=""/>
        <dsp:cNvSpPr/>
      </dsp:nvSpPr>
      <dsp:spPr>
        <a:xfrm>
          <a:off x="7013360" y="4078516"/>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is-IS" sz="2000" kern="1200" dirty="0" smtClean="0"/>
            <a:t>…</a:t>
          </a:r>
          <a:endParaRPr lang="en-US" sz="2000" kern="1200" dirty="0"/>
        </a:p>
      </dsp:txBody>
      <dsp:txXfrm>
        <a:off x="7037234" y="4102390"/>
        <a:ext cx="1256447" cy="76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9D50C-3471-40C7-AFFE-52B06B598D3F}">
      <dsp:nvSpPr>
        <dsp:cNvPr id="0" name=""/>
        <dsp:cNvSpPr/>
      </dsp:nvSpPr>
      <dsp:spPr>
        <a:xfrm>
          <a:off x="0" y="0"/>
          <a:ext cx="6995159" cy="14056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noProof="0" dirty="0" smtClean="0"/>
            <a:t>EDISON-After-EDISON Organization</a:t>
          </a:r>
          <a:endParaRPr lang="en-GB" sz="1700" kern="1200" noProof="0" dirty="0"/>
        </a:p>
        <a:p>
          <a:pPr marL="114300" lvl="1" indent="-114300" algn="l" defTabSz="577850">
            <a:lnSpc>
              <a:spcPct val="90000"/>
            </a:lnSpc>
            <a:spcBef>
              <a:spcPct val="0"/>
            </a:spcBef>
            <a:spcAft>
              <a:spcPct val="15000"/>
            </a:spcAft>
            <a:buChar char="••"/>
          </a:pPr>
          <a:r>
            <a:rPr lang="en-GB" sz="1300" kern="1200" noProof="0" dirty="0" smtClean="0"/>
            <a:t>Maintenance of the EDISON certification scheme</a:t>
          </a:r>
          <a:endParaRPr lang="en-GB" sz="1300" kern="1200" noProof="0" dirty="0"/>
        </a:p>
        <a:p>
          <a:pPr marL="114300" lvl="1" indent="-114300" algn="l" defTabSz="577850">
            <a:lnSpc>
              <a:spcPct val="90000"/>
            </a:lnSpc>
            <a:spcBef>
              <a:spcPct val="0"/>
            </a:spcBef>
            <a:spcAft>
              <a:spcPct val="15000"/>
            </a:spcAft>
            <a:buChar char="••"/>
          </a:pPr>
          <a:r>
            <a:rPr lang="en-GB" sz="1300" kern="1200" noProof="0" dirty="0" smtClean="0"/>
            <a:t>Continual development and improvement of the pools of exam questions</a:t>
          </a:r>
          <a:endParaRPr lang="en-GB" sz="1300" kern="1200" noProof="0" dirty="0"/>
        </a:p>
        <a:p>
          <a:pPr marL="114300" lvl="1" indent="-114300" algn="l" defTabSz="577850">
            <a:lnSpc>
              <a:spcPct val="90000"/>
            </a:lnSpc>
            <a:spcBef>
              <a:spcPct val="0"/>
            </a:spcBef>
            <a:spcAft>
              <a:spcPct val="15000"/>
            </a:spcAft>
            <a:buChar char="••"/>
          </a:pPr>
          <a:r>
            <a:rPr lang="en-GB" sz="1300" kern="1200" noProof="0" dirty="0" smtClean="0"/>
            <a:t>Maintenance and continual improvement of the training material</a:t>
          </a:r>
          <a:endParaRPr lang="en-GB" sz="1300" kern="1200" noProof="0" dirty="0"/>
        </a:p>
        <a:p>
          <a:pPr marL="114300" lvl="1" indent="-114300" algn="l" defTabSz="577850">
            <a:lnSpc>
              <a:spcPct val="90000"/>
            </a:lnSpc>
            <a:spcBef>
              <a:spcPct val="0"/>
            </a:spcBef>
            <a:spcAft>
              <a:spcPct val="15000"/>
            </a:spcAft>
            <a:buChar char="••"/>
          </a:pPr>
          <a:r>
            <a:rPr lang="en-GB" sz="1300" kern="1200" noProof="0" dirty="0" smtClean="0"/>
            <a:t>Overall quality control, training and exam feedback evaluation, …</a:t>
          </a:r>
          <a:endParaRPr lang="en-GB" sz="1300" kern="1200" noProof="0" dirty="0"/>
        </a:p>
      </dsp:txBody>
      <dsp:txXfrm>
        <a:off x="41170" y="41170"/>
        <a:ext cx="5478353" cy="1323310"/>
      </dsp:txXfrm>
    </dsp:sp>
    <dsp:sp modelId="{3FDE4A73-BA96-4A1D-A879-473EAED97BAE}">
      <dsp:nvSpPr>
        <dsp:cNvPr id="0" name=""/>
        <dsp:cNvSpPr/>
      </dsp:nvSpPr>
      <dsp:spPr>
        <a:xfrm>
          <a:off x="617219" y="1639924"/>
          <a:ext cx="6995159" cy="14056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noProof="0" dirty="0" smtClean="0"/>
            <a:t>Certification body / examination institute</a:t>
          </a:r>
          <a:endParaRPr lang="en-GB" sz="1700" kern="1200" noProof="0" dirty="0"/>
        </a:p>
        <a:p>
          <a:pPr marL="114300" lvl="1" indent="-114300" algn="l" defTabSz="577850">
            <a:lnSpc>
              <a:spcPct val="90000"/>
            </a:lnSpc>
            <a:spcBef>
              <a:spcPct val="0"/>
            </a:spcBef>
            <a:spcAft>
              <a:spcPct val="15000"/>
            </a:spcAft>
            <a:buChar char="••"/>
          </a:pPr>
          <a:r>
            <a:rPr lang="en-GB" sz="1300" kern="1200" noProof="0" dirty="0" smtClean="0"/>
            <a:t>Processing and invigilation of EDISON exams</a:t>
          </a:r>
          <a:endParaRPr lang="en-GB" sz="1300" kern="1200" noProof="0" dirty="0"/>
        </a:p>
        <a:p>
          <a:pPr marL="114300" lvl="1" indent="-114300" algn="l" defTabSz="577850">
            <a:lnSpc>
              <a:spcPct val="90000"/>
            </a:lnSpc>
            <a:spcBef>
              <a:spcPct val="0"/>
            </a:spcBef>
            <a:spcAft>
              <a:spcPct val="15000"/>
            </a:spcAft>
            <a:buChar char="••"/>
          </a:pPr>
          <a:r>
            <a:rPr lang="en-GB" sz="1300" kern="1200" noProof="0" dirty="0" smtClean="0"/>
            <a:t>Issuing of certificates for persons after they passed the exams</a:t>
          </a:r>
          <a:endParaRPr lang="en-GB" sz="1300" kern="1200" noProof="0" dirty="0"/>
        </a:p>
        <a:p>
          <a:pPr marL="114300" lvl="1" indent="-114300" algn="l" defTabSz="577850">
            <a:lnSpc>
              <a:spcPct val="90000"/>
            </a:lnSpc>
            <a:spcBef>
              <a:spcPct val="0"/>
            </a:spcBef>
            <a:spcAft>
              <a:spcPct val="15000"/>
            </a:spcAft>
            <a:buChar char="••"/>
          </a:pPr>
          <a:r>
            <a:rPr lang="en-GB" sz="1300" kern="1200" noProof="0" dirty="0" smtClean="0"/>
            <a:t>Registration of trainers and training organisations</a:t>
          </a:r>
          <a:endParaRPr lang="en-GB" sz="1300" kern="1200" noProof="0" dirty="0"/>
        </a:p>
      </dsp:txBody>
      <dsp:txXfrm>
        <a:off x="658389" y="1681094"/>
        <a:ext cx="5381926" cy="1323310"/>
      </dsp:txXfrm>
    </dsp:sp>
    <dsp:sp modelId="{0640DAF6-B34F-4B4B-949E-1E498F67FC2B}">
      <dsp:nvSpPr>
        <dsp:cNvPr id="0" name=""/>
        <dsp:cNvSpPr/>
      </dsp:nvSpPr>
      <dsp:spPr>
        <a:xfrm>
          <a:off x="1234439" y="3279849"/>
          <a:ext cx="6995159" cy="14056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noProof="0" dirty="0" smtClean="0"/>
            <a:t>Trainers and training organisations</a:t>
          </a:r>
          <a:endParaRPr lang="en-GB" sz="1700" kern="1200" noProof="0" dirty="0"/>
        </a:p>
        <a:p>
          <a:pPr marL="114300" lvl="1" indent="-114300" algn="l" defTabSz="577850">
            <a:lnSpc>
              <a:spcPct val="90000"/>
            </a:lnSpc>
            <a:spcBef>
              <a:spcPct val="0"/>
            </a:spcBef>
            <a:spcAft>
              <a:spcPct val="15000"/>
            </a:spcAft>
            <a:buChar char="••"/>
          </a:pPr>
          <a:r>
            <a:rPr lang="en-GB" sz="1300" kern="1200" noProof="0" dirty="0" smtClean="0"/>
            <a:t>Provision of EDISON trainings</a:t>
          </a:r>
          <a:endParaRPr lang="en-GB" sz="1300" kern="1200" noProof="0" dirty="0"/>
        </a:p>
        <a:p>
          <a:pPr marL="114300" lvl="1" indent="-114300" algn="l" defTabSz="577850">
            <a:lnSpc>
              <a:spcPct val="90000"/>
            </a:lnSpc>
            <a:spcBef>
              <a:spcPct val="0"/>
            </a:spcBef>
            <a:spcAft>
              <a:spcPct val="15000"/>
            </a:spcAft>
            <a:buChar char="••"/>
          </a:pPr>
          <a:r>
            <a:rPr lang="en-GB" sz="1300" kern="1200" noProof="0" dirty="0" smtClean="0"/>
            <a:t>Optional: Contribution to the development of EDISON trainings (e.g. material)</a:t>
          </a:r>
          <a:endParaRPr lang="en-GB" sz="1300" kern="1200" noProof="0" dirty="0"/>
        </a:p>
      </dsp:txBody>
      <dsp:txXfrm>
        <a:off x="1275609" y="3321019"/>
        <a:ext cx="5381926" cy="1323310"/>
      </dsp:txXfrm>
    </dsp:sp>
    <dsp:sp modelId="{07C32245-4398-408B-A289-E10A0247A863}">
      <dsp:nvSpPr>
        <dsp:cNvPr id="0" name=""/>
        <dsp:cNvSpPr/>
      </dsp:nvSpPr>
      <dsp:spPr>
        <a:xfrm>
          <a:off x="6081486" y="1065951"/>
          <a:ext cx="913672" cy="91367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de-DE" sz="3600" kern="1200"/>
        </a:p>
      </dsp:txBody>
      <dsp:txXfrm>
        <a:off x="6287062" y="1065951"/>
        <a:ext cx="502520" cy="687538"/>
      </dsp:txXfrm>
    </dsp:sp>
    <dsp:sp modelId="{D3132962-3F01-45A8-BF62-4A82FA02AB65}">
      <dsp:nvSpPr>
        <dsp:cNvPr id="0" name=""/>
        <dsp:cNvSpPr/>
      </dsp:nvSpPr>
      <dsp:spPr>
        <a:xfrm>
          <a:off x="6698706" y="2696505"/>
          <a:ext cx="913672" cy="91367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de-DE" sz="3600" kern="1200"/>
        </a:p>
      </dsp:txBody>
      <dsp:txXfrm>
        <a:off x="6904282" y="2696505"/>
        <a:ext cx="502520" cy="6875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137" cy="512304"/>
          </a:xfrm>
          <a:prstGeom prst="rect">
            <a:avLst/>
          </a:prstGeom>
        </p:spPr>
        <p:txBody>
          <a:bodyPr vert="horz" lIns="95489" tIns="47744" rIns="95489" bIns="47744" rtlCol="0"/>
          <a:lstStyle>
            <a:lvl1pPr algn="l">
              <a:defRPr sz="1400"/>
            </a:lvl1pPr>
          </a:lstStyle>
          <a:p>
            <a:endParaRPr lang="en-GB"/>
          </a:p>
        </p:txBody>
      </p:sp>
      <p:sp>
        <p:nvSpPr>
          <p:cNvPr id="3" name="Date Placeholder 2"/>
          <p:cNvSpPr>
            <a:spLocks noGrp="1"/>
          </p:cNvSpPr>
          <p:nvPr>
            <p:ph type="dt" sz="quarter" idx="1"/>
          </p:nvPr>
        </p:nvSpPr>
        <p:spPr>
          <a:xfrm>
            <a:off x="4020507" y="0"/>
            <a:ext cx="3077137" cy="512304"/>
          </a:xfrm>
          <a:prstGeom prst="rect">
            <a:avLst/>
          </a:prstGeom>
        </p:spPr>
        <p:txBody>
          <a:bodyPr vert="horz" lIns="95489" tIns="47744" rIns="95489" bIns="47744" rtlCol="0"/>
          <a:lstStyle>
            <a:lvl1pPr algn="r">
              <a:defRPr sz="1400"/>
            </a:lvl1pPr>
          </a:lstStyle>
          <a:p>
            <a:fld id="{0CCB9ADB-0C08-49E0-8C87-5312C6091897}" type="datetimeFigureOut">
              <a:rPr lang="en-GB" smtClean="0"/>
              <a:pPr/>
              <a:t>19/05/16</a:t>
            </a:fld>
            <a:endParaRPr lang="en-GB"/>
          </a:p>
        </p:txBody>
      </p:sp>
      <p:sp>
        <p:nvSpPr>
          <p:cNvPr id="4" name="Footer Placeholder 3"/>
          <p:cNvSpPr>
            <a:spLocks noGrp="1"/>
          </p:cNvSpPr>
          <p:nvPr>
            <p:ph type="ftr" sz="quarter" idx="2"/>
          </p:nvPr>
        </p:nvSpPr>
        <p:spPr>
          <a:xfrm>
            <a:off x="1" y="9720674"/>
            <a:ext cx="3077137" cy="512303"/>
          </a:xfrm>
          <a:prstGeom prst="rect">
            <a:avLst/>
          </a:prstGeom>
        </p:spPr>
        <p:txBody>
          <a:bodyPr vert="horz" lIns="95489" tIns="47744" rIns="95489" bIns="47744" rtlCol="0" anchor="b"/>
          <a:lstStyle>
            <a:lvl1pPr algn="l">
              <a:defRPr sz="1400"/>
            </a:lvl1pPr>
          </a:lstStyle>
          <a:p>
            <a:endParaRPr lang="en-GB"/>
          </a:p>
        </p:txBody>
      </p:sp>
      <p:sp>
        <p:nvSpPr>
          <p:cNvPr id="5" name="Slide Number Placeholder 4"/>
          <p:cNvSpPr>
            <a:spLocks noGrp="1"/>
          </p:cNvSpPr>
          <p:nvPr>
            <p:ph type="sldNum" sz="quarter" idx="3"/>
          </p:nvPr>
        </p:nvSpPr>
        <p:spPr>
          <a:xfrm>
            <a:off x="4020507" y="9720674"/>
            <a:ext cx="3077137" cy="512303"/>
          </a:xfrm>
          <a:prstGeom prst="rect">
            <a:avLst/>
          </a:prstGeom>
        </p:spPr>
        <p:txBody>
          <a:bodyPr vert="horz" lIns="95489" tIns="47744" rIns="95489" bIns="47744" rtlCol="0" anchor="b"/>
          <a:lstStyle>
            <a:lvl1pPr algn="r">
              <a:defRPr sz="1400"/>
            </a:lvl1pPr>
          </a:lstStyle>
          <a:p>
            <a:fld id="{19B6B217-4C80-4AE0-A41B-B36EA8DE32FE}" type="slidenum">
              <a:rPr lang="en-GB" smtClean="0"/>
              <a:pPr/>
              <a:t>‹#›</a:t>
            </a:fld>
            <a:endParaRPr lang="en-GB"/>
          </a:p>
        </p:txBody>
      </p:sp>
    </p:spTree>
    <p:extLst>
      <p:ext uri="{BB962C8B-B14F-4D97-AF65-F5344CB8AC3E}">
        <p14:creationId xmlns:p14="http://schemas.microsoft.com/office/powerpoint/2010/main" val="2948971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137" cy="512304"/>
          </a:xfrm>
          <a:prstGeom prst="rect">
            <a:avLst/>
          </a:prstGeom>
        </p:spPr>
        <p:txBody>
          <a:bodyPr vert="horz" lIns="95489" tIns="47744" rIns="95489" bIns="47744" rtlCol="0"/>
          <a:lstStyle>
            <a:lvl1pPr algn="l">
              <a:defRPr sz="1400"/>
            </a:lvl1pPr>
          </a:lstStyle>
          <a:p>
            <a:endParaRPr lang="en-GB"/>
          </a:p>
        </p:txBody>
      </p:sp>
      <p:sp>
        <p:nvSpPr>
          <p:cNvPr id="3" name="Date Placeholder 2"/>
          <p:cNvSpPr>
            <a:spLocks noGrp="1"/>
          </p:cNvSpPr>
          <p:nvPr>
            <p:ph type="dt" idx="1"/>
          </p:nvPr>
        </p:nvSpPr>
        <p:spPr>
          <a:xfrm>
            <a:off x="4020507" y="0"/>
            <a:ext cx="3077137" cy="512304"/>
          </a:xfrm>
          <a:prstGeom prst="rect">
            <a:avLst/>
          </a:prstGeom>
        </p:spPr>
        <p:txBody>
          <a:bodyPr vert="horz" lIns="95489" tIns="47744" rIns="95489" bIns="47744" rtlCol="0"/>
          <a:lstStyle>
            <a:lvl1pPr algn="r">
              <a:defRPr sz="1400"/>
            </a:lvl1pPr>
          </a:lstStyle>
          <a:p>
            <a:fld id="{12BCC7C1-15AF-44C8-9096-7148817543E9}" type="datetimeFigureOut">
              <a:rPr lang="en-GB" smtClean="0"/>
              <a:pPr/>
              <a:t>19/05/16</a:t>
            </a:fld>
            <a:endParaRPr lang="en-GB"/>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89" tIns="47744" rIns="95489" bIns="47744" rtlCol="0" anchor="ctr"/>
          <a:lstStyle/>
          <a:p>
            <a:endParaRPr lang="en-GB"/>
          </a:p>
        </p:txBody>
      </p:sp>
      <p:sp>
        <p:nvSpPr>
          <p:cNvPr id="5" name="Notes Placeholder 4"/>
          <p:cNvSpPr>
            <a:spLocks noGrp="1"/>
          </p:cNvSpPr>
          <p:nvPr>
            <p:ph type="body" sz="quarter" idx="3"/>
          </p:nvPr>
        </p:nvSpPr>
        <p:spPr>
          <a:xfrm>
            <a:off x="709601" y="4861156"/>
            <a:ext cx="5680103" cy="4605821"/>
          </a:xfrm>
          <a:prstGeom prst="rect">
            <a:avLst/>
          </a:prstGeom>
        </p:spPr>
        <p:txBody>
          <a:bodyPr vert="horz" lIns="95489" tIns="47744" rIns="95489" bIns="477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0674"/>
            <a:ext cx="3077137" cy="512303"/>
          </a:xfrm>
          <a:prstGeom prst="rect">
            <a:avLst/>
          </a:prstGeom>
        </p:spPr>
        <p:txBody>
          <a:bodyPr vert="horz" lIns="95489" tIns="47744" rIns="95489" bIns="47744" rtlCol="0" anchor="b"/>
          <a:lstStyle>
            <a:lvl1pPr algn="l">
              <a:defRPr sz="1400"/>
            </a:lvl1pPr>
          </a:lstStyle>
          <a:p>
            <a:endParaRPr lang="en-GB"/>
          </a:p>
        </p:txBody>
      </p:sp>
      <p:sp>
        <p:nvSpPr>
          <p:cNvPr id="7" name="Slide Number Placeholder 6"/>
          <p:cNvSpPr>
            <a:spLocks noGrp="1"/>
          </p:cNvSpPr>
          <p:nvPr>
            <p:ph type="sldNum" sz="quarter" idx="5"/>
          </p:nvPr>
        </p:nvSpPr>
        <p:spPr>
          <a:xfrm>
            <a:off x="4020507" y="9720674"/>
            <a:ext cx="3077137" cy="512303"/>
          </a:xfrm>
          <a:prstGeom prst="rect">
            <a:avLst/>
          </a:prstGeom>
        </p:spPr>
        <p:txBody>
          <a:bodyPr vert="horz" lIns="95489" tIns="47744" rIns="95489" bIns="47744" rtlCol="0" anchor="b"/>
          <a:lstStyle>
            <a:lvl1pPr algn="r">
              <a:defRPr sz="1400"/>
            </a:lvl1pPr>
          </a:lstStyle>
          <a:p>
            <a:fld id="{1BD0E84C-75B7-4C22-A139-55D1DE75A3C4}" type="slidenum">
              <a:rPr lang="en-GB" smtClean="0"/>
              <a:pPr/>
              <a:t>‹#›</a:t>
            </a:fld>
            <a:endParaRPr lang="en-GB"/>
          </a:p>
        </p:txBody>
      </p:sp>
    </p:spTree>
    <p:extLst>
      <p:ext uri="{BB962C8B-B14F-4D97-AF65-F5344CB8AC3E}">
        <p14:creationId xmlns:p14="http://schemas.microsoft.com/office/powerpoint/2010/main" val="1426969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235">
              <a:defRPr sz="3300" b="1">
                <a:solidFill>
                  <a:schemeClr val="bg2"/>
                </a:solidFill>
                <a:latin typeface="Times New Roman" pitchFamily="18" charset="0"/>
              </a:defRPr>
            </a:lvl1pPr>
            <a:lvl2pPr marL="775850" indent="-298404" defTabSz="953235">
              <a:defRPr sz="3300" b="1">
                <a:solidFill>
                  <a:schemeClr val="bg2"/>
                </a:solidFill>
                <a:latin typeface="Times New Roman" pitchFamily="18" charset="0"/>
              </a:defRPr>
            </a:lvl2pPr>
            <a:lvl3pPr marL="1193615" indent="-238723" defTabSz="953235">
              <a:defRPr sz="3300" b="1">
                <a:solidFill>
                  <a:schemeClr val="bg2"/>
                </a:solidFill>
                <a:latin typeface="Times New Roman" pitchFamily="18" charset="0"/>
              </a:defRPr>
            </a:lvl3pPr>
            <a:lvl4pPr marL="1671061" indent="-238723" defTabSz="953235">
              <a:defRPr sz="3300" b="1">
                <a:solidFill>
                  <a:schemeClr val="bg2"/>
                </a:solidFill>
                <a:latin typeface="Times New Roman" pitchFamily="18" charset="0"/>
              </a:defRPr>
            </a:lvl4pPr>
            <a:lvl5pPr marL="2148508" indent="-238723" defTabSz="953235">
              <a:defRPr sz="3300" b="1">
                <a:solidFill>
                  <a:schemeClr val="bg2"/>
                </a:solidFill>
                <a:latin typeface="Times New Roman" pitchFamily="18" charset="0"/>
              </a:defRPr>
            </a:lvl5pPr>
            <a:lvl6pPr marL="2625954" indent="-238723" algn="ctr" defTabSz="953235" eaLnBrk="0" fontAlgn="base" hangingPunct="0">
              <a:spcBef>
                <a:spcPct val="0"/>
              </a:spcBef>
              <a:spcAft>
                <a:spcPct val="0"/>
              </a:spcAft>
              <a:defRPr sz="3300" b="1">
                <a:solidFill>
                  <a:schemeClr val="bg2"/>
                </a:solidFill>
                <a:latin typeface="Times New Roman" pitchFamily="18" charset="0"/>
              </a:defRPr>
            </a:lvl6pPr>
            <a:lvl7pPr marL="3103399" indent="-238723" algn="ctr" defTabSz="953235" eaLnBrk="0" fontAlgn="base" hangingPunct="0">
              <a:spcBef>
                <a:spcPct val="0"/>
              </a:spcBef>
              <a:spcAft>
                <a:spcPct val="0"/>
              </a:spcAft>
              <a:defRPr sz="3300" b="1">
                <a:solidFill>
                  <a:schemeClr val="bg2"/>
                </a:solidFill>
                <a:latin typeface="Times New Roman" pitchFamily="18" charset="0"/>
              </a:defRPr>
            </a:lvl7pPr>
            <a:lvl8pPr marL="3580845" indent="-238723" algn="ctr" defTabSz="953235" eaLnBrk="0" fontAlgn="base" hangingPunct="0">
              <a:spcBef>
                <a:spcPct val="0"/>
              </a:spcBef>
              <a:spcAft>
                <a:spcPct val="0"/>
              </a:spcAft>
              <a:defRPr sz="3300" b="1">
                <a:solidFill>
                  <a:schemeClr val="bg2"/>
                </a:solidFill>
                <a:latin typeface="Times New Roman" pitchFamily="18" charset="0"/>
              </a:defRPr>
            </a:lvl8pPr>
            <a:lvl9pPr marL="4058292" indent="-238723" algn="ctr" defTabSz="953235" eaLnBrk="0" fontAlgn="base" hangingPunct="0">
              <a:spcBef>
                <a:spcPct val="0"/>
              </a:spcBef>
              <a:spcAft>
                <a:spcPct val="0"/>
              </a:spcAft>
              <a:defRPr sz="3300" b="1">
                <a:solidFill>
                  <a:schemeClr val="bg2"/>
                </a:solidFill>
                <a:latin typeface="Times New Roman" pitchFamily="18" charset="0"/>
              </a:defRPr>
            </a:lvl9pPr>
          </a:lstStyle>
          <a:p>
            <a:fld id="{332E4C65-5061-4385-B8AF-72A6D2249C4D}" type="slidenum">
              <a:rPr lang="en-GB" sz="1000" b="0"/>
              <a:pPr/>
              <a:t>1</a:t>
            </a:fld>
            <a:endParaRPr lang="en-GB" sz="1000"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33811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Practitioner, Professional, Associate,</a:t>
            </a:r>
            <a:r>
              <a:rPr lang="en-GB" baseline="0" dirty="0" smtClean="0"/>
              <a:t> Specialist</a:t>
            </a:r>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4</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5</a:t>
            </a:fld>
            <a:endParaRPr lang="de-DE"/>
          </a:p>
        </p:txBody>
      </p:sp>
    </p:spTree>
    <p:extLst>
      <p:ext uri="{BB962C8B-B14F-4D97-AF65-F5344CB8AC3E}">
        <p14:creationId xmlns:p14="http://schemas.microsoft.com/office/powerpoint/2010/main" val="269402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172A6601-BCEE-4941-9E40-EA1C8660640A}" type="slidenum">
              <a:rPr lang="de-DE" smtClean="0"/>
              <a:t>6</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7</a:t>
            </a:fld>
            <a:endParaRPr lang="de-DE"/>
          </a:p>
        </p:txBody>
      </p:sp>
    </p:spTree>
    <p:extLst>
      <p:ext uri="{BB962C8B-B14F-4D97-AF65-F5344CB8AC3E}">
        <p14:creationId xmlns:p14="http://schemas.microsoft.com/office/powerpoint/2010/main" val="99934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8</a:t>
            </a:fld>
            <a:endParaRPr lang="de-DE"/>
          </a:p>
        </p:txBody>
      </p:sp>
    </p:spTree>
    <p:extLst>
      <p:ext uri="{BB962C8B-B14F-4D97-AF65-F5344CB8AC3E}">
        <p14:creationId xmlns:p14="http://schemas.microsoft.com/office/powerpoint/2010/main" val="999344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smtClean="0"/>
              <a:t>Additional information:</a:t>
            </a:r>
          </a:p>
          <a:p>
            <a:pPr marL="185715" indent="-185715">
              <a:buFont typeface="Arial" panose="020B0604020202020204" pitchFamily="34" charset="0"/>
              <a:buChar char="•"/>
            </a:pPr>
            <a:r>
              <a:rPr lang="en-GB" b="0" baseline="0" noProof="0" dirty="0" smtClean="0"/>
              <a:t>Registration as an EDISON training organisation is a prerequisite for registering individual EDISON trainers and ordering EDISON exams from the certification body.</a:t>
            </a:r>
          </a:p>
          <a:p>
            <a:pPr marL="185715" indent="-185715">
              <a:buFont typeface="Arial" panose="020B0604020202020204" pitchFamily="34" charset="0"/>
              <a:buChar char="•"/>
            </a:pPr>
            <a:r>
              <a:rPr lang="en-GB" b="0" baseline="0" noProof="0" dirty="0" smtClean="0"/>
              <a:t>Registration as an EDISON training organisation would free of any charges with any certification body contracted under ITEMO </a:t>
            </a:r>
            <a:r>
              <a:rPr lang="en-GB" b="0" baseline="0" noProof="0" dirty="0" err="1" smtClean="0"/>
              <a:t>e.V</a:t>
            </a:r>
            <a:r>
              <a:rPr lang="en-GB" b="0" baseline="0" noProof="0" dirty="0" smtClean="0"/>
              <a:t>.</a:t>
            </a:r>
          </a:p>
        </p:txBody>
      </p:sp>
      <p:sp>
        <p:nvSpPr>
          <p:cNvPr id="4" name="Foliennummernplatzhalter 3"/>
          <p:cNvSpPr>
            <a:spLocks noGrp="1"/>
          </p:cNvSpPr>
          <p:nvPr>
            <p:ph type="sldNum" sz="quarter" idx="10"/>
          </p:nvPr>
        </p:nvSpPr>
        <p:spPr/>
        <p:txBody>
          <a:bodyPr/>
          <a:lstStyle/>
          <a:p>
            <a:fld id="{172A6601-BCEE-4941-9E40-EA1C8660640A}" type="slidenum">
              <a:rPr lang="de-DE" smtClean="0"/>
              <a:t>9</a:t>
            </a:fld>
            <a:endParaRPr lang="de-DE"/>
          </a:p>
        </p:txBody>
      </p:sp>
    </p:spTree>
    <p:extLst>
      <p:ext uri="{BB962C8B-B14F-4D97-AF65-F5344CB8AC3E}">
        <p14:creationId xmlns:p14="http://schemas.microsoft.com/office/powerpoint/2010/main" val="91789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smtClean="0"/>
              <a:t>Additional information:</a:t>
            </a:r>
          </a:p>
          <a:p>
            <a:pPr marL="185715" indent="-185715">
              <a:buFont typeface="Arial" panose="020B0604020202020204" pitchFamily="34" charset="0"/>
              <a:buChar char="•"/>
            </a:pPr>
            <a:r>
              <a:rPr lang="en-GB" b="0" baseline="0" noProof="0" dirty="0" smtClean="0"/>
              <a:t>Trainer registration according to the above policy is a prerequisite for ordering a EDISON exam from the certification body.</a:t>
            </a:r>
          </a:p>
          <a:p>
            <a:pPr marL="185715" indent="-185715">
              <a:buFont typeface="Arial" panose="020B0604020202020204" pitchFamily="34" charset="0"/>
              <a:buChar char="•"/>
            </a:pPr>
            <a:r>
              <a:rPr lang="en-GB" b="0" baseline="0" noProof="0" dirty="0" smtClean="0"/>
              <a:t>Trainer registration would be free of any charges with any certification body contracted under ITEMO </a:t>
            </a:r>
            <a:r>
              <a:rPr lang="en-GB" b="0" baseline="0" noProof="0" dirty="0" err="1" smtClean="0"/>
              <a:t>e.V</a:t>
            </a:r>
            <a:r>
              <a:rPr lang="en-GB" b="0" baseline="0" noProof="0" dirty="0" smtClean="0"/>
              <a:t>.</a:t>
            </a:r>
          </a:p>
        </p:txBody>
      </p:sp>
      <p:sp>
        <p:nvSpPr>
          <p:cNvPr id="4" name="Foliennummernplatzhalter 3"/>
          <p:cNvSpPr>
            <a:spLocks noGrp="1"/>
          </p:cNvSpPr>
          <p:nvPr>
            <p:ph type="sldNum" sz="quarter" idx="10"/>
          </p:nvPr>
        </p:nvSpPr>
        <p:spPr/>
        <p:txBody>
          <a:bodyPr/>
          <a:lstStyle/>
          <a:p>
            <a:fld id="{172A6601-BCEE-4941-9E40-EA1C8660640A}" type="slidenum">
              <a:rPr lang="de-DE" smtClean="0"/>
              <a:t>10</a:t>
            </a:fld>
            <a:endParaRPr lang="de-DE"/>
          </a:p>
        </p:txBody>
      </p:sp>
    </p:spTree>
    <p:extLst>
      <p:ext uri="{BB962C8B-B14F-4D97-AF65-F5344CB8AC3E}">
        <p14:creationId xmlns:p14="http://schemas.microsoft.com/office/powerpoint/2010/main" val="9178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172A6601-BCEE-4941-9E40-EA1C8660640A}" type="slidenum">
              <a:rPr lang="de-DE" smtClean="0"/>
              <a:t>11</a:t>
            </a:fld>
            <a:endParaRPr lang="de-DE"/>
          </a:p>
        </p:txBody>
      </p:sp>
    </p:spTree>
    <p:extLst>
      <p:ext uri="{BB962C8B-B14F-4D97-AF65-F5344CB8AC3E}">
        <p14:creationId xmlns:p14="http://schemas.microsoft.com/office/powerpoint/2010/main" val="328431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sp>
        <p:nvSpPr>
          <p:cNvPr id="8"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12222534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pic>
        <p:nvPicPr>
          <p:cNvPr id="7" name="Picture 6"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9"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154426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11th e-Concertation on  e-Infrastructure,  9 Nov 2015</a:t>
            </a:r>
            <a:endParaRPr lang="en-GB"/>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spTree>
    <p:extLst>
      <p:ext uri="{BB962C8B-B14F-4D97-AF65-F5344CB8AC3E}">
        <p14:creationId xmlns:p14="http://schemas.microsoft.com/office/powerpoint/2010/main" val="109734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pic>
        <p:nvPicPr>
          <p:cNvPr id="7" name="Picture 6"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8"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305068855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sp>
        <p:nvSpPr>
          <p:cNvPr id="7"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344918130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p>
            <a:r>
              <a:rPr lang="en-GB" dirty="0" smtClean="0"/>
              <a:t>EGI and Data Scientists: Demands</a:t>
            </a:r>
            <a:endParaRPr lang="en-GB" dirty="0"/>
          </a:p>
        </p:txBody>
      </p:sp>
      <p:sp>
        <p:nvSpPr>
          <p:cNvPr id="7" name="Slide Number Placeholder 6"/>
          <p:cNvSpPr>
            <a:spLocks noGrp="1"/>
          </p:cNvSpPr>
          <p:nvPr>
            <p:ph type="sldNum" sz="quarter" idx="12"/>
          </p:nvPr>
        </p:nvSpPr>
        <p:spPr/>
        <p:txBody>
          <a:bodyPr/>
          <a:lstStyle/>
          <a:p>
            <a:fld id="{5444D61A-D5EF-4AD7-8CFF-82B00AE13C42}" type="slidenum">
              <a:rPr lang="en-GB" smtClean="0"/>
              <a:pPr/>
              <a:t>‹#›</a:t>
            </a:fld>
            <a:endParaRPr lang="en-GB"/>
          </a:p>
        </p:txBody>
      </p:sp>
      <p:pic>
        <p:nvPicPr>
          <p:cNvPr id="8" name="Picture 7"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10" name="Date Placeholder 3"/>
          <p:cNvSpPr>
            <a:spLocks noGrp="1"/>
          </p:cNvSpPr>
          <p:nvPr>
            <p:ph type="dt" sz="half" idx="13"/>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84794918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p>
            <a:r>
              <a:rPr lang="en-GB" dirty="0" smtClean="0"/>
              <a:t>EGI and Data Scientists: Demands</a:t>
            </a:r>
            <a:endParaRPr lang="en-GB" dirty="0"/>
          </a:p>
        </p:txBody>
      </p:sp>
      <p:sp>
        <p:nvSpPr>
          <p:cNvPr id="9" name="Slide Number Placeholder 8"/>
          <p:cNvSpPr>
            <a:spLocks noGrp="1"/>
          </p:cNvSpPr>
          <p:nvPr>
            <p:ph type="sldNum" sz="quarter" idx="12"/>
          </p:nvPr>
        </p:nvSpPr>
        <p:spPr/>
        <p:txBody>
          <a:bodyPr/>
          <a:lstStyle/>
          <a:p>
            <a:fld id="{5444D61A-D5EF-4AD7-8CFF-82B00AE13C42}" type="slidenum">
              <a:rPr lang="en-GB" smtClean="0"/>
              <a:pPr/>
              <a:t>‹#›</a:t>
            </a:fld>
            <a:endParaRPr lang="en-GB"/>
          </a:p>
        </p:txBody>
      </p:sp>
      <p:pic>
        <p:nvPicPr>
          <p:cNvPr id="10" name="Picture 9"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11" name="Date Placeholder 3"/>
          <p:cNvSpPr>
            <a:spLocks noGrp="1"/>
          </p:cNvSpPr>
          <p:nvPr>
            <p:ph type="dt" sz="half" idx="13"/>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420859571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r>
              <a:rPr lang="en-GB" dirty="0" smtClean="0"/>
              <a:t>EGI and Data Scientists: Demands</a:t>
            </a:r>
            <a:endParaRPr lang="en-GB" dirty="0"/>
          </a:p>
        </p:txBody>
      </p:sp>
      <p:sp>
        <p:nvSpPr>
          <p:cNvPr id="5" name="Slide Number Placeholder 4"/>
          <p:cNvSpPr>
            <a:spLocks noGrp="1"/>
          </p:cNvSpPr>
          <p:nvPr>
            <p:ph type="sldNum" sz="quarter" idx="12"/>
          </p:nvPr>
        </p:nvSpPr>
        <p:spPr/>
        <p:txBody>
          <a:bodyPr/>
          <a:lstStyle/>
          <a:p>
            <a:fld id="{5444D61A-D5EF-4AD7-8CFF-82B00AE13C42}" type="slidenum">
              <a:rPr lang="en-GB" smtClean="0"/>
              <a:pPr/>
              <a:t>‹#›</a:t>
            </a:fld>
            <a:endParaRPr lang="en-GB"/>
          </a:p>
        </p:txBody>
      </p:sp>
      <p:pic>
        <p:nvPicPr>
          <p:cNvPr id="6" name="Picture 5"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7"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253162580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t>EGI and Data Scientists: Demands</a:t>
            </a:r>
            <a:endParaRPr lang="en-GB" dirty="0"/>
          </a:p>
        </p:txBody>
      </p:sp>
      <p:sp>
        <p:nvSpPr>
          <p:cNvPr id="4" name="Slide Number Placeholder 3"/>
          <p:cNvSpPr>
            <a:spLocks noGrp="1"/>
          </p:cNvSpPr>
          <p:nvPr>
            <p:ph type="sldNum" sz="quarter" idx="12"/>
          </p:nvPr>
        </p:nvSpPr>
        <p:spPr/>
        <p:txBody>
          <a:bodyPr/>
          <a:lstStyle/>
          <a:p>
            <a:fld id="{5444D61A-D5EF-4AD7-8CFF-82B00AE13C42}" type="slidenum">
              <a:rPr lang="en-GB" smtClean="0"/>
              <a:pPr/>
              <a:t>‹#›</a:t>
            </a:fld>
            <a:endParaRPr lang="en-GB"/>
          </a:p>
        </p:txBody>
      </p:sp>
      <p:sp>
        <p:nvSpPr>
          <p:cNvPr id="6" name="Title 1"/>
          <p:cNvSpPr>
            <a:spLocks noGrp="1"/>
          </p:cNvSpPr>
          <p:nvPr>
            <p:ph type="title"/>
          </p:nvPr>
        </p:nvSpPr>
        <p:spPr>
          <a:xfrm>
            <a:off x="1331640" y="148168"/>
            <a:ext cx="7355160" cy="672100"/>
          </a:xfrm>
        </p:spPr>
        <p:txBody>
          <a:bodyPr/>
          <a:lstStyle/>
          <a:p>
            <a:r>
              <a:rPr lang="en-US" smtClean="0"/>
              <a:t>Click to edit Master title style</a:t>
            </a:r>
            <a:endParaRPr lang="en-GB"/>
          </a:p>
        </p:txBody>
      </p:sp>
      <p:pic>
        <p:nvPicPr>
          <p:cNvPr id="7" name="Picture 6"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8"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43734878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8780"/>
            <a:ext cx="5111750" cy="4677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dirty="0" smtClean="0"/>
              <a:t>EGI and Data Scientists: Demands</a:t>
            </a:r>
            <a:endParaRPr lang="en-GB" dirty="0"/>
          </a:p>
        </p:txBody>
      </p:sp>
      <p:sp>
        <p:nvSpPr>
          <p:cNvPr id="7" name="Slide Number Placeholder 6"/>
          <p:cNvSpPr>
            <a:spLocks noGrp="1"/>
          </p:cNvSpPr>
          <p:nvPr>
            <p:ph type="sldNum" sz="quarter" idx="12"/>
          </p:nvPr>
        </p:nvSpPr>
        <p:spPr/>
        <p:txBody>
          <a:bodyPr/>
          <a:lstStyle/>
          <a:p>
            <a:fld id="{5444D61A-D5EF-4AD7-8CFF-82B00AE13C42}" type="slidenum">
              <a:rPr lang="en-GB" smtClean="0"/>
              <a:pPr/>
              <a:t>‹#›</a:t>
            </a:fld>
            <a:endParaRPr lang="en-GB"/>
          </a:p>
        </p:txBody>
      </p:sp>
      <p:pic>
        <p:nvPicPr>
          <p:cNvPr id="8" name="Picture 7"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9" name="Title 1"/>
          <p:cNvSpPr>
            <a:spLocks noGrp="1"/>
          </p:cNvSpPr>
          <p:nvPr>
            <p:ph type="title"/>
          </p:nvPr>
        </p:nvSpPr>
        <p:spPr>
          <a:xfrm>
            <a:off x="1331640" y="148168"/>
            <a:ext cx="7355160" cy="672100"/>
          </a:xfrm>
        </p:spPr>
        <p:txBody>
          <a:bodyPr/>
          <a:lstStyle/>
          <a:p>
            <a:r>
              <a:rPr lang="en-US" smtClean="0"/>
              <a:t>Click to edit Master title style</a:t>
            </a:r>
            <a:endParaRPr lang="en-GB"/>
          </a:p>
        </p:txBody>
      </p:sp>
      <p:sp>
        <p:nvSpPr>
          <p:cNvPr id="11" name="Date Placeholder 3"/>
          <p:cNvSpPr>
            <a:spLocks noGrp="1"/>
          </p:cNvSpPr>
          <p:nvPr>
            <p:ph type="dt" sz="half" idx="13"/>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335503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00807"/>
            <a:ext cx="5486400" cy="30267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dirty="0" smtClean="0"/>
              <a:t>EGI and Data Scientists: Demands</a:t>
            </a:r>
            <a:endParaRPr lang="en-GB" dirty="0"/>
          </a:p>
        </p:txBody>
      </p:sp>
      <p:sp>
        <p:nvSpPr>
          <p:cNvPr id="7" name="Slide Number Placeholder 6"/>
          <p:cNvSpPr>
            <a:spLocks noGrp="1"/>
          </p:cNvSpPr>
          <p:nvPr>
            <p:ph type="sldNum" sz="quarter" idx="12"/>
          </p:nvPr>
        </p:nvSpPr>
        <p:spPr/>
        <p:txBody>
          <a:bodyPr/>
          <a:lstStyle/>
          <a:p>
            <a:fld id="{5444D61A-D5EF-4AD7-8CFF-82B00AE13C42}" type="slidenum">
              <a:rPr lang="en-GB" smtClean="0"/>
              <a:pPr/>
              <a:t>‹#›</a:t>
            </a:fld>
            <a:endParaRPr lang="en-GB"/>
          </a:p>
        </p:txBody>
      </p:sp>
      <p:sp>
        <p:nvSpPr>
          <p:cNvPr id="8" name="Title 1"/>
          <p:cNvSpPr txBox="1">
            <a:spLocks/>
          </p:cNvSpPr>
          <p:nvPr userDrawn="1"/>
        </p:nvSpPr>
        <p:spPr>
          <a:xfrm>
            <a:off x="1331640" y="148168"/>
            <a:ext cx="7355160" cy="672100"/>
          </a:xfrm>
          <a:prstGeom prst="rect">
            <a:avLst/>
          </a:prstGeom>
        </p:spPr>
        <p:txBody>
          <a:bodyPr vert="horz" lIns="72000" tIns="45720" rIns="72000" bIns="45720" rtlCol="0" anchor="ctr">
            <a:normAutofit/>
          </a:bodyPr>
          <a:lstStyle>
            <a:lvl1pPr algn="l" defTabSz="914400" rtl="0" eaLnBrk="1" latinLnBrk="0" hangingPunct="1">
              <a:spcBef>
                <a:spcPct val="0"/>
              </a:spcBef>
              <a:buNone/>
              <a:defRPr sz="3000" kern="1200">
                <a:solidFill>
                  <a:schemeClr val="tx1"/>
                </a:solidFill>
                <a:latin typeface="+mj-lt"/>
                <a:ea typeface="+mj-ea"/>
                <a:cs typeface="+mj-cs"/>
              </a:defRPr>
            </a:lvl1pPr>
          </a:lstStyle>
          <a:p>
            <a:r>
              <a:rPr lang="en-US" smtClean="0"/>
              <a:t>Click to edit Master title style</a:t>
            </a:r>
            <a:endParaRPr lang="en-GB"/>
          </a:p>
        </p:txBody>
      </p:sp>
      <p:pic>
        <p:nvPicPr>
          <p:cNvPr id="9" name="Picture 8"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10" name="Date Placeholder 3"/>
          <p:cNvSpPr>
            <a:spLocks noGrp="1"/>
          </p:cNvSpPr>
          <p:nvPr>
            <p:ph type="dt" sz="half" idx="13"/>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36292655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2"/>
          <p:cNvSpPr>
            <a:spLocks noChangeArrowheads="1"/>
          </p:cNvSpPr>
          <p:nvPr/>
        </p:nvSpPr>
        <p:spPr bwMode="hidden">
          <a:xfrm>
            <a:off x="4688" y="6593250"/>
            <a:ext cx="9144000" cy="292100"/>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lIns="91438" tIns="45719" rIns="91438" bIns="45719" anchor="ctr"/>
          <a:lstStyle/>
          <a:p>
            <a:pPr>
              <a:defRPr/>
            </a:pPr>
            <a:endParaRPr lang="en-US">
              <a:latin typeface="Times New Roman" pitchFamily="-65" charset="0"/>
            </a:endParaRPr>
          </a:p>
        </p:txBody>
      </p:sp>
      <p:sp>
        <p:nvSpPr>
          <p:cNvPr id="2" name="Title Placeholder 1"/>
          <p:cNvSpPr>
            <a:spLocks noGrp="1"/>
          </p:cNvSpPr>
          <p:nvPr>
            <p:ph type="title"/>
          </p:nvPr>
        </p:nvSpPr>
        <p:spPr>
          <a:xfrm>
            <a:off x="1331640" y="148168"/>
            <a:ext cx="7355160" cy="672100"/>
          </a:xfrm>
          <a:prstGeom prst="rect">
            <a:avLst/>
          </a:prstGeom>
        </p:spPr>
        <p:txBody>
          <a:bodyPr vert="horz" lIns="72000" tIns="45720" rIns="7200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79512" y="1268760"/>
            <a:ext cx="8784976"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
        <p:nvSpPr>
          <p:cNvPr id="5" name="Footer Placeholder 4"/>
          <p:cNvSpPr>
            <a:spLocks noGrp="1"/>
          </p:cNvSpPr>
          <p:nvPr>
            <p:ph type="ftr" sz="quarter" idx="3"/>
          </p:nvPr>
        </p:nvSpPr>
        <p:spPr>
          <a:xfrm>
            <a:off x="3128888" y="6480807"/>
            <a:ext cx="2895600" cy="25849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EGI and Data Scientists: Demands</a:t>
            </a:r>
            <a:endParaRPr lang="en-GB" dirty="0"/>
          </a:p>
        </p:txBody>
      </p:sp>
      <p:sp>
        <p:nvSpPr>
          <p:cNvPr id="6" name="Slide Number Placeholder 5"/>
          <p:cNvSpPr>
            <a:spLocks noGrp="1"/>
          </p:cNvSpPr>
          <p:nvPr>
            <p:ph type="sldNum" sz="quarter" idx="4"/>
          </p:nvPr>
        </p:nvSpPr>
        <p:spPr>
          <a:xfrm>
            <a:off x="6876256" y="6486619"/>
            <a:ext cx="2133600" cy="252682"/>
          </a:xfrm>
          <a:prstGeom prst="rect">
            <a:avLst/>
          </a:prstGeom>
        </p:spPr>
        <p:txBody>
          <a:bodyPr vert="horz" lIns="91440" tIns="45720" rIns="91440" bIns="45720" rtlCol="0" anchor="ctr"/>
          <a:lstStyle>
            <a:lvl1pPr algn="r">
              <a:defRPr sz="1200">
                <a:solidFill>
                  <a:schemeClr val="tx1">
                    <a:tint val="75000"/>
                  </a:schemeClr>
                </a:solidFill>
              </a:defRPr>
            </a:lvl1pPr>
          </a:lstStyle>
          <a:p>
            <a:fld id="{5444D61A-D5EF-4AD7-8CFF-82B00AE13C42}" type="slidenum">
              <a:rPr lang="en-GB" smtClean="0"/>
              <a:pPr/>
              <a:t>‹#›</a:t>
            </a:fld>
            <a:endParaRPr lang="en-GB" dirty="0"/>
          </a:p>
        </p:txBody>
      </p:sp>
      <p:grpSp>
        <p:nvGrpSpPr>
          <p:cNvPr id="7" name="Group 36"/>
          <p:cNvGrpSpPr>
            <a:grpSpLocks/>
          </p:cNvGrpSpPr>
          <p:nvPr/>
        </p:nvGrpSpPr>
        <p:grpSpPr bwMode="auto">
          <a:xfrm>
            <a:off x="0" y="1012825"/>
            <a:ext cx="9144001" cy="144463"/>
            <a:chOff x="49" y="504"/>
            <a:chExt cx="6203" cy="97"/>
          </a:xfrm>
        </p:grpSpPr>
        <p:sp>
          <p:nvSpPr>
            <p:cNvPr id="8" name="Rectangle 34"/>
            <p:cNvSpPr>
              <a:spLocks noChangeArrowheads="1"/>
            </p:cNvSpPr>
            <p:nvPr/>
          </p:nvSpPr>
          <p:spPr bwMode="ltGray">
            <a:xfrm>
              <a:off x="49" y="504"/>
              <a:ext cx="6203" cy="44"/>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lstStyle/>
            <a:p>
              <a:pPr>
                <a:defRPr/>
              </a:pPr>
              <a:endParaRPr lang="en-US">
                <a:latin typeface="Times New Roman" pitchFamily="-65" charset="0"/>
              </a:endParaRPr>
            </a:p>
          </p:txBody>
        </p:sp>
        <p:sp>
          <p:nvSpPr>
            <p:cNvPr id="9" name="Rectangle 35"/>
            <p:cNvSpPr>
              <a:spLocks noChangeArrowheads="1"/>
            </p:cNvSpPr>
            <p:nvPr/>
          </p:nvSpPr>
          <p:spPr bwMode="ltGray">
            <a:xfrm>
              <a:off x="49" y="585"/>
              <a:ext cx="6203" cy="16"/>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lstStyle/>
            <a:p>
              <a:pPr>
                <a:defRPr/>
              </a:pPr>
              <a:endParaRPr lang="en-US">
                <a:latin typeface="Times New Roman" pitchFamily="-65" charset="0"/>
              </a:endParaRPr>
            </a:p>
          </p:txBody>
        </p:sp>
      </p:grpSp>
    </p:spTree>
    <p:extLst>
      <p:ext uri="{BB962C8B-B14F-4D97-AF65-F5344CB8AC3E}">
        <p14:creationId xmlns:p14="http://schemas.microsoft.com/office/powerpoint/2010/main" val="92904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3.png"/><Relationship Id="rId9" Type="http://schemas.openxmlformats.org/officeDocument/2006/relationships/image" Target="../media/image4.jpeg"/><Relationship Id="rId10" Type="http://schemas.openxmlformats.org/officeDocument/2006/relationships/image" Target="../media/image5.wmf"/><Relationship Id="rId11"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wmf"/><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31540" y="1340768"/>
            <a:ext cx="8280920" cy="1800202"/>
          </a:xfrm>
          <a:noFill/>
        </p:spPr>
        <p:txBody>
          <a:bodyPr lIns="91905" rIns="91905">
            <a:noAutofit/>
          </a:bodyPr>
          <a:lstStyle/>
          <a:p>
            <a:pPr algn="ctr"/>
            <a:r>
              <a:rPr lang="en-US" sz="3200" dirty="0" smtClean="0"/>
              <a:t>EDISON Professional Training and Certification</a:t>
            </a:r>
            <a:br>
              <a:rPr lang="en-US" sz="3200" dirty="0" smtClean="0"/>
            </a:br>
            <a:r>
              <a:rPr lang="en-US" sz="3200" dirty="0" smtClean="0"/>
              <a:t>Business Model</a:t>
            </a:r>
            <a:endParaRPr lang="en-GB" sz="3200" dirty="0" smtClean="0"/>
          </a:p>
        </p:txBody>
      </p:sp>
      <p:sp>
        <p:nvSpPr>
          <p:cNvPr id="18435" name="Rectangle 3"/>
          <p:cNvSpPr>
            <a:spLocks noGrp="1" noChangeArrowheads="1"/>
          </p:cNvSpPr>
          <p:nvPr>
            <p:ph type="subTitle" idx="1"/>
          </p:nvPr>
        </p:nvSpPr>
        <p:spPr>
          <a:xfrm>
            <a:off x="3671900" y="3753036"/>
            <a:ext cx="5212927" cy="1980220"/>
          </a:xfrm>
          <a:noFill/>
        </p:spPr>
        <p:txBody>
          <a:bodyPr lIns="91905" rIns="91905">
            <a:normAutofit/>
          </a:bodyPr>
          <a:lstStyle/>
          <a:p>
            <a:r>
              <a:rPr lang="en-US" sz="2000" b="1" dirty="0" smtClean="0"/>
              <a:t>WP4</a:t>
            </a:r>
          </a:p>
          <a:p>
            <a:endParaRPr lang="en-US" sz="2000" b="1" dirty="0"/>
          </a:p>
          <a:p>
            <a:r>
              <a:rPr lang="en-US" sz="2000" b="1" dirty="0" smtClean="0"/>
              <a:t>19 May 2016</a:t>
            </a:r>
            <a:endParaRPr lang="en-GB" sz="1800" dirty="0" smtClean="0"/>
          </a:p>
        </p:txBody>
      </p:sp>
      <p:grpSp>
        <p:nvGrpSpPr>
          <p:cNvPr id="2" name="Group 1"/>
          <p:cNvGrpSpPr/>
          <p:nvPr/>
        </p:nvGrpSpPr>
        <p:grpSpPr>
          <a:xfrm>
            <a:off x="71500" y="4581128"/>
            <a:ext cx="3564396" cy="2104518"/>
            <a:chOff x="71500" y="4581128"/>
            <a:chExt cx="3564396" cy="2104518"/>
          </a:xfrm>
        </p:grpSpPr>
        <p:sp>
          <p:nvSpPr>
            <p:cNvPr id="6" name="Rectangle 5"/>
            <p:cNvSpPr/>
            <p:nvPr/>
          </p:nvSpPr>
          <p:spPr>
            <a:xfrm>
              <a:off x="71500" y="5695536"/>
              <a:ext cx="3564396" cy="99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lumMod val="65000"/>
                      <a:lumOff val="35000"/>
                    </a:schemeClr>
                  </a:solidFill>
                  <a:latin typeface="+mj-lt"/>
                </a:rPr>
                <a:t>EDISON </a:t>
              </a:r>
              <a:r>
                <a:rPr lang="en-GB" sz="1400" dirty="0">
                  <a:solidFill>
                    <a:schemeClr val="tx1">
                      <a:lumMod val="65000"/>
                      <a:lumOff val="35000"/>
                    </a:schemeClr>
                  </a:solidFill>
                  <a:latin typeface="+mj-lt"/>
                </a:rPr>
                <a:t>– </a:t>
              </a:r>
              <a:r>
                <a:rPr lang="en-GB" sz="1400" b="1" dirty="0">
                  <a:solidFill>
                    <a:schemeClr val="tx1">
                      <a:lumMod val="65000"/>
                      <a:lumOff val="35000"/>
                    </a:schemeClr>
                  </a:solidFill>
                  <a:latin typeface="+mj-lt"/>
                </a:rPr>
                <a:t>E</a:t>
              </a:r>
              <a:r>
                <a:rPr lang="en-GB" sz="1400" dirty="0">
                  <a:solidFill>
                    <a:schemeClr val="tx1">
                      <a:lumMod val="65000"/>
                      <a:lumOff val="35000"/>
                    </a:schemeClr>
                  </a:solidFill>
                  <a:latin typeface="+mj-lt"/>
                </a:rPr>
                <a:t>ducation for </a:t>
              </a:r>
              <a:r>
                <a:rPr lang="en-GB" sz="1400" b="1" dirty="0">
                  <a:solidFill>
                    <a:schemeClr val="tx1">
                      <a:lumMod val="65000"/>
                      <a:lumOff val="35000"/>
                    </a:schemeClr>
                  </a:solidFill>
                  <a:latin typeface="+mj-lt"/>
                </a:rPr>
                <a:t>D</a:t>
              </a:r>
              <a:r>
                <a:rPr lang="en-GB" sz="1400" dirty="0">
                  <a:solidFill>
                    <a:schemeClr val="tx1">
                      <a:lumMod val="65000"/>
                      <a:lumOff val="35000"/>
                    </a:schemeClr>
                  </a:solidFill>
                  <a:latin typeface="+mj-lt"/>
                </a:rPr>
                <a:t>ata </a:t>
              </a:r>
              <a:r>
                <a:rPr lang="en-GB" sz="1400" b="1" dirty="0">
                  <a:solidFill>
                    <a:schemeClr val="tx1">
                      <a:lumMod val="65000"/>
                      <a:lumOff val="35000"/>
                    </a:schemeClr>
                  </a:solidFill>
                  <a:latin typeface="+mj-lt"/>
                </a:rPr>
                <a:t>I</a:t>
              </a:r>
              <a:r>
                <a:rPr lang="en-GB" sz="1400" dirty="0">
                  <a:solidFill>
                    <a:schemeClr val="tx1">
                      <a:lumMod val="65000"/>
                      <a:lumOff val="35000"/>
                    </a:schemeClr>
                  </a:solidFill>
                  <a:latin typeface="+mj-lt"/>
                </a:rPr>
                <a:t>ntensive </a:t>
              </a:r>
              <a:r>
                <a:rPr lang="en-GB" sz="1400" b="1" dirty="0">
                  <a:solidFill>
                    <a:schemeClr val="tx1">
                      <a:lumMod val="65000"/>
                      <a:lumOff val="35000"/>
                    </a:schemeClr>
                  </a:solidFill>
                  <a:latin typeface="+mj-lt"/>
                </a:rPr>
                <a:t>S</a:t>
              </a:r>
              <a:r>
                <a:rPr lang="en-GB" sz="1400" dirty="0">
                  <a:solidFill>
                    <a:schemeClr val="tx1">
                      <a:lumMod val="65000"/>
                      <a:lumOff val="35000"/>
                    </a:schemeClr>
                  </a:solidFill>
                  <a:latin typeface="+mj-lt"/>
                </a:rPr>
                <a:t>cience to </a:t>
              </a:r>
              <a:r>
                <a:rPr lang="en-GB" sz="1400" b="1" dirty="0">
                  <a:solidFill>
                    <a:schemeClr val="tx1">
                      <a:lumMod val="65000"/>
                      <a:lumOff val="35000"/>
                    </a:schemeClr>
                  </a:solidFill>
                  <a:latin typeface="+mj-lt"/>
                </a:rPr>
                <a:t>O</a:t>
              </a:r>
              <a:r>
                <a:rPr lang="en-GB" sz="1400" dirty="0">
                  <a:solidFill>
                    <a:schemeClr val="tx1">
                      <a:lumMod val="65000"/>
                      <a:lumOff val="35000"/>
                    </a:schemeClr>
                  </a:solidFill>
                  <a:latin typeface="+mj-lt"/>
                </a:rPr>
                <a:t>pen </a:t>
              </a:r>
              <a:r>
                <a:rPr lang="en-GB" sz="1400" b="1" dirty="0">
                  <a:solidFill>
                    <a:schemeClr val="tx1">
                      <a:lumMod val="65000"/>
                      <a:lumOff val="35000"/>
                    </a:schemeClr>
                  </a:solidFill>
                  <a:latin typeface="+mj-lt"/>
                </a:rPr>
                <a:t>N</a:t>
              </a:r>
              <a:r>
                <a:rPr lang="en-GB" sz="1400" dirty="0">
                  <a:solidFill>
                    <a:schemeClr val="tx1">
                      <a:lumMod val="65000"/>
                      <a:lumOff val="35000"/>
                    </a:schemeClr>
                  </a:solidFill>
                  <a:latin typeface="+mj-lt"/>
                </a:rPr>
                <a:t>ew science </a:t>
              </a:r>
              <a:r>
                <a:rPr lang="en-GB" sz="1400" dirty="0" smtClean="0">
                  <a:solidFill>
                    <a:schemeClr val="tx1">
                      <a:lumMod val="65000"/>
                      <a:lumOff val="35000"/>
                    </a:schemeClr>
                  </a:solidFill>
                  <a:latin typeface="+mj-lt"/>
                </a:rPr>
                <a:t>frontiers</a:t>
              </a:r>
            </a:p>
            <a:p>
              <a:pPr algn="ctr"/>
              <a:r>
                <a:rPr lang="en-US" sz="1400" dirty="0">
                  <a:solidFill>
                    <a:schemeClr val="tx1">
                      <a:lumMod val="65000"/>
                      <a:lumOff val="35000"/>
                    </a:schemeClr>
                  </a:solidFill>
                  <a:latin typeface="+mj-lt"/>
                </a:rPr>
                <a:t/>
              </a:r>
              <a:br>
                <a:rPr lang="en-US" sz="1400" dirty="0">
                  <a:solidFill>
                    <a:schemeClr val="tx1">
                      <a:lumMod val="65000"/>
                      <a:lumOff val="35000"/>
                    </a:schemeClr>
                  </a:solidFill>
                  <a:latin typeface="+mj-lt"/>
                </a:rPr>
              </a:br>
              <a:r>
                <a:rPr lang="en-US" sz="1400" dirty="0">
                  <a:solidFill>
                    <a:schemeClr val="tx1">
                      <a:lumMod val="65000"/>
                      <a:lumOff val="35000"/>
                    </a:schemeClr>
                  </a:solidFill>
                  <a:latin typeface="+mj-lt"/>
                </a:rPr>
                <a:t>Grant 675419 </a:t>
              </a:r>
              <a:r>
                <a:rPr lang="en-US" sz="1400" dirty="0" smtClean="0">
                  <a:solidFill>
                    <a:schemeClr val="tx1">
                      <a:lumMod val="65000"/>
                      <a:lumOff val="35000"/>
                    </a:schemeClr>
                  </a:solidFill>
                  <a:latin typeface="+mj-lt"/>
                </a:rPr>
                <a:t>(</a:t>
              </a:r>
              <a:r>
                <a:rPr lang="en-US" sz="1400" dirty="0">
                  <a:solidFill>
                    <a:schemeClr val="tx1">
                      <a:lumMod val="65000"/>
                      <a:lumOff val="35000"/>
                    </a:schemeClr>
                  </a:solidFill>
                  <a:latin typeface="+mj-lt"/>
                </a:rPr>
                <a:t>INFRASUPP-4-2015: </a:t>
              </a:r>
              <a:r>
                <a:rPr lang="en-US" sz="1400" dirty="0" smtClean="0">
                  <a:solidFill>
                    <a:schemeClr val="tx1">
                      <a:lumMod val="65000"/>
                      <a:lumOff val="35000"/>
                    </a:schemeClr>
                  </a:solidFill>
                  <a:latin typeface="+mj-lt"/>
                </a:rPr>
                <a:t>CSA)</a:t>
              </a:r>
              <a:endParaRPr lang="en-US" sz="1400" dirty="0">
                <a:solidFill>
                  <a:schemeClr val="tx1">
                    <a:lumMod val="65000"/>
                    <a:lumOff val="35000"/>
                  </a:schemeClr>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581128"/>
              <a:ext cx="3125836" cy="946877"/>
            </a:xfrm>
            <a:prstGeom prst="rect">
              <a:avLst/>
            </a:prstGeom>
          </p:spPr>
        </p:pic>
      </p:grpSp>
    </p:spTree>
    <p:extLst>
      <p:ext uri="{BB962C8B-B14F-4D97-AF65-F5344CB8AC3E}">
        <p14:creationId xmlns:p14="http://schemas.microsoft.com/office/powerpoint/2010/main" val="25400068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EDISON trainer </a:t>
            </a:r>
            <a:r>
              <a:rPr lang="en-GB" dirty="0"/>
              <a:t>policy </a:t>
            </a:r>
            <a:r>
              <a:rPr lang="en-GB" dirty="0" smtClean="0"/>
              <a:t>(</a:t>
            </a:r>
            <a:r>
              <a:rPr lang="en-GB" dirty="0"/>
              <a:t>example)</a:t>
            </a:r>
          </a:p>
        </p:txBody>
      </p:sp>
      <p:sp>
        <p:nvSpPr>
          <p:cNvPr id="3" name="Inhaltsplatzhalter 2"/>
          <p:cNvSpPr>
            <a:spLocks noGrp="1"/>
          </p:cNvSpPr>
          <p:nvPr>
            <p:ph idx="1"/>
          </p:nvPr>
        </p:nvSpPr>
        <p:spPr/>
        <p:txBody>
          <a:bodyPr>
            <a:normAutofit/>
          </a:bodyPr>
          <a:lstStyle/>
          <a:p>
            <a:r>
              <a:rPr lang="en-GB" sz="2000" dirty="0" smtClean="0"/>
              <a:t>To give any training from the EDISON qualification scheme, the trainer must comply with the following:</a:t>
            </a:r>
          </a:p>
          <a:p>
            <a:pPr lvl="1"/>
            <a:r>
              <a:rPr lang="en-GB" sz="1800" dirty="0" smtClean="0"/>
              <a:t>If the trainer offers EDISON training(s) individually, the trainer must, prior to ordering the exam from an EDISON certification body [e.g. TUV SUD], register with the certification body him-/herself which will require the trainer to provide at least the following information:</a:t>
            </a:r>
          </a:p>
          <a:p>
            <a:pPr lvl="2"/>
            <a:r>
              <a:rPr lang="en-GB" sz="1600" dirty="0" smtClean="0"/>
              <a:t>Personal and contact data</a:t>
            </a:r>
          </a:p>
          <a:p>
            <a:pPr lvl="2"/>
            <a:r>
              <a:rPr lang="en-GB" sz="1600" dirty="0" smtClean="0"/>
              <a:t>Record or evidence of relevant training, education and experience</a:t>
            </a:r>
          </a:p>
          <a:p>
            <a:r>
              <a:rPr lang="en-GB" sz="2000" dirty="0" smtClean="0"/>
              <a:t>The certification body and the EDISON-After-EDISON qualification working group may monitor exam results and training / exam feedback, supervise trainings and exams and reserve the right to revoke trainer privileges. Trainings and exams may be subject to quality control mechanisms, and every trainer must commit to support and contribute to this process.</a:t>
            </a:r>
            <a:endParaRPr lang="en-GB" sz="2000" dirty="0"/>
          </a:p>
        </p:txBody>
      </p:sp>
      <p:sp>
        <p:nvSpPr>
          <p:cNvPr id="4" name="Foliennummernplatzhalter 3"/>
          <p:cNvSpPr>
            <a:spLocks noGrp="1"/>
          </p:cNvSpPr>
          <p:nvPr>
            <p:ph type="sldNum" sz="quarter" idx="12"/>
          </p:nvPr>
        </p:nvSpPr>
        <p:spPr/>
        <p:txBody>
          <a:bodyPr/>
          <a:lstStyle/>
          <a:p>
            <a:fld id="{43507AEB-23B8-F142-83A3-458C56B10093}" type="slidenum">
              <a:rPr lang="en-US" smtClean="0"/>
              <a:t>10</a:t>
            </a:fld>
            <a:endParaRPr lang="en-US"/>
          </a:p>
        </p:txBody>
      </p:sp>
      <p:sp>
        <p:nvSpPr>
          <p:cNvPr id="9" name="Footer Placeholder 3"/>
          <p:cNvSpPr>
            <a:spLocks noGrp="1"/>
          </p:cNvSpPr>
          <p:nvPr>
            <p:ph type="ftr" sz="quarter" idx="11"/>
          </p:nvPr>
        </p:nvSpPr>
        <p:spPr>
          <a:xfrm>
            <a:off x="3128888" y="6453336"/>
            <a:ext cx="4215420" cy="252028"/>
          </a:xfrm>
        </p:spPr>
        <p:txBody>
          <a:bodyPr/>
          <a:lstStyle/>
          <a:p>
            <a:r>
              <a:rPr lang="en-GB" dirty="0"/>
              <a:t>EDISON Professional Training and Certification </a:t>
            </a:r>
            <a:r>
              <a:rPr lang="en-GB" dirty="0" smtClean="0"/>
              <a:t>Business Model</a:t>
            </a:r>
            <a:endParaRPr lang="en-GB" dirty="0"/>
          </a:p>
        </p:txBody>
      </p:sp>
      <p:sp>
        <p:nvSpPr>
          <p:cNvPr id="10" name="Date Placeholder 5"/>
          <p:cNvSpPr>
            <a:spLocks noGrp="1"/>
          </p:cNvSpPr>
          <p:nvPr>
            <p:ph type="dt" sz="half" idx="2"/>
          </p:nvPr>
        </p:nvSpPr>
        <p:spPr>
          <a:xfrm>
            <a:off x="111018" y="6408712"/>
            <a:ext cx="2840802" cy="368660"/>
          </a:xfrm>
        </p:spPr>
        <p:txBody>
          <a:bodyPr/>
          <a:lstStyle/>
          <a:p>
            <a:r>
              <a:rPr lang="en-US" dirty="0" smtClean="0"/>
              <a:t>EDISON F2F – Amsterdam, 19 May 2016</a:t>
            </a:r>
            <a:endParaRPr lang="en-GB" dirty="0"/>
          </a:p>
        </p:txBody>
      </p:sp>
    </p:spTree>
    <p:extLst>
      <p:ext uri="{BB962C8B-B14F-4D97-AF65-F5344CB8AC3E}">
        <p14:creationId xmlns:p14="http://schemas.microsoft.com/office/powerpoint/2010/main" val="402952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Certification Business Model To Dos</a:t>
            </a:r>
            <a:endParaRPr lang="en-US" noProof="0" dirty="0"/>
          </a:p>
        </p:txBody>
      </p:sp>
      <p:sp>
        <p:nvSpPr>
          <p:cNvPr id="3" name="Content Placeholder 2"/>
          <p:cNvSpPr>
            <a:spLocks noGrp="1"/>
          </p:cNvSpPr>
          <p:nvPr>
            <p:ph idx="1"/>
          </p:nvPr>
        </p:nvSpPr>
        <p:spPr>
          <a:xfrm>
            <a:off x="179512" y="1268760"/>
            <a:ext cx="8784976" cy="5040560"/>
          </a:xfrm>
        </p:spPr>
        <p:txBody>
          <a:bodyPr>
            <a:normAutofit lnSpcReduction="10000"/>
          </a:bodyPr>
          <a:lstStyle/>
          <a:p>
            <a:pPr marL="342900" lvl="3" indent="-342900">
              <a:buFont typeface="Arial"/>
              <a:buChar char="•"/>
            </a:pPr>
            <a:r>
              <a:rPr lang="en-GB" sz="2400" dirty="0" smtClean="0"/>
              <a:t>EDISON-After-EDISON Organisation</a:t>
            </a:r>
            <a:endParaRPr lang="en-GB" sz="2400" dirty="0"/>
          </a:p>
          <a:p>
            <a:pPr lvl="1">
              <a:buFont typeface="Lucida Grande"/>
              <a:buChar char="-"/>
            </a:pPr>
            <a:r>
              <a:rPr lang="en-GB" sz="2100" dirty="0" smtClean="0"/>
              <a:t>Licence/IPR</a:t>
            </a:r>
          </a:p>
          <a:p>
            <a:pPr lvl="2">
              <a:buFont typeface="Courier New"/>
              <a:buChar char="o"/>
            </a:pPr>
            <a:r>
              <a:rPr lang="en-GB" sz="1600" dirty="0"/>
              <a:t>What body can hold the EDISON certification license (ITEMO? Other?)</a:t>
            </a:r>
          </a:p>
          <a:p>
            <a:pPr lvl="2">
              <a:buFont typeface="Courier New"/>
              <a:buChar char="o"/>
            </a:pPr>
            <a:r>
              <a:rPr lang="en-GB" sz="1600" dirty="0"/>
              <a:t>Check consortium agreement for transfer of licence, IPR and use of </a:t>
            </a:r>
            <a:r>
              <a:rPr lang="en-GB" sz="1600" dirty="0" smtClean="0"/>
              <a:t>foreground</a:t>
            </a:r>
          </a:p>
          <a:p>
            <a:pPr lvl="2">
              <a:buFont typeface="Courier New"/>
              <a:buChar char="o"/>
            </a:pPr>
            <a:r>
              <a:rPr lang="en-GB" sz="1600" dirty="0" smtClean="0"/>
              <a:t>Use </a:t>
            </a:r>
            <a:r>
              <a:rPr lang="en-GB" sz="1600" dirty="0"/>
              <a:t>of Creative Commons?</a:t>
            </a:r>
          </a:p>
          <a:p>
            <a:pPr lvl="1">
              <a:buFont typeface="Lucida Grande"/>
              <a:buChar char="-"/>
            </a:pPr>
            <a:r>
              <a:rPr lang="en-GB" sz="2100" dirty="0" smtClean="0"/>
              <a:t>How </a:t>
            </a:r>
            <a:r>
              <a:rPr lang="en-GB" sz="2100" dirty="0"/>
              <a:t>will the maintenance of the sche</a:t>
            </a:r>
            <a:r>
              <a:rPr lang="en-GB" sz="2000" dirty="0" smtClean="0"/>
              <a:t>me be conducted</a:t>
            </a:r>
          </a:p>
          <a:p>
            <a:pPr lvl="2">
              <a:buFont typeface="Courier New"/>
              <a:buChar char="o"/>
            </a:pPr>
            <a:r>
              <a:rPr lang="en-GB" sz="1600" dirty="0"/>
              <a:t>Working </a:t>
            </a:r>
            <a:r>
              <a:rPr lang="en-GB" sz="1600" dirty="0" smtClean="0"/>
              <a:t>Group within organisation?</a:t>
            </a:r>
          </a:p>
          <a:p>
            <a:pPr lvl="3">
              <a:buFont typeface="Wingdings" charset="2"/>
              <a:buChar char="§"/>
            </a:pPr>
            <a:r>
              <a:rPr lang="en-GB" sz="1400" dirty="0"/>
              <a:t>A</a:t>
            </a:r>
            <a:r>
              <a:rPr lang="en-GB" sz="1400" dirty="0" smtClean="0"/>
              <a:t>ll </a:t>
            </a:r>
            <a:r>
              <a:rPr lang="en-GB" sz="1400" dirty="0"/>
              <a:t>interested EDISON partners</a:t>
            </a:r>
          </a:p>
          <a:p>
            <a:pPr lvl="3">
              <a:buFont typeface="Wingdings" charset="2"/>
              <a:buChar char="§"/>
            </a:pPr>
            <a:r>
              <a:rPr lang="en-GB" sz="1400" dirty="0"/>
              <a:t>Policy for inclusion of externals</a:t>
            </a:r>
          </a:p>
          <a:p>
            <a:pPr>
              <a:buFont typeface="Arial"/>
              <a:buChar char="•"/>
            </a:pPr>
            <a:r>
              <a:rPr lang="en-GB" sz="2400" dirty="0" smtClean="0"/>
              <a:t>Certification Authority</a:t>
            </a:r>
          </a:p>
          <a:p>
            <a:pPr lvl="1">
              <a:buFont typeface="Lucida Grande"/>
              <a:buChar char="-"/>
            </a:pPr>
            <a:r>
              <a:rPr lang="en-GB" sz="2000" dirty="0"/>
              <a:t>Existing relationships with TUV SUD</a:t>
            </a:r>
          </a:p>
          <a:p>
            <a:pPr lvl="2">
              <a:buFont typeface="Courier New"/>
              <a:buChar char="o"/>
            </a:pPr>
            <a:r>
              <a:rPr lang="en-GB" sz="1600" dirty="0" smtClean="0"/>
              <a:t>Any others to be considered?</a:t>
            </a:r>
          </a:p>
          <a:p>
            <a:pPr>
              <a:buFont typeface="Arial"/>
              <a:buChar char="•"/>
            </a:pPr>
            <a:r>
              <a:rPr lang="en-GB" sz="2400" dirty="0" smtClean="0"/>
              <a:t>Training </a:t>
            </a:r>
            <a:r>
              <a:rPr lang="en-GB" sz="2400" dirty="0" smtClean="0"/>
              <a:t>Organisations</a:t>
            </a:r>
          </a:p>
          <a:p>
            <a:pPr lvl="1">
              <a:buFont typeface="Lucida Grande"/>
              <a:buChar char="-"/>
            </a:pPr>
            <a:r>
              <a:rPr lang="en-GB" sz="2000" dirty="0"/>
              <a:t>How to certify/</a:t>
            </a:r>
            <a:r>
              <a:rPr lang="en-GB" sz="2000" dirty="0" smtClean="0"/>
              <a:t>register e.g. policy</a:t>
            </a:r>
          </a:p>
          <a:p>
            <a:pPr>
              <a:buFont typeface="Arial"/>
              <a:buChar char="•"/>
            </a:pPr>
            <a:r>
              <a:rPr lang="en-GB" sz="2400" dirty="0"/>
              <a:t>Pricing</a:t>
            </a:r>
          </a:p>
        </p:txBody>
      </p:sp>
      <p:sp>
        <p:nvSpPr>
          <p:cNvPr id="4" name="Foliennummernplatzhalter 3"/>
          <p:cNvSpPr>
            <a:spLocks noGrp="1"/>
          </p:cNvSpPr>
          <p:nvPr>
            <p:ph type="sldNum" sz="quarter" idx="12"/>
          </p:nvPr>
        </p:nvSpPr>
        <p:spPr/>
        <p:txBody>
          <a:bodyPr/>
          <a:lstStyle/>
          <a:p>
            <a:fld id="{43507AEB-23B8-F142-83A3-458C56B10093}" type="slidenum">
              <a:rPr lang="en-US" smtClean="0"/>
              <a:t>11</a:t>
            </a:fld>
            <a:endParaRPr lang="en-US"/>
          </a:p>
        </p:txBody>
      </p:sp>
      <p:sp>
        <p:nvSpPr>
          <p:cNvPr id="7" name="Footer Placeholder 3"/>
          <p:cNvSpPr>
            <a:spLocks noGrp="1"/>
          </p:cNvSpPr>
          <p:nvPr>
            <p:ph type="ftr" sz="quarter" idx="11"/>
          </p:nvPr>
        </p:nvSpPr>
        <p:spPr>
          <a:xfrm>
            <a:off x="3128888" y="6453336"/>
            <a:ext cx="4215420" cy="252028"/>
          </a:xfrm>
        </p:spPr>
        <p:txBody>
          <a:bodyPr/>
          <a:lstStyle/>
          <a:p>
            <a:r>
              <a:rPr lang="en-GB" dirty="0"/>
              <a:t>EDISON Professional Training and Certification </a:t>
            </a:r>
            <a:r>
              <a:rPr lang="en-GB" dirty="0" smtClean="0"/>
              <a:t>Business Model</a:t>
            </a:r>
            <a:endParaRPr lang="en-GB" dirty="0"/>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Amsterdam, 19 May 2016</a:t>
            </a:r>
            <a:endParaRPr lang="en-GB" dirty="0"/>
          </a:p>
        </p:txBody>
      </p:sp>
    </p:spTree>
    <p:extLst>
      <p:ext uri="{BB962C8B-B14F-4D97-AF65-F5344CB8AC3E}">
        <p14:creationId xmlns:p14="http://schemas.microsoft.com/office/powerpoint/2010/main" val="35302452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a:t>
            </a:r>
            <a:endParaRPr lang="en-GB" dirty="0"/>
          </a:p>
        </p:txBody>
      </p:sp>
      <p:sp>
        <p:nvSpPr>
          <p:cNvPr id="3" name="Content Placeholder 2"/>
          <p:cNvSpPr>
            <a:spLocks noGrp="1"/>
          </p:cNvSpPr>
          <p:nvPr>
            <p:ph idx="1"/>
          </p:nvPr>
        </p:nvSpPr>
        <p:spPr/>
        <p:txBody>
          <a:bodyPr>
            <a:normAutofit fontScale="92500" lnSpcReduction="20000"/>
          </a:bodyPr>
          <a:lstStyle/>
          <a:p>
            <a:pPr>
              <a:spcBef>
                <a:spcPts val="300"/>
              </a:spcBef>
              <a:spcAft>
                <a:spcPts val="300"/>
              </a:spcAft>
            </a:pPr>
            <a:r>
              <a:rPr lang="en-US" dirty="0" smtClean="0"/>
              <a:t>EDISON Training and Certification Scheme</a:t>
            </a:r>
          </a:p>
          <a:p>
            <a:pPr lvl="1">
              <a:spcBef>
                <a:spcPts val="300"/>
              </a:spcBef>
              <a:spcAft>
                <a:spcPts val="300"/>
              </a:spcAft>
            </a:pPr>
            <a:r>
              <a:rPr lang="en-US" dirty="0" smtClean="0"/>
              <a:t>Based on PMI model</a:t>
            </a:r>
          </a:p>
          <a:p>
            <a:pPr>
              <a:spcBef>
                <a:spcPts val="900"/>
              </a:spcBef>
              <a:spcAft>
                <a:spcPts val="300"/>
              </a:spcAft>
            </a:pPr>
            <a:r>
              <a:rPr lang="en-US" dirty="0" smtClean="0"/>
              <a:t>Business Model Structure</a:t>
            </a:r>
          </a:p>
          <a:p>
            <a:pPr lvl="1">
              <a:spcBef>
                <a:spcPts val="300"/>
              </a:spcBef>
              <a:spcAft>
                <a:spcPts val="300"/>
              </a:spcAft>
            </a:pPr>
            <a:r>
              <a:rPr lang="en-US" dirty="0" smtClean="0"/>
              <a:t>Organization to</a:t>
            </a:r>
          </a:p>
          <a:p>
            <a:pPr lvl="2">
              <a:spcBef>
                <a:spcPts val="300"/>
              </a:spcBef>
              <a:spcAft>
                <a:spcPts val="300"/>
              </a:spcAft>
            </a:pPr>
            <a:r>
              <a:rPr lang="en-US" dirty="0" smtClean="0"/>
              <a:t>Maintain and </a:t>
            </a:r>
            <a:r>
              <a:rPr lang="en-US" dirty="0"/>
              <a:t>update </a:t>
            </a:r>
            <a:r>
              <a:rPr lang="en-US" dirty="0" smtClean="0"/>
              <a:t>(i.e. as DS evolves</a:t>
            </a:r>
            <a:r>
              <a:rPr lang="en-US" dirty="0"/>
              <a:t>,</a:t>
            </a:r>
            <a:r>
              <a:rPr lang="en-US" dirty="0" smtClean="0"/>
              <a:t> training feedback)</a:t>
            </a:r>
          </a:p>
          <a:p>
            <a:pPr lvl="3">
              <a:spcBef>
                <a:spcPts val="300"/>
              </a:spcBef>
              <a:spcAft>
                <a:spcPts val="300"/>
              </a:spcAft>
            </a:pPr>
            <a:r>
              <a:rPr lang="en-US" dirty="0" smtClean="0"/>
              <a:t>Training material</a:t>
            </a:r>
          </a:p>
          <a:p>
            <a:pPr lvl="3">
              <a:spcBef>
                <a:spcPts val="300"/>
              </a:spcBef>
              <a:spcAft>
                <a:spcPts val="300"/>
              </a:spcAft>
            </a:pPr>
            <a:r>
              <a:rPr lang="en-US" dirty="0" smtClean="0"/>
              <a:t>Exam questions</a:t>
            </a:r>
          </a:p>
          <a:p>
            <a:pPr lvl="3">
              <a:spcBef>
                <a:spcPts val="300"/>
              </a:spcBef>
              <a:spcAft>
                <a:spcPts val="300"/>
              </a:spcAft>
            </a:pPr>
            <a:r>
              <a:rPr lang="en-US" dirty="0" smtClean="0"/>
              <a:t>Website content</a:t>
            </a:r>
          </a:p>
          <a:p>
            <a:pPr lvl="2">
              <a:spcBef>
                <a:spcPts val="300"/>
              </a:spcBef>
              <a:spcAft>
                <a:spcPts val="300"/>
              </a:spcAft>
            </a:pPr>
            <a:r>
              <a:rPr lang="en-US" dirty="0" smtClean="0"/>
              <a:t>Interface with Certification Authority</a:t>
            </a:r>
          </a:p>
          <a:p>
            <a:pPr lvl="1">
              <a:spcBef>
                <a:spcPts val="300"/>
              </a:spcBef>
              <a:spcAft>
                <a:spcPts val="300"/>
              </a:spcAft>
            </a:pPr>
            <a:r>
              <a:rPr lang="en-US" dirty="0" smtClean="0"/>
              <a:t>Certification Authority</a:t>
            </a:r>
          </a:p>
          <a:p>
            <a:pPr lvl="2">
              <a:spcBef>
                <a:spcPts val="300"/>
              </a:spcBef>
              <a:spcAft>
                <a:spcPts val="300"/>
              </a:spcAft>
            </a:pPr>
            <a:r>
              <a:rPr lang="en-US" dirty="0" smtClean="0"/>
              <a:t>Well-recognized to provide value to certificate</a:t>
            </a:r>
          </a:p>
          <a:p>
            <a:pPr lvl="2">
              <a:spcBef>
                <a:spcPts val="300"/>
              </a:spcBef>
              <a:spcAft>
                <a:spcPts val="300"/>
              </a:spcAft>
            </a:pPr>
            <a:r>
              <a:rPr lang="en-US" dirty="0" smtClean="0"/>
              <a:t>Provide quality assurance over training structure and exam model</a:t>
            </a:r>
          </a:p>
          <a:p>
            <a:pPr lvl="2">
              <a:spcBef>
                <a:spcPts val="300"/>
              </a:spcBef>
              <a:spcAft>
                <a:spcPts val="300"/>
              </a:spcAft>
            </a:pPr>
            <a:r>
              <a:rPr lang="en-US" dirty="0" smtClean="0"/>
              <a:t>Validate trainer policy and training organizations</a:t>
            </a:r>
          </a:p>
          <a:p>
            <a:pPr lvl="1">
              <a:spcBef>
                <a:spcPts val="300"/>
              </a:spcBef>
              <a:spcAft>
                <a:spcPts val="300"/>
              </a:spcAft>
            </a:pPr>
            <a:r>
              <a:rPr lang="en-US" dirty="0" smtClean="0"/>
              <a:t>Training organizations</a:t>
            </a:r>
          </a:p>
          <a:p>
            <a:pPr lvl="2">
              <a:spcBef>
                <a:spcPts val="300"/>
              </a:spcBef>
              <a:spcAft>
                <a:spcPts val="300"/>
              </a:spcAft>
            </a:pPr>
            <a:r>
              <a:rPr lang="en-US" dirty="0" smtClean="0"/>
              <a:t>Deliver training courses (commercially)</a:t>
            </a:r>
            <a:endParaRPr lang="en-US" sz="1400" dirty="0" smtClean="0"/>
          </a:p>
          <a:p>
            <a:pPr lvl="2"/>
            <a:endParaRPr lang="en-US" sz="1400" dirty="0"/>
          </a:p>
          <a:p>
            <a:endParaRPr lang="en-GB" dirty="0"/>
          </a:p>
        </p:txBody>
      </p:sp>
      <p:sp>
        <p:nvSpPr>
          <p:cNvPr id="4" name="Footer Placeholder 3"/>
          <p:cNvSpPr>
            <a:spLocks noGrp="1"/>
          </p:cNvSpPr>
          <p:nvPr>
            <p:ph type="ftr" sz="quarter" idx="11"/>
          </p:nvPr>
        </p:nvSpPr>
        <p:spPr>
          <a:xfrm>
            <a:off x="3128888" y="6453336"/>
            <a:ext cx="4215420" cy="252028"/>
          </a:xfrm>
        </p:spPr>
        <p:txBody>
          <a:bodyPr/>
          <a:lstStyle/>
          <a:p>
            <a:r>
              <a:rPr lang="en-GB" dirty="0"/>
              <a:t>EDISON Professional Training and Certification </a:t>
            </a:r>
            <a:r>
              <a:rPr lang="en-GB" dirty="0" smtClean="0"/>
              <a:t>Business Model</a:t>
            </a:r>
            <a:endParaRPr lang="en-GB" dirty="0"/>
          </a:p>
        </p:txBody>
      </p:sp>
      <p:sp>
        <p:nvSpPr>
          <p:cNvPr id="5" name="Slide Number Placeholder 4"/>
          <p:cNvSpPr>
            <a:spLocks noGrp="1"/>
          </p:cNvSpPr>
          <p:nvPr>
            <p:ph type="sldNum" sz="quarter" idx="12"/>
          </p:nvPr>
        </p:nvSpPr>
        <p:spPr/>
        <p:txBody>
          <a:bodyPr/>
          <a:lstStyle/>
          <a:p>
            <a:fld id="{5444D61A-D5EF-4AD7-8CFF-82B00AE13C42}" type="slidenum">
              <a:rPr lang="en-GB" smtClean="0"/>
              <a:pPr/>
              <a:t>2</a:t>
            </a:fld>
            <a:endParaRPr lang="en-GB"/>
          </a:p>
        </p:txBody>
      </p:sp>
      <p:sp>
        <p:nvSpPr>
          <p:cNvPr id="6" name="Date Placeholder 5"/>
          <p:cNvSpPr>
            <a:spLocks noGrp="1"/>
          </p:cNvSpPr>
          <p:nvPr>
            <p:ph type="dt" sz="half" idx="2"/>
          </p:nvPr>
        </p:nvSpPr>
        <p:spPr>
          <a:xfrm>
            <a:off x="111018" y="6408712"/>
            <a:ext cx="2840802" cy="368660"/>
          </a:xfrm>
        </p:spPr>
        <p:txBody>
          <a:bodyPr/>
          <a:lstStyle/>
          <a:p>
            <a:r>
              <a:rPr lang="en-US" dirty="0" smtClean="0"/>
              <a:t>EDISON F2F – Amsterdam, 19 May 2016</a:t>
            </a:r>
            <a:endParaRPr lang="en-GB" dirty="0"/>
          </a:p>
        </p:txBody>
      </p:sp>
    </p:spTree>
    <p:extLst>
      <p:ext uri="{BB962C8B-B14F-4D97-AF65-F5344CB8AC3E}">
        <p14:creationId xmlns:p14="http://schemas.microsoft.com/office/powerpoint/2010/main" val="354038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Certification Types</a:t>
            </a:r>
            <a:endParaRPr lang="en-GB" dirty="0"/>
          </a:p>
        </p:txBody>
      </p:sp>
      <p:sp>
        <p:nvSpPr>
          <p:cNvPr id="3" name="Content Placeholder 2"/>
          <p:cNvSpPr>
            <a:spLocks noGrp="1"/>
          </p:cNvSpPr>
          <p:nvPr>
            <p:ph idx="1"/>
          </p:nvPr>
        </p:nvSpPr>
        <p:spPr/>
        <p:txBody>
          <a:bodyPr>
            <a:normAutofit fontScale="92500" lnSpcReduction="10000"/>
          </a:bodyPr>
          <a:lstStyle/>
          <a:p>
            <a:r>
              <a:rPr lang="en-US" sz="2000" dirty="0" smtClean="0"/>
              <a:t>Types of certifications:</a:t>
            </a:r>
          </a:p>
          <a:p>
            <a:pPr lvl="1"/>
            <a:r>
              <a:rPr lang="en-US" sz="1800" b="1" dirty="0" smtClean="0"/>
              <a:t>General</a:t>
            </a:r>
          </a:p>
          <a:p>
            <a:pPr lvl="2"/>
            <a:r>
              <a:rPr lang="en-US" sz="1600" dirty="0"/>
              <a:t>Data Scientist </a:t>
            </a:r>
            <a:r>
              <a:rPr lang="en-GB" sz="1600" dirty="0" smtClean="0"/>
              <a:t>Associate – for students or professionals who want to become Data Scientists</a:t>
            </a:r>
          </a:p>
          <a:p>
            <a:pPr lvl="3"/>
            <a:r>
              <a:rPr lang="en-US" sz="1400" dirty="0" smtClean="0"/>
              <a:t>(Foundation</a:t>
            </a:r>
            <a:r>
              <a:rPr lang="en-US" sz="1400" dirty="0"/>
              <a:t>) </a:t>
            </a:r>
            <a:r>
              <a:rPr lang="en-GB" sz="1400" dirty="0"/>
              <a:t>understanding of the fundamental knowledge, terminology and technics of effective data science</a:t>
            </a:r>
            <a:r>
              <a:rPr lang="en-GB" sz="1400" dirty="0" smtClean="0"/>
              <a:t>.</a:t>
            </a:r>
          </a:p>
          <a:p>
            <a:pPr lvl="3"/>
            <a:r>
              <a:rPr lang="en-GB" sz="1400" dirty="0"/>
              <a:t>Based on CF-DS and </a:t>
            </a:r>
            <a:r>
              <a:rPr lang="en-GB" sz="1400" dirty="0" smtClean="0"/>
              <a:t>DS-</a:t>
            </a:r>
            <a:r>
              <a:rPr lang="en-GB" sz="1400" dirty="0" err="1" smtClean="0"/>
              <a:t>BoK</a:t>
            </a:r>
            <a:endParaRPr lang="en-GB" sz="1400" dirty="0" smtClean="0"/>
          </a:p>
          <a:p>
            <a:pPr lvl="2"/>
            <a:r>
              <a:rPr lang="en-US" sz="1600" dirty="0"/>
              <a:t>Data scientist </a:t>
            </a:r>
            <a:r>
              <a:rPr lang="en-US" sz="1600" dirty="0" smtClean="0"/>
              <a:t>Specialist/Professional – for experienced Data Scientists who would like to prove/improve their proficiency </a:t>
            </a:r>
          </a:p>
          <a:p>
            <a:pPr lvl="3"/>
            <a:r>
              <a:rPr lang="en-GB" sz="1400" dirty="0"/>
              <a:t>(Professional/Expert) competence to perform in the role of a Data </a:t>
            </a:r>
            <a:r>
              <a:rPr lang="en-GB" sz="1400" dirty="0" smtClean="0"/>
              <a:t>Scientist </a:t>
            </a:r>
            <a:r>
              <a:rPr lang="en-GB" sz="1400" dirty="0"/>
              <a:t>and lead data research projects </a:t>
            </a:r>
            <a:endParaRPr lang="en-GB" sz="1400" dirty="0" smtClean="0"/>
          </a:p>
          <a:p>
            <a:pPr lvl="3"/>
            <a:r>
              <a:rPr lang="en-GB" sz="1400" dirty="0"/>
              <a:t>Compliant with on CF-DS and </a:t>
            </a:r>
            <a:r>
              <a:rPr lang="en-GB" sz="1400" dirty="0" smtClean="0"/>
              <a:t>DS-</a:t>
            </a:r>
            <a:r>
              <a:rPr lang="en-GB" sz="1400" dirty="0" err="1" smtClean="0"/>
              <a:t>BoK</a:t>
            </a:r>
            <a:r>
              <a:rPr lang="en-GB" sz="1400" dirty="0" smtClean="0"/>
              <a:t>, but </a:t>
            </a:r>
            <a:r>
              <a:rPr lang="en-GB" sz="1400" dirty="0"/>
              <a:t>can go </a:t>
            </a:r>
            <a:r>
              <a:rPr lang="en-GB" sz="1400" dirty="0" smtClean="0"/>
              <a:t>beyond </a:t>
            </a:r>
          </a:p>
          <a:p>
            <a:pPr lvl="3"/>
            <a:r>
              <a:rPr lang="en-GB" sz="1400" dirty="0" smtClean="0"/>
              <a:t>Should </a:t>
            </a:r>
            <a:r>
              <a:rPr lang="en-GB" sz="1400" dirty="0"/>
              <a:t>be independent from scientific field DS is applied </a:t>
            </a:r>
            <a:endParaRPr lang="en-US" sz="1400" dirty="0" smtClean="0"/>
          </a:p>
          <a:p>
            <a:pPr lvl="1"/>
            <a:r>
              <a:rPr lang="en-GB" sz="1800" b="1" dirty="0" smtClean="0"/>
              <a:t>Specialised </a:t>
            </a:r>
          </a:p>
          <a:p>
            <a:pPr lvl="2"/>
            <a:r>
              <a:rPr lang="en-GB" sz="1600" dirty="0"/>
              <a:t>F</a:t>
            </a:r>
            <a:r>
              <a:rPr lang="en-GB" sz="1600" dirty="0" smtClean="0"/>
              <a:t>or experts to demonstrate </a:t>
            </a:r>
            <a:r>
              <a:rPr lang="en-GB" sz="1600" dirty="0"/>
              <a:t>knowledge and expertise in the </a:t>
            </a:r>
            <a:r>
              <a:rPr lang="en-GB" sz="1600" dirty="0" smtClean="0"/>
              <a:t>specialised area</a:t>
            </a:r>
          </a:p>
          <a:p>
            <a:pPr lvl="2"/>
            <a:r>
              <a:rPr lang="en-GB" sz="1600" dirty="0"/>
              <a:t>Types depending on market need </a:t>
            </a:r>
            <a:endParaRPr lang="en-GB" sz="1600" dirty="0" smtClean="0"/>
          </a:p>
          <a:p>
            <a:pPr lvl="3"/>
            <a:r>
              <a:rPr lang="en-GB" sz="1400" dirty="0"/>
              <a:t>How people </a:t>
            </a:r>
            <a:r>
              <a:rPr lang="en-GB" sz="1400" dirty="0" smtClean="0"/>
              <a:t>specialise </a:t>
            </a:r>
            <a:endParaRPr lang="en-GB" sz="1400" dirty="0"/>
          </a:p>
          <a:p>
            <a:pPr lvl="3"/>
            <a:r>
              <a:rPr lang="en-GB" sz="1400" dirty="0"/>
              <a:t>What kind of </a:t>
            </a:r>
            <a:r>
              <a:rPr lang="en-GB" sz="1400" dirty="0" smtClean="0"/>
              <a:t>specialisations </a:t>
            </a:r>
            <a:r>
              <a:rPr lang="en-GB" sz="1400" dirty="0"/>
              <a:t>are needed on the </a:t>
            </a:r>
            <a:r>
              <a:rPr lang="en-GB" sz="1400" dirty="0" smtClean="0"/>
              <a:t>market</a:t>
            </a:r>
          </a:p>
          <a:p>
            <a:pPr lvl="2"/>
            <a:r>
              <a:rPr lang="en-GB" sz="1600" dirty="0"/>
              <a:t>Can be science area specific and DS profession skill </a:t>
            </a:r>
            <a:r>
              <a:rPr lang="en-GB" sz="1600" dirty="0" smtClean="0"/>
              <a:t>specific</a:t>
            </a:r>
          </a:p>
          <a:p>
            <a:pPr lvl="3"/>
            <a:r>
              <a:rPr lang="en-GB" sz="1400" dirty="0"/>
              <a:t>e</a:t>
            </a:r>
            <a:r>
              <a:rPr lang="en-GB" sz="1400" dirty="0" smtClean="0"/>
              <a:t>.g</a:t>
            </a:r>
            <a:r>
              <a:rPr lang="en-GB" sz="1400" dirty="0"/>
              <a:t>. </a:t>
            </a:r>
            <a:r>
              <a:rPr lang="en-GB" sz="1400" dirty="0" smtClean="0"/>
              <a:t>DAE </a:t>
            </a:r>
            <a:r>
              <a:rPr lang="en-GB" sz="1400" dirty="0"/>
              <a:t>(analysis and engineering</a:t>
            </a:r>
            <a:r>
              <a:rPr lang="en-GB" sz="1400" dirty="0" smtClean="0"/>
              <a:t>)</a:t>
            </a:r>
            <a:endParaRPr lang="en-US" sz="1400" dirty="0"/>
          </a:p>
          <a:p>
            <a:pPr lvl="2"/>
            <a:endParaRPr lang="en-US" sz="1400" dirty="0" smtClean="0"/>
          </a:p>
          <a:p>
            <a:pPr lvl="2"/>
            <a:endParaRPr lang="en-US" sz="1400" dirty="0"/>
          </a:p>
          <a:p>
            <a:endParaRPr lang="en-GB" dirty="0"/>
          </a:p>
        </p:txBody>
      </p:sp>
      <p:sp>
        <p:nvSpPr>
          <p:cNvPr id="5" name="Slide Number Placeholder 4"/>
          <p:cNvSpPr>
            <a:spLocks noGrp="1"/>
          </p:cNvSpPr>
          <p:nvPr>
            <p:ph type="sldNum" sz="quarter" idx="12"/>
          </p:nvPr>
        </p:nvSpPr>
        <p:spPr/>
        <p:txBody>
          <a:bodyPr/>
          <a:lstStyle/>
          <a:p>
            <a:fld id="{5444D61A-D5EF-4AD7-8CFF-82B00AE13C42}" type="slidenum">
              <a:rPr lang="en-GB" smtClean="0"/>
              <a:pPr/>
              <a:t>3</a:t>
            </a:fld>
            <a:endParaRPr lang="en-GB"/>
          </a:p>
        </p:txBody>
      </p:sp>
      <p:sp>
        <p:nvSpPr>
          <p:cNvPr id="9" name="Footer Placeholder 3"/>
          <p:cNvSpPr>
            <a:spLocks noGrp="1"/>
          </p:cNvSpPr>
          <p:nvPr>
            <p:ph type="ftr" sz="quarter" idx="11"/>
          </p:nvPr>
        </p:nvSpPr>
        <p:spPr>
          <a:xfrm>
            <a:off x="3128888" y="6453336"/>
            <a:ext cx="4215420" cy="252028"/>
          </a:xfrm>
        </p:spPr>
        <p:txBody>
          <a:bodyPr/>
          <a:lstStyle/>
          <a:p>
            <a:r>
              <a:rPr lang="en-GB" dirty="0"/>
              <a:t>EDISON Professional Training and Certification </a:t>
            </a:r>
            <a:r>
              <a:rPr lang="en-GB" dirty="0" smtClean="0"/>
              <a:t>Business Model</a:t>
            </a:r>
            <a:endParaRPr lang="en-GB" dirty="0"/>
          </a:p>
        </p:txBody>
      </p:sp>
      <p:sp>
        <p:nvSpPr>
          <p:cNvPr id="10" name="Date Placeholder 5"/>
          <p:cNvSpPr>
            <a:spLocks noGrp="1"/>
          </p:cNvSpPr>
          <p:nvPr>
            <p:ph type="dt" sz="half" idx="2"/>
          </p:nvPr>
        </p:nvSpPr>
        <p:spPr>
          <a:xfrm>
            <a:off x="111018" y="6408712"/>
            <a:ext cx="2840802" cy="368660"/>
          </a:xfrm>
        </p:spPr>
        <p:txBody>
          <a:bodyPr/>
          <a:lstStyle/>
          <a:p>
            <a:r>
              <a:rPr lang="en-US" dirty="0" smtClean="0"/>
              <a:t>EDISON F2F – Amsterdam, 19 May 2016</a:t>
            </a:r>
            <a:endParaRPr lang="en-GB" dirty="0"/>
          </a:p>
        </p:txBody>
      </p:sp>
    </p:spTree>
    <p:extLst>
      <p:ext uri="{BB962C8B-B14F-4D97-AF65-F5344CB8AC3E}">
        <p14:creationId xmlns:p14="http://schemas.microsoft.com/office/powerpoint/2010/main" val="357707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EDISON </a:t>
            </a:r>
            <a:r>
              <a:rPr lang="en-US" dirty="0" smtClean="0"/>
              <a:t>Certification Structure</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4</a:t>
            </a:fld>
            <a:endParaRPr lang="en-US"/>
          </a:p>
        </p:txBody>
      </p:sp>
      <p:graphicFrame>
        <p:nvGraphicFramePr>
          <p:cNvPr id="9" name="Diagram 8"/>
          <p:cNvGraphicFramePr/>
          <p:nvPr>
            <p:extLst>
              <p:ext uri="{D42A27DB-BD31-4B8C-83A1-F6EECF244321}">
                <p14:modId xmlns:p14="http://schemas.microsoft.com/office/powerpoint/2010/main" val="3767935871"/>
              </p:ext>
            </p:extLst>
          </p:nvPr>
        </p:nvGraphicFramePr>
        <p:xfrm>
          <a:off x="179512" y="1592796"/>
          <a:ext cx="889145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295636" y="1084740"/>
            <a:ext cx="3060340" cy="369332"/>
          </a:xfrm>
          <a:prstGeom prst="rect">
            <a:avLst/>
          </a:prstGeom>
          <a:noFill/>
        </p:spPr>
        <p:txBody>
          <a:bodyPr wrap="square" rtlCol="0">
            <a:spAutoFit/>
          </a:bodyPr>
          <a:lstStyle/>
          <a:p>
            <a:pPr algn="ctr"/>
            <a:r>
              <a:rPr lang="en-GB" b="1" dirty="0" smtClean="0"/>
              <a:t>General</a:t>
            </a:r>
            <a:endParaRPr lang="en-GB" b="1" dirty="0"/>
          </a:p>
        </p:txBody>
      </p:sp>
      <p:sp>
        <p:nvSpPr>
          <p:cNvPr id="10" name="TextBox 9"/>
          <p:cNvSpPr txBox="1"/>
          <p:nvPr/>
        </p:nvSpPr>
        <p:spPr>
          <a:xfrm>
            <a:off x="4829094" y="1139985"/>
            <a:ext cx="3060340" cy="369332"/>
          </a:xfrm>
          <a:prstGeom prst="rect">
            <a:avLst/>
          </a:prstGeom>
          <a:noFill/>
        </p:spPr>
        <p:txBody>
          <a:bodyPr wrap="square" rtlCol="0">
            <a:spAutoFit/>
          </a:bodyPr>
          <a:lstStyle/>
          <a:p>
            <a:pPr algn="ctr"/>
            <a:r>
              <a:rPr lang="en-GB" b="1" dirty="0" smtClean="0"/>
              <a:t>Specialisation</a:t>
            </a:r>
            <a:endParaRPr lang="en-GB" b="1" dirty="0"/>
          </a:p>
        </p:txBody>
      </p:sp>
      <p:sp>
        <p:nvSpPr>
          <p:cNvPr id="8" name="Rectangle 7"/>
          <p:cNvSpPr/>
          <p:nvPr/>
        </p:nvSpPr>
        <p:spPr>
          <a:xfrm>
            <a:off x="683568" y="1448780"/>
            <a:ext cx="3942438" cy="507656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p:cNvSpPr/>
          <p:nvPr/>
        </p:nvSpPr>
        <p:spPr>
          <a:xfrm>
            <a:off x="4716016" y="1454072"/>
            <a:ext cx="4104456" cy="5071272"/>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4" name="Footer Placeholder 3"/>
          <p:cNvSpPr>
            <a:spLocks noGrp="1"/>
          </p:cNvSpPr>
          <p:nvPr>
            <p:ph type="ftr" sz="quarter" idx="11"/>
          </p:nvPr>
        </p:nvSpPr>
        <p:spPr>
          <a:xfrm>
            <a:off x="3128888" y="6453336"/>
            <a:ext cx="4215420" cy="252028"/>
          </a:xfrm>
        </p:spPr>
        <p:txBody>
          <a:bodyPr/>
          <a:lstStyle/>
          <a:p>
            <a:r>
              <a:rPr lang="en-GB" dirty="0"/>
              <a:t>EDISON Professional Training and Certification </a:t>
            </a:r>
            <a:r>
              <a:rPr lang="en-GB" dirty="0" smtClean="0"/>
              <a:t>Business Model</a:t>
            </a:r>
            <a:endParaRPr lang="en-GB" dirty="0"/>
          </a:p>
        </p:txBody>
      </p:sp>
      <p:sp>
        <p:nvSpPr>
          <p:cNvPr id="15" name="Date Placeholder 5"/>
          <p:cNvSpPr>
            <a:spLocks noGrp="1"/>
          </p:cNvSpPr>
          <p:nvPr>
            <p:ph type="dt" sz="half" idx="2"/>
          </p:nvPr>
        </p:nvSpPr>
        <p:spPr>
          <a:xfrm>
            <a:off x="111018" y="6408712"/>
            <a:ext cx="2840802" cy="368660"/>
          </a:xfrm>
        </p:spPr>
        <p:txBody>
          <a:bodyPr/>
          <a:lstStyle/>
          <a:p>
            <a:r>
              <a:rPr lang="en-US" dirty="0" smtClean="0"/>
              <a:t>EDISON F2F – Amsterdam, 19 May 2016</a:t>
            </a:r>
            <a:endParaRPr lang="en-GB" dirty="0"/>
          </a:p>
        </p:txBody>
      </p:sp>
    </p:spTree>
    <p:extLst>
      <p:ext uri="{BB962C8B-B14F-4D97-AF65-F5344CB8AC3E}">
        <p14:creationId xmlns:p14="http://schemas.microsoft.com/office/powerpoint/2010/main" val="6400774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Exam content structuring (example)</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5</a:t>
            </a:fld>
            <a:endParaRPr lang="en-US"/>
          </a:p>
        </p:txBody>
      </p:sp>
      <p:graphicFrame>
        <p:nvGraphicFramePr>
          <p:cNvPr id="6" name="Inhaltsplatzhalter 4"/>
          <p:cNvGraphicFramePr>
            <a:graphicFrameLocks noGrp="1"/>
          </p:cNvGraphicFramePr>
          <p:nvPr>
            <p:ph idx="1"/>
            <p:extLst>
              <p:ext uri="{D42A27DB-BD31-4B8C-83A1-F6EECF244321}">
                <p14:modId xmlns:p14="http://schemas.microsoft.com/office/powerpoint/2010/main" val="3785749938"/>
              </p:ext>
            </p:extLst>
          </p:nvPr>
        </p:nvGraphicFramePr>
        <p:xfrm>
          <a:off x="0" y="1196741"/>
          <a:ext cx="9143998" cy="5292598"/>
        </p:xfrm>
        <a:graphic>
          <a:graphicData uri="http://schemas.openxmlformats.org/drawingml/2006/table">
            <a:tbl>
              <a:tblPr>
                <a:tableStyleId>{073A0DAA-6AF3-43AB-8588-CEC1D06C72B9}</a:tableStyleId>
              </a:tblPr>
              <a:tblGrid>
                <a:gridCol w="267572"/>
                <a:gridCol w="1489263"/>
                <a:gridCol w="237281"/>
                <a:gridCol w="1487801"/>
                <a:gridCol w="289337"/>
                <a:gridCol w="4907796"/>
                <a:gridCol w="464948"/>
              </a:tblGrid>
              <a:tr h="324199">
                <a:tc>
                  <a:txBody>
                    <a:bodyPr/>
                    <a:lstStyle/>
                    <a:p>
                      <a:pPr algn="ctr" fontAlgn="ctr"/>
                      <a:r>
                        <a:rPr lang="en-US" sz="900" b="1" u="none" strike="noStrike" noProof="0" smtClean="0">
                          <a:effectLst/>
                        </a:rPr>
                        <a:t>No.</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Topic Level 1 Requirements:</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No.</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Topic Level 2 Requirements:</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No.</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a:effectLst/>
                        </a:rPr>
                        <a:t>Topic Level 3 - The candidate can:</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Weight</a:t>
                      </a:r>
                      <a:endParaRPr lang="en-US" sz="900" b="1" i="0" u="none" strike="noStrike" noProof="0">
                        <a:effectLst/>
                        <a:latin typeface="Arial Narrow"/>
                      </a:endParaRPr>
                    </a:p>
                  </a:txBody>
                  <a:tcPr marL="5028" marR="5028" marT="5028" marB="0" anchor="ctr"/>
                </a:tc>
              </a:tr>
              <a:tr h="147331">
                <a:tc>
                  <a:txBody>
                    <a:bodyPr/>
                    <a:lstStyle/>
                    <a:p>
                      <a:pPr algn="r" fontAlgn="ctr"/>
                      <a:r>
                        <a:rPr lang="en-US" sz="800" u="none" strike="noStrike" noProof="0" smtClean="0">
                          <a:effectLst/>
                        </a:rPr>
                        <a:t>1</a:t>
                      </a:r>
                      <a:endParaRPr lang="en-US" sz="800" b="1" i="0" u="none" strike="noStrike" noProof="0">
                        <a:effectLst/>
                        <a:latin typeface="Arial"/>
                      </a:endParaRPr>
                    </a:p>
                  </a:txBody>
                  <a:tcPr marL="5028" marR="5028" marT="5028" marB="0" anchor="ctr"/>
                </a:tc>
                <a:tc rowSpan="14">
                  <a:txBody>
                    <a:bodyPr/>
                    <a:lstStyle/>
                    <a:p>
                      <a:pPr algn="l" fontAlgn="ctr"/>
                      <a:r>
                        <a:rPr lang="en-US" sz="800" u="none" strike="noStrike" noProof="0">
                          <a:effectLst/>
                        </a:rPr>
                        <a:t>Service and service management </a:t>
                      </a:r>
                      <a:r>
                        <a:rPr lang="en-US" sz="800" u="none" strike="noStrike" noProof="0" smtClean="0">
                          <a:effectLst/>
                        </a:rPr>
                        <a:t>basics</a:t>
                      </a:r>
                      <a:endParaRPr lang="en-US" sz="800" b="1" i="0" u="none" strike="noStrike" noProof="0">
                        <a:effectLst/>
                        <a:latin typeface="Arial"/>
                      </a:endParaRPr>
                    </a:p>
                  </a:txBody>
                  <a:tcPr marL="5028" marR="5028" marT="5028" marB="0"/>
                </a:tc>
                <a:tc>
                  <a:txBody>
                    <a:bodyPr/>
                    <a:lstStyle/>
                    <a:p>
                      <a:pPr algn="l" fontAlgn="t"/>
                      <a:r>
                        <a:rPr lang="en-US" sz="800" u="none" strike="noStrike" noProof="0" smtClean="0">
                          <a:effectLst/>
                        </a:rPr>
                        <a:t>1.1</a:t>
                      </a:r>
                      <a:endParaRPr lang="en-US" sz="800" b="1" i="0" u="none" strike="noStrike" noProof="0">
                        <a:effectLst/>
                        <a:latin typeface="Arial"/>
                      </a:endParaRPr>
                    </a:p>
                  </a:txBody>
                  <a:tcPr marL="5028" marR="5028" marT="5028" marB="0"/>
                </a:tc>
                <a:tc rowSpan="2">
                  <a:txBody>
                    <a:bodyPr/>
                    <a:lstStyle/>
                    <a:p>
                      <a:pPr algn="l" fontAlgn="t"/>
                      <a:r>
                        <a:rPr lang="en-US" sz="800" u="none" strike="noStrike" noProof="0" smtClean="0">
                          <a:effectLst/>
                        </a:rPr>
                        <a:t>Understanding service</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1.1.1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what an (IT) service is</a:t>
                      </a:r>
                      <a:endParaRPr lang="en-US" sz="800" b="0" i="0" u="none" strike="noStrike" noProof="0">
                        <a:effectLst/>
                        <a:latin typeface="Arial"/>
                      </a:endParaRPr>
                    </a:p>
                  </a:txBody>
                  <a:tcPr marL="5028" marR="5028" marT="5028" marB="0"/>
                </a:tc>
                <a:tc>
                  <a:txBody>
                    <a:bodyPr/>
                    <a:lstStyle/>
                    <a:p>
                      <a:pPr algn="r" fontAlgn="ctr"/>
                      <a:r>
                        <a:rPr lang="en-US" sz="800" u="none" strike="noStrike" noProof="0" smtClean="0">
                          <a:effectLst/>
                        </a:rPr>
                        <a:t>30%</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1.1.2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components of an (IT) service</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r>
                        <a:rPr lang="en-US" sz="800" u="none" strike="noStrike" noProof="0" smtClean="0">
                          <a:effectLst/>
                        </a:rPr>
                        <a:t>1.2</a:t>
                      </a:r>
                      <a:endParaRPr lang="en-US" sz="800" b="1" i="0" u="none" strike="noStrike" noProof="0">
                        <a:effectLst/>
                        <a:latin typeface="Arial"/>
                      </a:endParaRPr>
                    </a:p>
                  </a:txBody>
                  <a:tcPr marL="5028" marR="5028" marT="5028" marB="0"/>
                </a:tc>
                <a:tc rowSpan="3">
                  <a:txBody>
                    <a:bodyPr/>
                    <a:lstStyle/>
                    <a:p>
                      <a:pPr algn="l" fontAlgn="t"/>
                      <a:r>
                        <a:rPr lang="en-US" sz="800" u="none" strike="noStrike" noProof="0" smtClean="0">
                          <a:effectLst/>
                        </a:rPr>
                        <a:t>Understanding (IT) service management </a:t>
                      </a:r>
                    </a:p>
                    <a:p>
                      <a:pPr algn="l" fontAlgn="t"/>
                      <a:r>
                        <a:rPr lang="en-US" sz="800" u="none" strike="noStrike" noProof="0" smtClean="0">
                          <a:effectLst/>
                        </a:rPr>
                        <a:t>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1.2.1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the concept of (IT) service management</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1.2.2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the benefits and risks of (IT) service management</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1.2.3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role of tools used within (IT) service management</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1.3</a:t>
                      </a:r>
                      <a:endParaRPr lang="en-US" sz="800" b="1" i="0" u="none" strike="noStrike" noProof="0">
                        <a:effectLst/>
                        <a:latin typeface="Arial"/>
                      </a:endParaRPr>
                    </a:p>
                  </a:txBody>
                  <a:tcPr marL="5028" marR="5028" marT="5028" marB="0"/>
                </a:tc>
                <a:tc rowSpan="3">
                  <a:txBody>
                    <a:bodyPr/>
                    <a:lstStyle/>
                    <a:p>
                      <a:pPr algn="l" fontAlgn="t"/>
                      <a:r>
                        <a:rPr lang="en-US" sz="800" u="none" strike="noStrike" noProof="0" smtClean="0">
                          <a:effectLst/>
                        </a:rPr>
                        <a:t>Understanding processes</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1.3.1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benefits and characteristics of a process-based approach </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1.3.2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how to measure and control a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1.3.3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why and which roles are needed</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1.4</a:t>
                      </a:r>
                      <a:endParaRPr lang="en-US" sz="800" b="1" i="0" u="none" strike="noStrike" noProof="0">
                        <a:effectLst/>
                        <a:latin typeface="Arial"/>
                      </a:endParaRPr>
                    </a:p>
                  </a:txBody>
                  <a:tcPr marL="5028" marR="5028" marT="5028" marB="0"/>
                </a:tc>
                <a:tc rowSpan="3">
                  <a:txBody>
                    <a:bodyPr/>
                    <a:lstStyle/>
                    <a:p>
                      <a:pPr algn="l" fontAlgn="t"/>
                      <a:r>
                        <a:rPr lang="en-US" sz="800" u="none" strike="noStrike" noProof="0" smtClean="0">
                          <a:effectLst/>
                        </a:rPr>
                        <a:t>Understanding continual improvement</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1.4.1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identify the principles of the plan-do-check-act cycle</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1.4.2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what maturity is and how maturity models work</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1.4.3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the nature of assessments, reviews and corrective and preventive actions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288825">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1.5</a:t>
                      </a:r>
                      <a:endParaRPr lang="en-US" sz="800" b="1" i="0" u="none" strike="noStrike" noProof="0">
                        <a:effectLst/>
                        <a:latin typeface="Arial"/>
                      </a:endParaRPr>
                    </a:p>
                  </a:txBody>
                  <a:tcPr marL="5028" marR="5028" marT="5028" marB="0"/>
                </a:tc>
                <a:tc>
                  <a:txBody>
                    <a:bodyPr/>
                    <a:lstStyle/>
                    <a:p>
                      <a:pPr algn="l" fontAlgn="t"/>
                      <a:r>
                        <a:rPr lang="en-US" sz="800" u="none" strike="noStrike" noProof="0">
                          <a:effectLst/>
                        </a:rPr>
                        <a:t>Understanding the landscape of standards and frameworks</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1.5.1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identify the purpose and stakeholder of CMMI, COBIT, ISO 9000, ISO/IEC 20000, ISO/IEC 27000, </a:t>
                      </a:r>
                      <a:r>
                        <a:rPr lang="en-US" sz="800" u="none" strike="noStrike" noProof="0" smtClean="0">
                          <a:effectLst/>
                        </a:rPr>
                        <a:t>ITIL</a:t>
                      </a:r>
                      <a:endParaRPr lang="en-US" sz="800" b="0" i="0" u="none" strike="noStrike" noProof="0">
                        <a:effectLst/>
                        <a:latin typeface="Arial"/>
                      </a:endParaRPr>
                    </a:p>
                  </a:txBody>
                  <a:tcPr marL="5028" marR="5028" marT="5028" marB="0"/>
                </a:tc>
                <a:tc>
                  <a:txBody>
                    <a:bodyPr/>
                    <a:lstStyle/>
                    <a:p>
                      <a:pPr algn="l" fontAlgn="b"/>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b"/>
                </a:tc>
              </a:tr>
              <a:tr h="288825">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1.6</a:t>
                      </a:r>
                      <a:endParaRPr lang="en-US" sz="800" b="1" i="0" u="none" strike="noStrike" noProof="0">
                        <a:effectLst/>
                        <a:latin typeface="Arial"/>
                      </a:endParaRPr>
                    </a:p>
                  </a:txBody>
                  <a:tcPr marL="5028" marR="5028" marT="5028" marB="0"/>
                </a:tc>
                <a:tc rowSpan="2">
                  <a:txBody>
                    <a:bodyPr/>
                    <a:lstStyle/>
                    <a:p>
                      <a:pPr algn="l" fontAlgn="t"/>
                      <a:r>
                        <a:rPr lang="en-US" sz="800" u="none" strike="noStrike" noProof="0" smtClean="0">
                          <a:effectLst/>
                        </a:rPr>
                        <a:t>Understanding the specific challenges of Service Management in federated IT infrastrutures</a:t>
                      </a:r>
                    </a:p>
                    <a:p>
                      <a:pPr algn="l" fontAlgn="t"/>
                      <a:r>
                        <a:rPr lang="en-US" sz="800" u="none" strike="noStrike" noProof="0" smtClean="0">
                          <a:effectLst/>
                        </a:rPr>
                        <a:t>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1.6.1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differences between linear chains of responsibility and collaborative approaches to service provisioning. </a:t>
                      </a:r>
                      <a:endParaRPr lang="en-US" sz="800" b="0" i="0" u="none" strike="noStrike" noProof="0">
                        <a:effectLst/>
                        <a:latin typeface="Arial"/>
                      </a:endParaRPr>
                    </a:p>
                  </a:txBody>
                  <a:tcPr marL="5028" marR="5028" marT="5028" marB="0"/>
                </a:tc>
                <a:tc>
                  <a:txBody>
                    <a:bodyPr/>
                    <a:lstStyle/>
                    <a:p>
                      <a:pPr algn="l" fontAlgn="b"/>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b"/>
                </a:tc>
              </a:tr>
              <a:tr h="424486">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1.6.2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different kinds of federation and which approaches to service management are suitable in different cases. </a:t>
                      </a:r>
                      <a:endParaRPr lang="en-US" sz="800" b="0" i="0" u="none" strike="noStrike" noProof="0">
                        <a:effectLst/>
                        <a:latin typeface="Arial"/>
                      </a:endParaRPr>
                    </a:p>
                  </a:txBody>
                  <a:tcPr marL="5028" marR="5028" marT="5028" marB="0"/>
                </a:tc>
                <a:tc>
                  <a:txBody>
                    <a:bodyPr/>
                    <a:lstStyle/>
                    <a:p>
                      <a:pPr algn="l" fontAlgn="b"/>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b"/>
                </a:tc>
              </a:tr>
              <a:tr h="147331">
                <a:tc>
                  <a:txBody>
                    <a:bodyPr/>
                    <a:lstStyle/>
                    <a:p>
                      <a:pPr algn="r" fontAlgn="ctr"/>
                      <a:r>
                        <a:rPr lang="en-US" sz="800" u="none" strike="noStrike" noProof="0" smtClean="0">
                          <a:effectLst/>
                        </a:rPr>
                        <a:t>2</a:t>
                      </a:r>
                      <a:endParaRPr lang="en-US" sz="800" b="1" i="0" u="none" strike="noStrike" noProof="0">
                        <a:effectLst/>
                        <a:latin typeface="Arial"/>
                      </a:endParaRPr>
                    </a:p>
                  </a:txBody>
                  <a:tcPr marL="5028" marR="5028" marT="5028" marB="0" anchor="ctr"/>
                </a:tc>
                <a:tc rowSpan="14">
                  <a:txBody>
                    <a:bodyPr/>
                    <a:lstStyle/>
                    <a:p>
                      <a:pPr algn="l" fontAlgn="ctr"/>
                      <a:r>
                        <a:rPr lang="en-US" sz="800" u="none" strike="noStrike" noProof="0" smtClean="0">
                          <a:effectLst/>
                        </a:rPr>
                        <a:t>Service management processes: Objectives, concepts and requirements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2.1</a:t>
                      </a:r>
                      <a:endParaRPr lang="en-US" sz="800" b="1" i="0" u="none" strike="noStrike" noProof="0">
                        <a:effectLst/>
                        <a:latin typeface="Arial"/>
                      </a:endParaRPr>
                    </a:p>
                  </a:txBody>
                  <a:tcPr marL="5028" marR="5028" marT="5028" marB="0"/>
                </a:tc>
                <a:tc rowSpan="8">
                  <a:txBody>
                    <a:bodyPr/>
                    <a:lstStyle/>
                    <a:p>
                      <a:pPr algn="l" fontAlgn="t"/>
                      <a:r>
                        <a:rPr lang="en-US" sz="800" u="none" strike="noStrike" noProof="0" smtClean="0">
                          <a:effectLst/>
                        </a:rPr>
                        <a:t>Understanding the processes for Service planning and delivery</a:t>
                      </a:r>
                    </a:p>
                    <a:p>
                      <a:pPr algn="l" fontAlgn="t"/>
                      <a:r>
                        <a:rPr lang="en-US" sz="800" u="none" strike="noStrike" noProof="0" smtClean="0">
                          <a:effectLst/>
                        </a:rPr>
                        <a:t>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2.1.1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Service Portfolio Management process;</a:t>
                      </a:r>
                      <a:endParaRPr lang="en-US" sz="800" b="0" i="0" u="none" strike="noStrike" noProof="0">
                        <a:effectLst/>
                        <a:latin typeface="Arial"/>
                      </a:endParaRPr>
                    </a:p>
                  </a:txBody>
                  <a:tcPr marL="5028" marR="5028" marT="5028" marB="0"/>
                </a:tc>
                <a:tc>
                  <a:txBody>
                    <a:bodyPr/>
                    <a:lstStyle/>
                    <a:p>
                      <a:pPr algn="r" fontAlgn="ctr"/>
                      <a:r>
                        <a:rPr lang="en-US" sz="800" u="none" strike="noStrike" noProof="0" smtClean="0">
                          <a:effectLst/>
                        </a:rPr>
                        <a:t>70%</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a:effectLst/>
                        <a:latin typeface="Arial"/>
                      </a:endParaRPr>
                    </a:p>
                  </a:txBody>
                  <a:tcPr marL="5028" marR="5028" marT="5028" marB="0"/>
                </a:tc>
                <a:tc>
                  <a:txBody>
                    <a:bodyPr/>
                    <a:lstStyle/>
                    <a:p>
                      <a:pPr algn="l" fontAlgn="t"/>
                      <a:r>
                        <a:rPr lang="en-US" sz="800" u="none" strike="noStrike" noProof="0" smtClean="0">
                          <a:effectLst/>
                        </a:rPr>
                        <a:t>2.1.2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Service Level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Service Reporting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288825">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2.1.4</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Service Continuity &amp; Availability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a:effectLst/>
                        <a:latin typeface="Arial"/>
                      </a:endParaRPr>
                    </a:p>
                  </a:txBody>
                  <a:tcPr marL="5028" marR="5028" marT="5028" marB="0"/>
                </a:tc>
                <a:tc>
                  <a:txBody>
                    <a:bodyPr/>
                    <a:lstStyle/>
                    <a:p>
                      <a:pPr algn="l" fontAlgn="t"/>
                      <a:r>
                        <a:rPr lang="en-US" sz="800" u="none" strike="noStrike" noProof="0" smtClean="0">
                          <a:effectLst/>
                        </a:rPr>
                        <a:t>2.1.5</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Capacity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2.1.6</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Information Security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2.1.7</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Customer Relationship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2.1.8</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Supplier Relationship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dirty="0" smtClean="0">
                          <a:effectLst/>
                        </a:rPr>
                        <a:t> </a:t>
                      </a:r>
                      <a:endParaRPr lang="en-US" sz="800" b="1" i="0" u="none" strike="noStrike" noProof="0" dirty="0">
                        <a:effectLst/>
                        <a:latin typeface="Arial"/>
                      </a:endParaRPr>
                    </a:p>
                  </a:txBody>
                  <a:tcPr marL="5028" marR="5028" marT="5028" marB="0" anchor="ctr"/>
                </a:tc>
              </a:tr>
              <a:tr h="288825">
                <a:tc>
                  <a:txBody>
                    <a:bodyPr/>
                    <a:lstStyle/>
                    <a:p>
                      <a:pPr algn="l" fontAlgn="ctr"/>
                      <a:r>
                        <a:rPr lang="en-US" sz="800" u="none" strike="noStrike" noProof="0" dirty="0" smtClean="0">
                          <a:effectLst/>
                        </a:rPr>
                        <a:t> </a:t>
                      </a:r>
                      <a:endParaRPr lang="en-US" sz="800" b="1" i="0" u="none" strike="noStrike" noProof="0" dirty="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r>
                        <a:rPr lang="en-US" sz="800" u="none" strike="noStrike" noProof="0" smtClean="0">
                          <a:effectLst/>
                        </a:rPr>
                        <a:t>2.2</a:t>
                      </a:r>
                      <a:endParaRPr lang="en-US" sz="800" b="1" i="0" u="none" strike="noStrike" noProof="0">
                        <a:effectLst/>
                        <a:latin typeface="Arial"/>
                      </a:endParaRPr>
                    </a:p>
                  </a:txBody>
                  <a:tcPr marL="5028" marR="5028" marT="5028" marB="0"/>
                </a:tc>
                <a:tc rowSpan="6">
                  <a:txBody>
                    <a:bodyPr/>
                    <a:lstStyle/>
                    <a:p>
                      <a:pPr algn="l" fontAlgn="t"/>
                      <a:r>
                        <a:rPr lang="en-US" sz="800" u="none" strike="noStrike" noProof="0" smtClean="0">
                          <a:effectLst/>
                        </a:rPr>
                        <a:t>Understanding the processes for Service operation and support</a:t>
                      </a:r>
                    </a:p>
                    <a:p>
                      <a:pPr algn="l" fontAlgn="t"/>
                      <a:r>
                        <a:rPr lang="en-US" sz="800" u="none" strike="noStrike" noProof="0" smtClean="0">
                          <a:effectLst/>
                        </a:rPr>
                        <a:t>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2.2.1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Incident &amp; Service Request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Problem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Configuration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2.2.4</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Change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2.2.5</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Release &amp; Deployment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endParaRPr lang="en-US" sz="800" b="1" i="0" u="none" strike="noStrike" noProof="0">
                        <a:effectLst/>
                        <a:latin typeface="Arial"/>
                      </a:endParaRPr>
                    </a:p>
                  </a:txBody>
                  <a:tcPr marL="5028" marR="5028" marT="5028" marB="0" anchor="ctr"/>
                </a:tc>
                <a:tc vMerge="1">
                  <a:txBody>
                    <a:bodyPr/>
                    <a:lstStyle/>
                    <a:p>
                      <a:pPr algn="l" fontAlgn="ctr"/>
                      <a:endParaRPr lang="de-DE" sz="800" b="0" i="0" u="none" strike="noStrike" dirty="0">
                        <a:effectLst/>
                        <a:latin typeface="Arial"/>
                      </a:endParaRPr>
                    </a:p>
                  </a:txBody>
                  <a:tcPr marL="5028" marR="5028" marT="5028" marB="0"/>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2.2.6</a:t>
                      </a:r>
                      <a:endParaRPr lang="en-US" sz="800" b="0" i="0" u="none" strike="noStrike" noProof="0">
                        <a:effectLst/>
                        <a:latin typeface="Arial"/>
                      </a:endParaRPr>
                    </a:p>
                  </a:txBody>
                  <a:tcPr marL="5028" marR="5028" marT="5028"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800" u="none" strike="noStrike" noProof="0" smtClean="0">
                          <a:effectLst/>
                        </a:rPr>
                        <a:t>describe the objective, key concepts and requirements of  the Continual Service Improvement process;</a:t>
                      </a:r>
                      <a:endParaRPr lang="en-US" sz="800" b="0" i="0" u="none" strike="noStrike" noProof="0" smtClean="0">
                        <a:effectLst/>
                        <a:latin typeface="Arial"/>
                      </a:endParaRPr>
                    </a:p>
                  </a:txBody>
                  <a:tcPr marL="5028" marR="5028" marT="5028" marB="0"/>
                </a:tc>
                <a:tc>
                  <a:txBody>
                    <a:bodyPr/>
                    <a:lstStyle/>
                    <a:p>
                      <a:pPr algn="l" fontAlgn="ctr"/>
                      <a:endParaRPr lang="en-US" sz="800" b="1" i="0" u="none" strike="noStrike" noProof="0" dirty="0">
                        <a:effectLst/>
                        <a:latin typeface="Arial"/>
                      </a:endParaRPr>
                    </a:p>
                  </a:txBody>
                  <a:tcPr marL="5028" marR="5028" marT="5028" marB="0" anchor="ctr"/>
                </a:tc>
              </a:tr>
            </a:tbl>
          </a:graphicData>
        </a:graphic>
      </p:graphicFrame>
      <p:sp>
        <p:nvSpPr>
          <p:cNvPr id="7" name="Footer Placeholder 3"/>
          <p:cNvSpPr>
            <a:spLocks noGrp="1"/>
          </p:cNvSpPr>
          <p:nvPr>
            <p:ph type="ftr" sz="quarter" idx="11"/>
          </p:nvPr>
        </p:nvSpPr>
        <p:spPr>
          <a:xfrm>
            <a:off x="3128888" y="6453336"/>
            <a:ext cx="4215420" cy="252028"/>
          </a:xfrm>
        </p:spPr>
        <p:txBody>
          <a:bodyPr/>
          <a:lstStyle/>
          <a:p>
            <a:r>
              <a:rPr lang="en-GB" dirty="0"/>
              <a:t>EDISON Professional Training and Certification </a:t>
            </a:r>
            <a:r>
              <a:rPr lang="en-GB" dirty="0" smtClean="0"/>
              <a:t>Business Model</a:t>
            </a:r>
            <a:endParaRPr lang="en-GB" dirty="0"/>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Amsterdam, 19 May 2016</a:t>
            </a:r>
            <a:endParaRPr lang="en-GB" dirty="0"/>
          </a:p>
        </p:txBody>
      </p:sp>
    </p:spTree>
    <p:extLst>
      <p:ext uri="{BB962C8B-B14F-4D97-AF65-F5344CB8AC3E}">
        <p14:creationId xmlns:p14="http://schemas.microsoft.com/office/powerpoint/2010/main" val="38519328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EDISON </a:t>
            </a:r>
            <a:r>
              <a:rPr lang="en-US" dirty="0" smtClean="0"/>
              <a:t>Certification To Dos</a:t>
            </a:r>
            <a:endParaRPr lang="en-US" noProof="0" dirty="0"/>
          </a:p>
        </p:txBody>
      </p:sp>
      <p:sp>
        <p:nvSpPr>
          <p:cNvPr id="3" name="Content Placeholder 2"/>
          <p:cNvSpPr>
            <a:spLocks noGrp="1"/>
          </p:cNvSpPr>
          <p:nvPr>
            <p:ph idx="1"/>
          </p:nvPr>
        </p:nvSpPr>
        <p:spPr>
          <a:xfrm>
            <a:off x="179512" y="1268760"/>
            <a:ext cx="8784976" cy="5040560"/>
          </a:xfrm>
        </p:spPr>
        <p:txBody>
          <a:bodyPr>
            <a:normAutofit/>
          </a:bodyPr>
          <a:lstStyle/>
          <a:p>
            <a:pPr marL="342900" lvl="3" indent="-342900">
              <a:buFont typeface="Arial"/>
              <a:buChar char="•"/>
            </a:pPr>
            <a:r>
              <a:rPr lang="en-GB" sz="2400" dirty="0" smtClean="0"/>
              <a:t>Names/titles of </a:t>
            </a:r>
            <a:r>
              <a:rPr lang="en-GB" sz="2400" dirty="0"/>
              <a:t>certification courses based on CF-DS and DS-</a:t>
            </a:r>
            <a:r>
              <a:rPr lang="en-GB" sz="2400" dirty="0" err="1"/>
              <a:t>BoK</a:t>
            </a:r>
            <a:endParaRPr lang="en-GB" sz="2400" dirty="0"/>
          </a:p>
          <a:p>
            <a:pPr lvl="1">
              <a:buFont typeface="Lucida Grande"/>
              <a:buChar char="-"/>
            </a:pPr>
            <a:r>
              <a:rPr lang="en-GB" sz="2000" dirty="0" smtClean="0"/>
              <a:t>Complete descriptions of each</a:t>
            </a:r>
          </a:p>
          <a:p>
            <a:pPr lvl="1">
              <a:buFont typeface="Lucida Grande"/>
              <a:buChar char="-"/>
            </a:pPr>
            <a:r>
              <a:rPr lang="en-GB" sz="2000" dirty="0" smtClean="0"/>
              <a:t>Structure the distribution of content</a:t>
            </a:r>
          </a:p>
          <a:p>
            <a:pPr>
              <a:buFont typeface="Arial"/>
              <a:buChar char="•"/>
            </a:pPr>
            <a:r>
              <a:rPr lang="en-GB" sz="2400" dirty="0" smtClean="0"/>
              <a:t>Number of exam questions per course</a:t>
            </a:r>
          </a:p>
          <a:p>
            <a:pPr>
              <a:buFont typeface="Arial"/>
              <a:buChar char="•"/>
            </a:pPr>
            <a:r>
              <a:rPr lang="en-GB" sz="2400" dirty="0" smtClean="0"/>
              <a:t>Question format and difficulty e.g. multiple choice</a:t>
            </a:r>
          </a:p>
          <a:p>
            <a:pPr>
              <a:buFont typeface="Arial"/>
              <a:buChar char="•"/>
            </a:pPr>
            <a:r>
              <a:rPr lang="en-GB" sz="2400" dirty="0" smtClean="0"/>
              <a:t>Pass rates/rules for passing</a:t>
            </a:r>
          </a:p>
          <a:p>
            <a:pPr>
              <a:buFont typeface="Arial"/>
              <a:buChar char="•"/>
            </a:pPr>
            <a:r>
              <a:rPr lang="en-GB" sz="2400" dirty="0"/>
              <a:t>Training materials</a:t>
            </a:r>
          </a:p>
          <a:p>
            <a:pPr lvl="1">
              <a:buFont typeface="Lucida Grande"/>
              <a:buChar char="-"/>
            </a:pPr>
            <a:r>
              <a:rPr lang="en-GB" sz="2000" dirty="0"/>
              <a:t>Ideally we want to provide materials, but maybe not within the project, only outline for examinations and CF-DS and DS-</a:t>
            </a:r>
            <a:r>
              <a:rPr lang="en-GB" sz="2000" dirty="0" err="1" smtClean="0"/>
              <a:t>BoK</a:t>
            </a:r>
            <a:endParaRPr lang="en-GB" sz="2000" dirty="0"/>
          </a:p>
        </p:txBody>
      </p:sp>
      <p:sp>
        <p:nvSpPr>
          <p:cNvPr id="4" name="Foliennummernplatzhalter 3"/>
          <p:cNvSpPr>
            <a:spLocks noGrp="1"/>
          </p:cNvSpPr>
          <p:nvPr>
            <p:ph type="sldNum" sz="quarter" idx="12"/>
          </p:nvPr>
        </p:nvSpPr>
        <p:spPr/>
        <p:txBody>
          <a:bodyPr/>
          <a:lstStyle/>
          <a:p>
            <a:fld id="{43507AEB-23B8-F142-83A3-458C56B10093}" type="slidenum">
              <a:rPr lang="en-US" smtClean="0"/>
              <a:t>6</a:t>
            </a:fld>
            <a:endParaRPr lang="en-US"/>
          </a:p>
        </p:txBody>
      </p:sp>
      <p:sp>
        <p:nvSpPr>
          <p:cNvPr id="11" name="Footer Placeholder 3"/>
          <p:cNvSpPr>
            <a:spLocks noGrp="1"/>
          </p:cNvSpPr>
          <p:nvPr>
            <p:ph type="ftr" sz="quarter" idx="11"/>
          </p:nvPr>
        </p:nvSpPr>
        <p:spPr>
          <a:xfrm>
            <a:off x="3128888" y="6453336"/>
            <a:ext cx="4215420" cy="252028"/>
          </a:xfrm>
        </p:spPr>
        <p:txBody>
          <a:bodyPr/>
          <a:lstStyle/>
          <a:p>
            <a:r>
              <a:rPr lang="en-GB" dirty="0"/>
              <a:t>EDISON Professional Training and Certification </a:t>
            </a:r>
            <a:r>
              <a:rPr lang="en-GB" dirty="0" smtClean="0"/>
              <a:t>Business Model</a:t>
            </a:r>
            <a:endParaRPr lang="en-GB" dirty="0"/>
          </a:p>
        </p:txBody>
      </p:sp>
      <p:sp>
        <p:nvSpPr>
          <p:cNvPr id="12" name="Date Placeholder 5"/>
          <p:cNvSpPr>
            <a:spLocks noGrp="1"/>
          </p:cNvSpPr>
          <p:nvPr>
            <p:ph type="dt" sz="half" idx="2"/>
          </p:nvPr>
        </p:nvSpPr>
        <p:spPr>
          <a:xfrm>
            <a:off x="111018" y="6408712"/>
            <a:ext cx="2840802" cy="368660"/>
          </a:xfrm>
        </p:spPr>
        <p:txBody>
          <a:bodyPr/>
          <a:lstStyle/>
          <a:p>
            <a:r>
              <a:rPr lang="en-US" dirty="0" smtClean="0"/>
              <a:t>EDISON F2F – Amsterdam, 19 May 2016</a:t>
            </a:r>
            <a:endParaRPr lang="en-GB" dirty="0"/>
          </a:p>
        </p:txBody>
      </p:sp>
    </p:spTree>
    <p:extLst>
      <p:ext uri="{BB962C8B-B14F-4D97-AF65-F5344CB8AC3E}">
        <p14:creationId xmlns:p14="http://schemas.microsoft.com/office/powerpoint/2010/main" val="17131623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Certification Business Model (example)</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7</a:t>
            </a:fld>
            <a:endParaRPr lang="en-US"/>
          </a:p>
        </p:txBody>
      </p:sp>
      <p:grpSp>
        <p:nvGrpSpPr>
          <p:cNvPr id="5" name="Group 4"/>
          <p:cNvGrpSpPr/>
          <p:nvPr/>
        </p:nvGrpSpPr>
        <p:grpSpPr>
          <a:xfrm>
            <a:off x="431540" y="1407796"/>
            <a:ext cx="8229599" cy="4685500"/>
            <a:chOff x="457200" y="1733266"/>
            <a:chExt cx="8229599" cy="4685500"/>
          </a:xfrm>
        </p:grpSpPr>
        <p:graphicFrame>
          <p:nvGraphicFramePr>
            <p:cNvPr id="7" name="Diagramm 6"/>
            <p:cNvGraphicFramePr/>
            <p:nvPr>
              <p:extLst>
                <p:ext uri="{D42A27DB-BD31-4B8C-83A1-F6EECF244321}">
                  <p14:modId xmlns:p14="http://schemas.microsoft.com/office/powerpoint/2010/main" val="4223382115"/>
                </p:ext>
              </p:extLst>
            </p:nvPr>
          </p:nvGraphicFramePr>
          <p:xfrm>
            <a:off x="457200" y="1733266"/>
            <a:ext cx="8229599" cy="468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Bild 4" descr="ITEMO_logo_300_130_transp.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0386" y="1903203"/>
              <a:ext cx="1762609" cy="763797"/>
            </a:xfrm>
            <a:prstGeom prst="rect">
              <a:avLst/>
            </a:prstGeom>
          </p:spPr>
        </p:pic>
        <p:pic>
          <p:nvPicPr>
            <p:cNvPr id="6" name="Grafik 12" descr="examination_institute_frei_cmyk.jpg"/>
            <p:cNvPicPr>
              <a:picLocks noChangeAspect="1"/>
            </p:cNvPicPr>
            <p:nvPr/>
          </p:nvPicPr>
          <p:blipFill>
            <a:blip r:embed="rId9" cstate="print">
              <a:clrChange>
                <a:clrFrom>
                  <a:srgbClr val="FFFFFE"/>
                </a:clrFrom>
                <a:clrTo>
                  <a:srgbClr val="FFFFFE">
                    <a:alpha val="0"/>
                  </a:srgbClr>
                </a:clrTo>
              </a:clrChange>
            </a:blip>
            <a:srcRect/>
            <a:stretch>
              <a:fillRect/>
            </a:stretch>
          </p:blipFill>
          <p:spPr bwMode="auto">
            <a:xfrm>
              <a:off x="6179451" y="3695700"/>
              <a:ext cx="708677" cy="988718"/>
            </a:xfrm>
            <a:prstGeom prst="rect">
              <a:avLst/>
            </a:prstGeom>
            <a:noFill/>
            <a:ln w="9525">
              <a:noFill/>
              <a:miter lim="800000"/>
              <a:headEnd/>
              <a:tailEnd/>
            </a:ln>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76256" y="5697252"/>
              <a:ext cx="632461" cy="501451"/>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4817" y="5328652"/>
              <a:ext cx="1489591" cy="332596"/>
            </a:xfrm>
            <a:prstGeom prst="rect">
              <a:avLst/>
            </a:prstGeom>
          </p:spPr>
        </p:pic>
        <p:sp>
          <p:nvSpPr>
            <p:cNvPr id="3" name="TextBox 2"/>
            <p:cNvSpPr txBox="1"/>
            <p:nvPr/>
          </p:nvSpPr>
          <p:spPr>
            <a:xfrm>
              <a:off x="7560332" y="5831976"/>
              <a:ext cx="1008112" cy="369332"/>
            </a:xfrm>
            <a:prstGeom prst="rect">
              <a:avLst/>
            </a:prstGeom>
            <a:noFill/>
          </p:spPr>
          <p:txBody>
            <a:bodyPr wrap="square" rtlCol="0">
              <a:spAutoFit/>
            </a:bodyPr>
            <a:lstStyle/>
            <a:p>
              <a:r>
                <a:rPr lang="is-IS" dirty="0" smtClean="0"/>
                <a:t>….</a:t>
              </a:r>
              <a:endParaRPr lang="en-US" dirty="0"/>
            </a:p>
          </p:txBody>
        </p:sp>
      </p:grpSp>
      <p:sp>
        <p:nvSpPr>
          <p:cNvPr id="13" name="Footer Placeholder 3"/>
          <p:cNvSpPr>
            <a:spLocks noGrp="1"/>
          </p:cNvSpPr>
          <p:nvPr>
            <p:ph type="ftr" sz="quarter" idx="11"/>
          </p:nvPr>
        </p:nvSpPr>
        <p:spPr>
          <a:xfrm>
            <a:off x="3128888" y="6453336"/>
            <a:ext cx="4215420" cy="252028"/>
          </a:xfrm>
        </p:spPr>
        <p:txBody>
          <a:bodyPr/>
          <a:lstStyle/>
          <a:p>
            <a:r>
              <a:rPr lang="en-GB" dirty="0"/>
              <a:t>EDISON Professional Training and Certification </a:t>
            </a:r>
            <a:r>
              <a:rPr lang="en-GB" dirty="0" smtClean="0"/>
              <a:t>Business Model</a:t>
            </a:r>
            <a:endParaRPr lang="en-GB" dirty="0"/>
          </a:p>
        </p:txBody>
      </p:sp>
      <p:sp>
        <p:nvSpPr>
          <p:cNvPr id="16" name="Date Placeholder 5"/>
          <p:cNvSpPr>
            <a:spLocks noGrp="1"/>
          </p:cNvSpPr>
          <p:nvPr>
            <p:ph type="dt" sz="half" idx="2"/>
          </p:nvPr>
        </p:nvSpPr>
        <p:spPr>
          <a:xfrm>
            <a:off x="111018" y="6408712"/>
            <a:ext cx="2840802" cy="368660"/>
          </a:xfrm>
        </p:spPr>
        <p:txBody>
          <a:bodyPr/>
          <a:lstStyle/>
          <a:p>
            <a:r>
              <a:rPr lang="en-US" dirty="0" smtClean="0"/>
              <a:t>EDISON F2F – Amsterdam, 19 May 2016</a:t>
            </a:r>
            <a:endParaRPr lang="en-GB" dirty="0"/>
          </a:p>
        </p:txBody>
      </p:sp>
    </p:spTree>
    <p:extLst>
      <p:ext uri="{BB962C8B-B14F-4D97-AF65-F5344CB8AC3E}">
        <p14:creationId xmlns:p14="http://schemas.microsoft.com/office/powerpoint/2010/main" val="21684333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Certification Business Model (processes)</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8</a:t>
            </a:fld>
            <a:endParaRPr lang="en-US"/>
          </a:p>
        </p:txBody>
      </p:sp>
      <p:pic>
        <p:nvPicPr>
          <p:cNvPr id="6" name="Grafik 12" descr="examination_institute_frei_cmyk.jpg"/>
          <p:cNvPicPr>
            <a:picLocks noChangeAspect="1"/>
          </p:cNvPicPr>
          <p:nvPr/>
        </p:nvPicPr>
        <p:blipFill>
          <a:blip r:embed="rId3" cstate="print">
            <a:clrChange>
              <a:clrFrom>
                <a:srgbClr val="FFFFFE"/>
              </a:clrFrom>
              <a:clrTo>
                <a:srgbClr val="FFFFFE">
                  <a:alpha val="0"/>
                </a:srgbClr>
              </a:clrTo>
            </a:clrChange>
          </a:blip>
          <a:srcRect/>
          <a:stretch>
            <a:fillRect/>
          </a:stretch>
        </p:blipFill>
        <p:spPr bwMode="auto">
          <a:xfrm>
            <a:off x="3707904" y="1232756"/>
            <a:ext cx="708677" cy="988718"/>
          </a:xfrm>
          <a:prstGeom prst="rect">
            <a:avLst/>
          </a:prstGeom>
          <a:noFill/>
          <a:ln w="9525">
            <a:noFill/>
            <a:miter lim="800000"/>
            <a:headEnd/>
            <a:tailEnd/>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4264" y="3320988"/>
            <a:ext cx="632461" cy="50145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228" y="3789040"/>
            <a:ext cx="1489591" cy="332596"/>
          </a:xfrm>
          <a:prstGeom prst="rect">
            <a:avLst/>
          </a:prstGeom>
        </p:spPr>
      </p:pic>
      <p:pic>
        <p:nvPicPr>
          <p:cNvPr id="12" name="Bild 4" descr="ITEMO_logo_300_130_trans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544" y="3061247"/>
            <a:ext cx="1762609" cy="763797"/>
          </a:xfrm>
          <a:prstGeom prst="rect">
            <a:avLst/>
          </a:prstGeom>
        </p:spPr>
      </p:pic>
      <p:sp>
        <p:nvSpPr>
          <p:cNvPr id="5" name="TextBox 4"/>
          <p:cNvSpPr txBox="1"/>
          <p:nvPr/>
        </p:nvSpPr>
        <p:spPr>
          <a:xfrm>
            <a:off x="5740148" y="1880828"/>
            <a:ext cx="1980220" cy="738664"/>
          </a:xfrm>
          <a:prstGeom prst="rect">
            <a:avLst/>
          </a:prstGeom>
          <a:noFill/>
        </p:spPr>
        <p:txBody>
          <a:bodyPr wrap="square" rtlCol="0">
            <a:spAutoFit/>
          </a:bodyPr>
          <a:lstStyle>
            <a:defPPr>
              <a:defRPr lang="en-US"/>
            </a:defPPr>
            <a:lvl1pPr>
              <a:defRPr sz="1400"/>
            </a:lvl1pPr>
          </a:lstStyle>
          <a:p>
            <a:r>
              <a:rPr lang="en-US" dirty="0" smtClean="0"/>
              <a:t>- Charges </a:t>
            </a:r>
            <a:r>
              <a:rPr lang="en-US" dirty="0"/>
              <a:t>Exam </a:t>
            </a:r>
            <a:r>
              <a:rPr lang="en-US" dirty="0" smtClean="0"/>
              <a:t>Fee</a:t>
            </a:r>
          </a:p>
          <a:p>
            <a:r>
              <a:rPr lang="en-US" dirty="0" smtClean="0"/>
              <a:t>- Provides Invigilator</a:t>
            </a:r>
          </a:p>
          <a:p>
            <a:r>
              <a:rPr lang="en-US" dirty="0" smtClean="0"/>
              <a:t>- Provides Certificate</a:t>
            </a:r>
            <a:endParaRPr lang="en-US" dirty="0"/>
          </a:p>
        </p:txBody>
      </p:sp>
      <p:sp>
        <p:nvSpPr>
          <p:cNvPr id="16" name="TextBox 15"/>
          <p:cNvSpPr txBox="1"/>
          <p:nvPr/>
        </p:nvSpPr>
        <p:spPr>
          <a:xfrm>
            <a:off x="4119968" y="2797768"/>
            <a:ext cx="2160240" cy="523220"/>
          </a:xfrm>
          <a:prstGeom prst="rect">
            <a:avLst/>
          </a:prstGeom>
          <a:noFill/>
        </p:spPr>
        <p:txBody>
          <a:bodyPr wrap="square" rtlCol="0">
            <a:spAutoFit/>
          </a:bodyPr>
          <a:lstStyle>
            <a:defPPr>
              <a:defRPr lang="en-US"/>
            </a:defPPr>
            <a:lvl1pPr>
              <a:defRPr sz="1400"/>
            </a:lvl1pPr>
          </a:lstStyle>
          <a:p>
            <a:r>
              <a:rPr lang="en-US" dirty="0" smtClean="0"/>
              <a:t>- Registers</a:t>
            </a:r>
            <a:endParaRPr lang="en-US" dirty="0"/>
          </a:p>
          <a:p>
            <a:r>
              <a:rPr lang="en-US" dirty="0" smtClean="0"/>
              <a:t>- Orders</a:t>
            </a:r>
            <a:r>
              <a:rPr lang="en-US" dirty="0"/>
              <a:t>/Pays for Exams</a:t>
            </a:r>
          </a:p>
        </p:txBody>
      </p:sp>
      <p:grpSp>
        <p:nvGrpSpPr>
          <p:cNvPr id="19" name="Group 18"/>
          <p:cNvGrpSpPr/>
          <p:nvPr/>
        </p:nvGrpSpPr>
        <p:grpSpPr>
          <a:xfrm>
            <a:off x="3131840" y="4905165"/>
            <a:ext cx="1296144" cy="1172944"/>
            <a:chOff x="179512" y="2708920"/>
            <a:chExt cx="2016224" cy="1967518"/>
          </a:xfrm>
        </p:grpSpPr>
        <p:pic>
          <p:nvPicPr>
            <p:cNvPr id="20" name="Picture 19"/>
            <p:cNvPicPr>
              <a:picLocks noChangeAspect="1"/>
            </p:cNvPicPr>
            <p:nvPr/>
          </p:nvPicPr>
          <p:blipFill>
            <a:blip r:embed="rId7"/>
            <a:stretch>
              <a:fillRect/>
            </a:stretch>
          </p:blipFill>
          <p:spPr>
            <a:xfrm>
              <a:off x="179512" y="2708920"/>
              <a:ext cx="2016224" cy="1512168"/>
            </a:xfrm>
            <a:prstGeom prst="rect">
              <a:avLst/>
            </a:prstGeom>
          </p:spPr>
        </p:pic>
        <p:sp>
          <p:nvSpPr>
            <p:cNvPr id="21" name="TextBox 20"/>
            <p:cNvSpPr txBox="1"/>
            <p:nvPr/>
          </p:nvSpPr>
          <p:spPr>
            <a:xfrm>
              <a:off x="611560" y="4211795"/>
              <a:ext cx="1296143" cy="464643"/>
            </a:xfrm>
            <a:prstGeom prst="rect">
              <a:avLst/>
            </a:prstGeom>
            <a:noFill/>
          </p:spPr>
          <p:txBody>
            <a:bodyPr wrap="square" rtlCol="0">
              <a:spAutoFit/>
            </a:bodyPr>
            <a:lstStyle/>
            <a:p>
              <a:r>
                <a:rPr lang="en-US" sz="1200" b="1" dirty="0" smtClean="0">
                  <a:solidFill>
                    <a:schemeClr val="accent1">
                      <a:lumMod val="75000"/>
                    </a:schemeClr>
                  </a:solidFill>
                </a:rPr>
                <a:t>Customer</a:t>
              </a:r>
              <a:endParaRPr lang="en-US" b="1" dirty="0">
                <a:solidFill>
                  <a:schemeClr val="accent1">
                    <a:lumMod val="75000"/>
                  </a:schemeClr>
                </a:solidFill>
              </a:endParaRPr>
            </a:p>
          </p:txBody>
        </p:sp>
      </p:grpSp>
      <p:cxnSp>
        <p:nvCxnSpPr>
          <p:cNvPr id="22" name="Straight Arrow Connector 21"/>
          <p:cNvCxnSpPr/>
          <p:nvPr/>
        </p:nvCxnSpPr>
        <p:spPr>
          <a:xfrm flipH="1" flipV="1">
            <a:off x="1059628" y="3969060"/>
            <a:ext cx="1980220" cy="138684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344104" y="4761148"/>
            <a:ext cx="1836204" cy="523220"/>
          </a:xfrm>
          <a:prstGeom prst="rect">
            <a:avLst/>
          </a:prstGeom>
          <a:noFill/>
        </p:spPr>
        <p:txBody>
          <a:bodyPr wrap="square" rtlCol="0">
            <a:spAutoFit/>
          </a:bodyPr>
          <a:lstStyle/>
          <a:p>
            <a:r>
              <a:rPr lang="en-US" sz="1400" dirty="0" smtClean="0"/>
              <a:t>- Finds/Registers/Pays for training course</a:t>
            </a:r>
            <a:endParaRPr lang="en-US" sz="1400" dirty="0"/>
          </a:p>
        </p:txBody>
      </p:sp>
      <p:cxnSp>
        <p:nvCxnSpPr>
          <p:cNvPr id="25" name="Straight Arrow Connector 24"/>
          <p:cNvCxnSpPr/>
          <p:nvPr/>
        </p:nvCxnSpPr>
        <p:spPr>
          <a:xfrm flipV="1">
            <a:off x="4572000" y="4257092"/>
            <a:ext cx="1960236" cy="1008112"/>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59528" y="4725144"/>
            <a:ext cx="2124236" cy="523220"/>
          </a:xfrm>
          <a:prstGeom prst="rect">
            <a:avLst/>
          </a:prstGeom>
          <a:noFill/>
        </p:spPr>
        <p:txBody>
          <a:bodyPr wrap="square" rtlCol="0">
            <a:spAutoFit/>
          </a:bodyPr>
          <a:lstStyle/>
          <a:p>
            <a:r>
              <a:rPr lang="en-US" sz="1400" dirty="0" smtClean="0"/>
              <a:t>- Discover training courses</a:t>
            </a:r>
          </a:p>
          <a:p>
            <a:r>
              <a:rPr lang="en-US" sz="1400" dirty="0" smtClean="0"/>
              <a:t>- Read available info</a:t>
            </a:r>
            <a:endParaRPr lang="en-US" sz="1400" dirty="0"/>
          </a:p>
        </p:txBody>
      </p:sp>
      <p:cxnSp>
        <p:nvCxnSpPr>
          <p:cNvPr id="30" name="Straight Arrow Connector 29"/>
          <p:cNvCxnSpPr>
            <a:endCxn id="12" idx="0"/>
          </p:cNvCxnSpPr>
          <p:nvPr/>
        </p:nvCxnSpPr>
        <p:spPr>
          <a:xfrm flipH="1">
            <a:off x="1184849" y="1727115"/>
            <a:ext cx="2467067" cy="1334132"/>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915612" y="1628800"/>
            <a:ext cx="2124236" cy="738664"/>
          </a:xfrm>
          <a:prstGeom prst="rect">
            <a:avLst/>
          </a:prstGeom>
          <a:noFill/>
        </p:spPr>
        <p:txBody>
          <a:bodyPr wrap="square" rtlCol="0">
            <a:spAutoFit/>
          </a:bodyPr>
          <a:lstStyle/>
          <a:p>
            <a:r>
              <a:rPr lang="en-US" sz="1400" dirty="0" smtClean="0"/>
              <a:t>- Pays </a:t>
            </a:r>
            <a:r>
              <a:rPr lang="en-US" sz="1400" dirty="0"/>
              <a:t>% of exam </a:t>
            </a:r>
            <a:r>
              <a:rPr lang="en-US" sz="1400" dirty="0" smtClean="0"/>
              <a:t>fee to support maintenance costs (signed contract)</a:t>
            </a:r>
            <a:endParaRPr lang="en-US" sz="1400" dirty="0"/>
          </a:p>
        </p:txBody>
      </p:sp>
      <p:cxnSp>
        <p:nvCxnSpPr>
          <p:cNvPr id="37" name="Straight Arrow Connector 36"/>
          <p:cNvCxnSpPr>
            <a:stCxn id="6" idx="3"/>
          </p:cNvCxnSpPr>
          <p:nvPr/>
        </p:nvCxnSpPr>
        <p:spPr>
          <a:xfrm>
            <a:off x="4416581" y="1727115"/>
            <a:ext cx="2567687" cy="1557869"/>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4391980" y="2096852"/>
            <a:ext cx="2304256" cy="1404156"/>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4535996" y="4041068"/>
            <a:ext cx="1816220" cy="936104"/>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4299988" y="4077072"/>
            <a:ext cx="1836204" cy="307777"/>
          </a:xfrm>
          <a:prstGeom prst="rect">
            <a:avLst/>
          </a:prstGeom>
          <a:noFill/>
        </p:spPr>
        <p:txBody>
          <a:bodyPr wrap="square" rtlCol="0">
            <a:spAutoFit/>
          </a:bodyPr>
          <a:lstStyle/>
          <a:p>
            <a:r>
              <a:rPr lang="en-US" sz="1400" dirty="0" smtClean="0"/>
              <a:t>- Delivers training</a:t>
            </a:r>
            <a:endParaRPr lang="en-US" sz="1400" dirty="0"/>
          </a:p>
        </p:txBody>
      </p:sp>
      <p:pic>
        <p:nvPicPr>
          <p:cNvPr id="56" name="Picture 55"/>
          <p:cNvPicPr>
            <a:picLocks noChangeAspect="1"/>
          </p:cNvPicPr>
          <p:nvPr/>
        </p:nvPicPr>
        <p:blipFill>
          <a:blip r:embed="rId8"/>
          <a:stretch>
            <a:fillRect/>
          </a:stretch>
        </p:blipFill>
        <p:spPr>
          <a:xfrm>
            <a:off x="7324324" y="3284984"/>
            <a:ext cx="704060" cy="648072"/>
          </a:xfrm>
          <a:prstGeom prst="rect">
            <a:avLst/>
          </a:prstGeom>
        </p:spPr>
      </p:pic>
      <p:sp>
        <p:nvSpPr>
          <p:cNvPr id="57" name="TextBox 56"/>
          <p:cNvSpPr txBox="1"/>
          <p:nvPr/>
        </p:nvSpPr>
        <p:spPr>
          <a:xfrm>
            <a:off x="7884368" y="3320988"/>
            <a:ext cx="1259632" cy="646331"/>
          </a:xfrm>
          <a:prstGeom prst="rect">
            <a:avLst/>
          </a:prstGeom>
          <a:noFill/>
        </p:spPr>
        <p:txBody>
          <a:bodyPr wrap="square" rtlCol="0">
            <a:spAutoFit/>
          </a:bodyPr>
          <a:lstStyle>
            <a:defPPr>
              <a:defRPr lang="en-US"/>
            </a:defPPr>
            <a:lvl1pPr>
              <a:defRPr sz="1400"/>
            </a:lvl1pPr>
          </a:lstStyle>
          <a:p>
            <a:pPr marL="285750" indent="-285750">
              <a:buFont typeface="Wingdings" charset="2"/>
              <a:buChar char="ü"/>
            </a:pPr>
            <a:r>
              <a:rPr lang="en-US" sz="1200" dirty="0" smtClean="0"/>
              <a:t>Ind. Trainers</a:t>
            </a:r>
          </a:p>
          <a:p>
            <a:pPr marL="285750" indent="-285750">
              <a:buFont typeface="Wingdings" charset="2"/>
              <a:buChar char="ü"/>
            </a:pPr>
            <a:r>
              <a:rPr lang="en-US" sz="1200" dirty="0" smtClean="0"/>
              <a:t>Companies</a:t>
            </a:r>
          </a:p>
          <a:p>
            <a:pPr marL="285750" indent="-285750">
              <a:buFont typeface="Wingdings" charset="2"/>
              <a:buChar char="ü"/>
            </a:pPr>
            <a:r>
              <a:rPr lang="en-US" sz="1200" dirty="0" smtClean="0"/>
              <a:t>Universities</a:t>
            </a:r>
            <a:endParaRPr lang="en-US" sz="1200" dirty="0"/>
          </a:p>
        </p:txBody>
      </p:sp>
      <p:sp>
        <p:nvSpPr>
          <p:cNvPr id="64" name="Footer Placeholder 3"/>
          <p:cNvSpPr>
            <a:spLocks noGrp="1"/>
          </p:cNvSpPr>
          <p:nvPr>
            <p:ph type="ftr" sz="quarter" idx="11"/>
          </p:nvPr>
        </p:nvSpPr>
        <p:spPr>
          <a:xfrm>
            <a:off x="3128888" y="6453336"/>
            <a:ext cx="4215420" cy="252028"/>
          </a:xfrm>
        </p:spPr>
        <p:txBody>
          <a:bodyPr/>
          <a:lstStyle/>
          <a:p>
            <a:r>
              <a:rPr lang="en-GB" dirty="0"/>
              <a:t>EDISON Professional Training and Certification </a:t>
            </a:r>
            <a:r>
              <a:rPr lang="en-GB" dirty="0" smtClean="0"/>
              <a:t>Business Model</a:t>
            </a:r>
            <a:endParaRPr lang="en-GB" dirty="0"/>
          </a:p>
        </p:txBody>
      </p:sp>
      <p:sp>
        <p:nvSpPr>
          <p:cNvPr id="65" name="Date Placeholder 5"/>
          <p:cNvSpPr>
            <a:spLocks noGrp="1"/>
          </p:cNvSpPr>
          <p:nvPr>
            <p:ph type="dt" sz="half" idx="2"/>
          </p:nvPr>
        </p:nvSpPr>
        <p:spPr>
          <a:xfrm>
            <a:off x="111018" y="6408712"/>
            <a:ext cx="2840802" cy="368660"/>
          </a:xfrm>
        </p:spPr>
        <p:txBody>
          <a:bodyPr/>
          <a:lstStyle/>
          <a:p>
            <a:r>
              <a:rPr lang="en-US" dirty="0" smtClean="0"/>
              <a:t>EDISON F2F – Amsterdam, 19 May 2016</a:t>
            </a:r>
            <a:endParaRPr lang="en-GB" dirty="0"/>
          </a:p>
        </p:txBody>
      </p:sp>
    </p:spTree>
    <p:extLst>
      <p:ext uri="{BB962C8B-B14F-4D97-AF65-F5344CB8AC3E}">
        <p14:creationId xmlns:p14="http://schemas.microsoft.com/office/powerpoint/2010/main" val="14120123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Register as EDISON Training Org. (example)</a:t>
            </a:r>
            <a:endParaRPr lang="en-GB" dirty="0"/>
          </a:p>
        </p:txBody>
      </p:sp>
      <p:sp>
        <p:nvSpPr>
          <p:cNvPr id="3" name="Inhaltsplatzhalter 2"/>
          <p:cNvSpPr>
            <a:spLocks noGrp="1"/>
          </p:cNvSpPr>
          <p:nvPr>
            <p:ph idx="1"/>
          </p:nvPr>
        </p:nvSpPr>
        <p:spPr/>
        <p:txBody>
          <a:bodyPr>
            <a:normAutofit/>
          </a:bodyPr>
          <a:lstStyle/>
          <a:p>
            <a:r>
              <a:rPr lang="en-GB" sz="2000" b="1" dirty="0" smtClean="0"/>
              <a:t>When should you register your organisation as an EDISON training organisation?</a:t>
            </a:r>
          </a:p>
          <a:p>
            <a:pPr lvl="1"/>
            <a:r>
              <a:rPr lang="en-GB" sz="1800" dirty="0" smtClean="0"/>
              <a:t>If you are going to organise internal EDISON trainings and exams for the members / employees of your organisation, which will be given by one or more trainers associated with your organisation</a:t>
            </a:r>
          </a:p>
          <a:p>
            <a:pPr lvl="1"/>
            <a:r>
              <a:rPr lang="en-GB" sz="1800" dirty="0" smtClean="0"/>
              <a:t>If you are going to offer public EDISON trainings and exams or internal EDISON trainings and exams for other organisations, which will be given by one or more trainers associated with your organisation</a:t>
            </a:r>
          </a:p>
          <a:p>
            <a:r>
              <a:rPr lang="en-GB" sz="2000" b="1" dirty="0" smtClean="0"/>
              <a:t>How to register:</a:t>
            </a:r>
          </a:p>
          <a:p>
            <a:pPr marL="914400" lvl="1" indent="-457200">
              <a:buFont typeface="+mj-lt"/>
              <a:buAutoNum type="arabicPeriod"/>
            </a:pPr>
            <a:r>
              <a:rPr lang="en-GB" sz="1800" dirty="0" smtClean="0"/>
              <a:t>Select an EDISON certification body / examination institute</a:t>
            </a:r>
          </a:p>
          <a:p>
            <a:pPr marL="914400" lvl="1" indent="-457200">
              <a:buFont typeface="+mj-lt"/>
              <a:buAutoNum type="arabicPeriod"/>
            </a:pPr>
            <a:r>
              <a:rPr lang="en-GB" sz="1800" dirty="0" smtClean="0"/>
              <a:t>Fulfil the registration according to the procedures of the certification body.</a:t>
            </a:r>
          </a:p>
          <a:p>
            <a:pPr marL="457200" lvl="1" indent="0">
              <a:buNone/>
            </a:pPr>
            <a:r>
              <a:rPr lang="en-GB" sz="1800" dirty="0"/>
              <a:t>	</a:t>
            </a:r>
            <a:r>
              <a:rPr lang="en-GB" sz="1800" dirty="0" smtClean="0"/>
              <a:t>(This usually includes the provision of some information on the 	organisation and the foreseen trainers as well as an image file of the organisation’s logo for inclusion in the public website of the  certification body, if desired)</a:t>
            </a:r>
            <a:endParaRPr lang="en-GB" sz="1800" dirty="0"/>
          </a:p>
        </p:txBody>
      </p:sp>
      <p:sp>
        <p:nvSpPr>
          <p:cNvPr id="4" name="Foliennummernplatzhalter 3"/>
          <p:cNvSpPr>
            <a:spLocks noGrp="1"/>
          </p:cNvSpPr>
          <p:nvPr>
            <p:ph type="sldNum" sz="quarter" idx="12"/>
          </p:nvPr>
        </p:nvSpPr>
        <p:spPr/>
        <p:txBody>
          <a:bodyPr/>
          <a:lstStyle/>
          <a:p>
            <a:fld id="{43507AEB-23B8-F142-83A3-458C56B10093}" type="slidenum">
              <a:rPr lang="en-US" smtClean="0"/>
              <a:t>9</a:t>
            </a:fld>
            <a:endParaRPr lang="en-US"/>
          </a:p>
        </p:txBody>
      </p:sp>
      <p:sp>
        <p:nvSpPr>
          <p:cNvPr id="9" name="Footer Placeholder 3"/>
          <p:cNvSpPr>
            <a:spLocks noGrp="1"/>
          </p:cNvSpPr>
          <p:nvPr>
            <p:ph type="ftr" sz="quarter" idx="11"/>
          </p:nvPr>
        </p:nvSpPr>
        <p:spPr>
          <a:xfrm>
            <a:off x="3128888" y="6453336"/>
            <a:ext cx="4215420" cy="252028"/>
          </a:xfrm>
        </p:spPr>
        <p:txBody>
          <a:bodyPr/>
          <a:lstStyle/>
          <a:p>
            <a:r>
              <a:rPr lang="en-GB" dirty="0"/>
              <a:t>EDISON Professional Training and Certification </a:t>
            </a:r>
            <a:r>
              <a:rPr lang="en-GB" dirty="0" smtClean="0"/>
              <a:t>Business Model</a:t>
            </a:r>
            <a:endParaRPr lang="en-GB" dirty="0"/>
          </a:p>
        </p:txBody>
      </p:sp>
      <p:sp>
        <p:nvSpPr>
          <p:cNvPr id="10" name="Date Placeholder 5"/>
          <p:cNvSpPr>
            <a:spLocks noGrp="1"/>
          </p:cNvSpPr>
          <p:nvPr>
            <p:ph type="dt" sz="half" idx="2"/>
          </p:nvPr>
        </p:nvSpPr>
        <p:spPr>
          <a:xfrm>
            <a:off x="111018" y="6408712"/>
            <a:ext cx="2840802" cy="368660"/>
          </a:xfrm>
        </p:spPr>
        <p:txBody>
          <a:bodyPr/>
          <a:lstStyle/>
          <a:p>
            <a:r>
              <a:rPr lang="en-US" dirty="0" smtClean="0"/>
              <a:t>EDISON F2F – Amsterdam, 19 May 2016</a:t>
            </a:r>
            <a:endParaRPr lang="en-GB" dirty="0"/>
          </a:p>
        </p:txBody>
      </p:sp>
    </p:spTree>
    <p:extLst>
      <p:ext uri="{BB962C8B-B14F-4D97-AF65-F5344CB8AC3E}">
        <p14:creationId xmlns:p14="http://schemas.microsoft.com/office/powerpoint/2010/main" val="3387258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44813</TotalTime>
  <Words>1653</Words>
  <Application>Microsoft Macintosh PowerPoint</Application>
  <PresentationFormat>On-screen Show (4:3)</PresentationFormat>
  <Paragraphs>325</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EDISON Professional Training and Certification Business Model</vt:lpstr>
      <vt:lpstr>Intro</vt:lpstr>
      <vt:lpstr>Certification Types</vt:lpstr>
      <vt:lpstr>EDISON Certification Structure</vt:lpstr>
      <vt:lpstr>Exam content structuring (example)</vt:lpstr>
      <vt:lpstr>EDISON Certification To Dos</vt:lpstr>
      <vt:lpstr>Certification Business Model (example)</vt:lpstr>
      <vt:lpstr>Certification Business Model (processes)</vt:lpstr>
      <vt:lpstr>Register as EDISON Training Org. (example)</vt:lpstr>
      <vt:lpstr>EDISON trainer policy (example)</vt:lpstr>
      <vt:lpstr>Certification Business Model To Dos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demch</dc:creator>
  <cp:lastModifiedBy>Sy Holsinger</cp:lastModifiedBy>
  <cp:revision>1255</cp:revision>
  <cp:lastPrinted>2015-09-21T01:42:43Z</cp:lastPrinted>
  <dcterms:created xsi:type="dcterms:W3CDTF">2010-12-21T20:41:30Z</dcterms:created>
  <dcterms:modified xsi:type="dcterms:W3CDTF">2016-05-19T07:13:35Z</dcterms:modified>
</cp:coreProperties>
</file>