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7" r:id="rId5"/>
    <p:sldId id="260" r:id="rId6"/>
    <p:sldId id="268" r:id="rId7"/>
    <p:sldId id="263" r:id="rId8"/>
    <p:sldId id="269" r:id="rId9"/>
    <p:sldId id="270" r:id="rId10"/>
    <p:sldId id="264" r:id="rId11"/>
    <p:sldId id="271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531B94-CAFB-4A59-B138-2EFA5EE666AC}" type="datetimeFigureOut">
              <a:rPr lang="en-GB" smtClean="0"/>
              <a:pPr/>
              <a:t>19/01/2011</a:t>
            </a:fld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0DC4BCC-D187-4665-8FC0-D9D859DB2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531B94-CAFB-4A59-B138-2EFA5EE666AC}" type="datetimeFigureOut">
              <a:rPr lang="en-GB" smtClean="0"/>
              <a:pPr/>
              <a:t>19/01/2011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C4BCC-D187-4665-8FC0-D9D859DB2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531B94-CAFB-4A59-B138-2EFA5EE666AC}" type="datetimeFigureOut">
              <a:rPr lang="en-GB" smtClean="0"/>
              <a:pPr/>
              <a:t>19/01/2011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C4BCC-D187-4665-8FC0-D9D859DB2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4531B94-CAFB-4A59-B138-2EFA5EE666AC}" type="datetimeFigureOut">
              <a:rPr lang="en-GB" smtClean="0"/>
              <a:pPr/>
              <a:t>19/01/2011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0DC4BCC-D187-4665-8FC0-D9D859DB26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TSA1.5 Accounting </a:t>
            </a:r>
            <a:r>
              <a:rPr lang="en-GB" dirty="0" err="1" smtClean="0"/>
              <a:t>Workplan</a:t>
            </a:r>
            <a:r>
              <a:rPr lang="en-GB" dirty="0" smtClean="0"/>
              <a:t> 2011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John </a:t>
            </a:r>
            <a:r>
              <a:rPr lang="en-GB" dirty="0" smtClean="0"/>
              <a:t>Gordon</a:t>
            </a:r>
          </a:p>
          <a:p>
            <a:r>
              <a:rPr lang="en-GB" dirty="0" smtClean="0"/>
              <a:t>Planning Workshop 19/2/2011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7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Regional Accounting Server packaged and </a:t>
            </a:r>
            <a:r>
              <a:rPr lang="en-GB" dirty="0" smtClean="0"/>
              <a:t>released </a:t>
            </a:r>
            <a:r>
              <a:rPr lang="en-GB" dirty="0" smtClean="0"/>
              <a:t>to </a:t>
            </a:r>
            <a:r>
              <a:rPr lang="en-GB" dirty="0" smtClean="0"/>
              <a:t>NGIs. </a:t>
            </a:r>
            <a:endParaRPr lang="en-GB" dirty="0" smtClean="0"/>
          </a:p>
          <a:p>
            <a:r>
              <a:rPr lang="en-GB" dirty="0" smtClean="0"/>
              <a:t>1 June 2011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</a:t>
            </a:r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Regional Deployment and Migration</a:t>
            </a:r>
            <a:endParaRPr lang="en-US" dirty="0" smtClean="0"/>
          </a:p>
          <a:p>
            <a:r>
              <a:rPr lang="en-GB" dirty="0" smtClean="0"/>
              <a:t> </a:t>
            </a: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June </a:t>
            </a:r>
            <a:r>
              <a:rPr lang="en-GB" dirty="0" smtClean="0"/>
              <a:t>onwards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most stages we will have a test infrastructure for people to test against.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OGF-RUS Interface</a:t>
            </a:r>
          </a:p>
          <a:p>
            <a:r>
              <a:rPr lang="en-GB" dirty="0" smtClean="0"/>
              <a:t>After Milestone </a:t>
            </a:r>
            <a:r>
              <a:rPr lang="en-GB" dirty="0" smtClean="0"/>
              <a:t>2 </a:t>
            </a:r>
            <a:r>
              <a:rPr lang="en-GB" dirty="0" smtClean="0"/>
              <a:t>we will be able to develop other accounting record types in parallel with milestone </a:t>
            </a:r>
            <a:r>
              <a:rPr lang="en-GB" dirty="0" smtClean="0"/>
              <a:t>3. </a:t>
            </a:r>
            <a:r>
              <a:rPr lang="en-GB" dirty="0" smtClean="0"/>
              <a:t>(</a:t>
            </a:r>
            <a:r>
              <a:rPr lang="en-GB" dirty="0" err="1" smtClean="0"/>
              <a:t>eg</a:t>
            </a:r>
            <a:r>
              <a:rPr lang="en-GB" dirty="0" smtClean="0"/>
              <a:t> storage, clouds)</a:t>
            </a:r>
          </a:p>
          <a:p>
            <a:pPr lvl="1"/>
            <a:r>
              <a:rPr lang="en-GB" dirty="0" smtClean="0"/>
              <a:t>And publish them after milestone </a:t>
            </a:r>
            <a:r>
              <a:rPr lang="en-GB" dirty="0" smtClean="0"/>
              <a:t>5</a:t>
            </a:r>
            <a:endParaRPr lang="en-GB" dirty="0" smtClean="0"/>
          </a:p>
          <a:p>
            <a:r>
              <a:rPr lang="en-GB" dirty="0" smtClean="0"/>
              <a:t>Local Job Accounting</a:t>
            </a:r>
          </a:p>
          <a:p>
            <a:pPr lvl="1"/>
            <a:r>
              <a:rPr lang="en-GB" dirty="0" smtClean="0"/>
              <a:t>This is schema semantics, not a change to the infrastructure.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plan combines developments </a:t>
            </a:r>
          </a:p>
          <a:p>
            <a:pPr lvl="1"/>
            <a:r>
              <a:rPr lang="en-GB" dirty="0" smtClean="0"/>
              <a:t>to the APEL server infrastructure done in EGI-Inspire JRA1 and </a:t>
            </a:r>
          </a:p>
          <a:p>
            <a:pPr lvl="1"/>
            <a:r>
              <a:rPr lang="en-GB" dirty="0" smtClean="0"/>
              <a:t>matching developments to the </a:t>
            </a:r>
            <a:r>
              <a:rPr lang="en-GB" dirty="0" err="1" smtClean="0"/>
              <a:t>apel</a:t>
            </a:r>
            <a:r>
              <a:rPr lang="en-GB" dirty="0" smtClean="0"/>
              <a:t> parsers and client in EMI</a:t>
            </a:r>
          </a:p>
          <a:p>
            <a:r>
              <a:rPr lang="en-GB" dirty="0" smtClean="0"/>
              <a:t>It is the deployment of both of these that is relevant to EGI-Inspire SA1.</a:t>
            </a:r>
          </a:p>
          <a:p>
            <a:r>
              <a:rPr lang="en-GB" dirty="0" smtClean="0"/>
              <a:t>A simple deployment plan would be dull without explaining what will change.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Design of regional </a:t>
            </a:r>
            <a:r>
              <a:rPr lang="en-GB" dirty="0" err="1" smtClean="0"/>
              <a:t>apel</a:t>
            </a:r>
            <a:r>
              <a:rPr lang="en-GB" dirty="0" smtClean="0"/>
              <a:t> system has necessitated several redesigns.</a:t>
            </a:r>
          </a:p>
          <a:p>
            <a:r>
              <a:rPr lang="en-GB" dirty="0" smtClean="0"/>
              <a:t>A –Schema</a:t>
            </a:r>
          </a:p>
          <a:p>
            <a:pPr lvl="1"/>
            <a:r>
              <a:rPr lang="en-GB" dirty="0"/>
              <a:t>Simplification – removed unused or duplicate fields</a:t>
            </a:r>
          </a:p>
          <a:p>
            <a:pPr lvl="1"/>
            <a:r>
              <a:rPr lang="en-GB" dirty="0"/>
              <a:t>Add new fields for MPI</a:t>
            </a:r>
          </a:p>
          <a:p>
            <a:pPr lvl="1"/>
            <a:r>
              <a:rPr lang="en-GB" dirty="0"/>
              <a:t>Rename fields to align with OGF UR</a:t>
            </a:r>
          </a:p>
          <a:p>
            <a:pPr lvl="1"/>
            <a:r>
              <a:rPr lang="en-GB" dirty="0" smtClean="0"/>
              <a:t>Integrity – new </a:t>
            </a:r>
            <a:r>
              <a:rPr lang="en-GB" dirty="0" err="1" smtClean="0"/>
              <a:t>RecordID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B - Message Format and Infrastructure</a:t>
            </a:r>
          </a:p>
          <a:p>
            <a:pPr lvl="1"/>
            <a:r>
              <a:rPr lang="en-GB" dirty="0"/>
              <a:t>Use STOMP on production infrastructure</a:t>
            </a:r>
          </a:p>
          <a:p>
            <a:pPr lvl="1"/>
            <a:r>
              <a:rPr lang="en-GB" dirty="0" smtClean="0"/>
              <a:t>Requires </a:t>
            </a:r>
            <a:r>
              <a:rPr lang="en-GB" dirty="0"/>
              <a:t>a new encryption and authorisation model.</a:t>
            </a:r>
          </a:p>
          <a:p>
            <a:r>
              <a:rPr lang="en-GB" dirty="0" smtClean="0"/>
              <a:t> </a:t>
            </a:r>
            <a:r>
              <a:rPr lang="en-GB" dirty="0"/>
              <a:t>C – change job record database to reflect A and B.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new DB schema for Job Records and Summary Job Records</a:t>
            </a:r>
            <a:endParaRPr lang="en-US" dirty="0" smtClean="0"/>
          </a:p>
          <a:p>
            <a:r>
              <a:rPr lang="en-GB" dirty="0" smtClean="0"/>
              <a:t>Design </a:t>
            </a:r>
            <a:r>
              <a:rPr lang="en-GB" dirty="0" smtClean="0"/>
              <a:t>new message format for JR and </a:t>
            </a:r>
            <a:r>
              <a:rPr lang="en-GB" dirty="0" smtClean="0"/>
              <a:t>SJR</a:t>
            </a:r>
          </a:p>
          <a:p>
            <a:r>
              <a:rPr lang="en-GB" dirty="0" smtClean="0"/>
              <a:t>21 Jan 2011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Summary Consumer (SJR) deployed in pre-production</a:t>
            </a:r>
            <a:endParaRPr lang="en-US" dirty="0" smtClean="0"/>
          </a:p>
          <a:p>
            <a:r>
              <a:rPr lang="en-GB" dirty="0" smtClean="0"/>
              <a:t>Stomp </a:t>
            </a:r>
            <a:r>
              <a:rPr lang="en-GB" dirty="0" smtClean="0"/>
              <a:t>consumer + record loader (SJR) + SJR database + SJR to legacy publisher</a:t>
            </a:r>
            <a:endParaRPr lang="en-US" dirty="0" smtClean="0"/>
          </a:p>
          <a:p>
            <a:r>
              <a:rPr lang="en-GB" dirty="0" smtClean="0"/>
              <a:t>Pre-requisite </a:t>
            </a:r>
            <a:r>
              <a:rPr lang="en-GB" dirty="0" smtClean="0"/>
              <a:t>for regional instances to publish summaries to central repository</a:t>
            </a:r>
          </a:p>
          <a:p>
            <a:r>
              <a:rPr lang="en-GB" dirty="0" smtClean="0"/>
              <a:t>And for the latter to receive them</a:t>
            </a:r>
            <a:r>
              <a:rPr lang="en-GB" dirty="0" smtClean="0"/>
              <a:t>.</a:t>
            </a:r>
          </a:p>
          <a:p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Feb 2011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Summary Publisher deployed at RAL</a:t>
            </a:r>
            <a:endParaRPr lang="en-US" dirty="0" smtClean="0"/>
          </a:p>
          <a:p>
            <a:r>
              <a:rPr lang="en-GB" dirty="0" smtClean="0"/>
              <a:t>Summary </a:t>
            </a:r>
            <a:r>
              <a:rPr lang="en-GB" dirty="0" smtClean="0"/>
              <a:t>Publisher distributed as source to Region </a:t>
            </a:r>
            <a:r>
              <a:rPr lang="en-GB" dirty="0" smtClean="0"/>
              <a:t>Cs</a:t>
            </a:r>
          </a:p>
          <a:p>
            <a:r>
              <a:rPr lang="en-GB" dirty="0" smtClean="0"/>
              <a:t>SGAS</a:t>
            </a:r>
            <a:r>
              <a:rPr lang="en-GB" dirty="0" smtClean="0"/>
              <a:t>, OSG, DGAS, etc can develop </a:t>
            </a:r>
            <a:r>
              <a:rPr lang="en-GB" dirty="0" smtClean="0"/>
              <a:t>and test their </a:t>
            </a:r>
            <a:r>
              <a:rPr lang="en-GB" dirty="0" smtClean="0"/>
              <a:t>own publisher to publish summaries directly to </a:t>
            </a:r>
            <a:r>
              <a:rPr lang="en-GB" dirty="0" smtClean="0"/>
              <a:t>APEL.</a:t>
            </a:r>
          </a:p>
          <a:p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Feb 2011</a:t>
            </a:r>
          </a:p>
          <a:p>
            <a:pPr>
              <a:buNone/>
            </a:pPr>
            <a:endParaRPr lang="en-GB" dirty="0" smtClean="0"/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dirty="0" smtClean="0"/>
              <a:t>DB schema for JR deployed at RAL</a:t>
            </a:r>
            <a:endParaRPr lang="en-US" dirty="0" smtClean="0"/>
          </a:p>
          <a:p>
            <a:r>
              <a:rPr lang="en-GB" dirty="0" smtClean="0"/>
              <a:t>  Legacy DB to new DB publisher deployed</a:t>
            </a:r>
            <a:endParaRPr lang="en-US" dirty="0" smtClean="0"/>
          </a:p>
          <a:p>
            <a:r>
              <a:rPr lang="en-GB" dirty="0" smtClean="0"/>
              <a:t>  </a:t>
            </a:r>
            <a:r>
              <a:rPr lang="en-GB" dirty="0" smtClean="0"/>
              <a:t>Old </a:t>
            </a:r>
            <a:r>
              <a:rPr lang="en-GB" dirty="0" smtClean="0"/>
              <a:t>DB to new DB migrated</a:t>
            </a:r>
            <a:endParaRPr lang="en-US" dirty="0" smtClean="0"/>
          </a:p>
          <a:p>
            <a:r>
              <a:rPr lang="en-GB" dirty="0" smtClean="0"/>
              <a:t> </a:t>
            </a:r>
            <a:r>
              <a:rPr lang="en-GB" dirty="0" smtClean="0"/>
              <a:t>Summariser </a:t>
            </a:r>
            <a:r>
              <a:rPr lang="en-GB" dirty="0" smtClean="0"/>
              <a:t>from JR to SJR deployed</a:t>
            </a:r>
            <a:endParaRPr lang="en-US" dirty="0" smtClean="0"/>
          </a:p>
          <a:p>
            <a:r>
              <a:rPr lang="en-GB" dirty="0" smtClean="0"/>
              <a:t>Summariser </a:t>
            </a:r>
            <a:r>
              <a:rPr lang="en-GB" dirty="0" smtClean="0"/>
              <a:t>(to Portal tables) </a:t>
            </a:r>
            <a:r>
              <a:rPr lang="en-GB" dirty="0" smtClean="0"/>
              <a:t>deployed</a:t>
            </a:r>
          </a:p>
          <a:p>
            <a:r>
              <a:rPr lang="en-GB" dirty="0" smtClean="0"/>
              <a:t>2 April 2011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Job Record Consumer (JR) deployed</a:t>
            </a:r>
            <a:endParaRPr lang="en-US" dirty="0" smtClean="0"/>
          </a:p>
          <a:p>
            <a:r>
              <a:rPr lang="en-GB" dirty="0" smtClean="0"/>
              <a:t>Record </a:t>
            </a:r>
            <a:r>
              <a:rPr lang="en-GB" dirty="0" smtClean="0"/>
              <a:t>Loader (JR+SJR</a:t>
            </a:r>
            <a:r>
              <a:rPr lang="en-GB" dirty="0" smtClean="0"/>
              <a:t>)</a:t>
            </a:r>
            <a:r>
              <a:rPr lang="en-GB" dirty="0" smtClean="0"/>
              <a:t> </a:t>
            </a:r>
            <a:r>
              <a:rPr lang="en-GB" dirty="0" smtClean="0"/>
              <a:t>deployed</a:t>
            </a:r>
          </a:p>
          <a:p>
            <a:r>
              <a:rPr lang="en-GB" dirty="0" smtClean="0"/>
              <a:t>15</a:t>
            </a:r>
            <a:r>
              <a:rPr lang="en-GB" baseline="30000" dirty="0" smtClean="0"/>
              <a:t>th</a:t>
            </a:r>
            <a:r>
              <a:rPr lang="en-GB" dirty="0" smtClean="0"/>
              <a:t> April 2011</a:t>
            </a:r>
            <a:endParaRPr lang="en-US" dirty="0" smtClean="0"/>
          </a:p>
          <a:p>
            <a:r>
              <a:rPr lang="en-GB" dirty="0" smtClean="0"/>
              <a:t>Central Server ready to receive new format input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Milestone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APEL Publisher (stomp-based) released</a:t>
            </a:r>
            <a:endParaRPr lang="en-US" dirty="0" smtClean="0"/>
          </a:p>
          <a:p>
            <a:r>
              <a:rPr lang="en-GB" dirty="0" smtClean="0"/>
              <a:t>15th </a:t>
            </a:r>
            <a:r>
              <a:rPr lang="en-GB" dirty="0" smtClean="0"/>
              <a:t>April 2011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2010-09-13-omb-intro</Template>
  <TotalTime>75</TotalTime>
  <Words>373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EGI-InSPIRE-Slide-Template_v4</vt:lpstr>
      <vt:lpstr>TSA1.5 Accounting Workplan 2011</vt:lpstr>
      <vt:lpstr>Slide 2</vt:lpstr>
      <vt:lpstr>Slide 3</vt:lpstr>
      <vt:lpstr>Milestone 1 </vt:lpstr>
      <vt:lpstr>Milestone 2</vt:lpstr>
      <vt:lpstr>Milestone 3</vt:lpstr>
      <vt:lpstr>Milestone 4</vt:lpstr>
      <vt:lpstr>Milestone 5</vt:lpstr>
      <vt:lpstr>Milestone 6</vt:lpstr>
      <vt:lpstr>Milestone 7 </vt:lpstr>
      <vt:lpstr>Milestone 8</vt:lpstr>
      <vt:lpstr>Testing</vt:lpstr>
      <vt:lpstr>Other Work</vt:lpstr>
    </vt:vector>
  </TitlesOfParts>
  <Company>STFC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TSA1.5 Accounting Workplan 2011</dc:title>
  <dc:creator>John Gordon</dc:creator>
  <cp:lastModifiedBy>John Gordon</cp:lastModifiedBy>
  <cp:revision>9</cp:revision>
  <dcterms:created xsi:type="dcterms:W3CDTF">2011-01-18T21:58:52Z</dcterms:created>
  <dcterms:modified xsi:type="dcterms:W3CDTF">2011-01-19T09:40:09Z</dcterms:modified>
</cp:coreProperties>
</file>