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9" autoAdjust="0"/>
    <p:restoredTop sz="94660"/>
  </p:normalViewPr>
  <p:slideViewPr>
    <p:cSldViewPr>
      <p:cViewPr>
        <p:scale>
          <a:sx n="74" d="100"/>
          <a:sy n="74" d="100"/>
        </p:scale>
        <p:origin x="-36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1/19/2011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1/19/2011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SA1.4 </a:t>
            </a:r>
            <a:r>
              <a:rPr lang="en-US" b="1" dirty="0" smtClean="0"/>
              <a:t>Work Plan 2011</a:t>
            </a:r>
            <a:endParaRPr lang="en-US" b="1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74232"/>
            <a:ext cx="5832648" cy="1343000"/>
          </a:xfrm>
        </p:spPr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 smtClean="0"/>
          </a:p>
          <a:p>
            <a:r>
              <a:rPr lang="en-GB" dirty="0" smtClean="0"/>
              <a:t>University Computing Centre (SRCE)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1/19/2011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SA1.4 Work plan 2011</a:t>
            </a: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Repository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Redesign of APEL started in 2010</a:t>
            </a:r>
          </a:p>
          <a:p>
            <a:r>
              <a:rPr lang="en-US" dirty="0" smtClean="0"/>
              <a:t>Regionalized release</a:t>
            </a:r>
          </a:p>
          <a:p>
            <a:pPr lvl="1"/>
            <a:r>
              <a:rPr lang="en-US" dirty="0" smtClean="0"/>
              <a:t>first half of 2011</a:t>
            </a:r>
          </a:p>
          <a:p>
            <a:r>
              <a:rPr lang="en-US" dirty="0" smtClean="0"/>
              <a:t>http://goc.grid.sinica.edu.tw/gocwiki/ApelMilestones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1/19/2011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SA1.4 Work plan 2011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of NGI Instances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already deployed</a:t>
            </a:r>
          </a:p>
          <a:p>
            <a:pPr lvl="1"/>
            <a:r>
              <a:rPr lang="en-US" dirty="0" smtClean="0"/>
              <a:t>Operations portal</a:t>
            </a:r>
          </a:p>
          <a:p>
            <a:pPr lvl="1"/>
            <a:r>
              <a:rPr lang="en-US" dirty="0" smtClean="0"/>
              <a:t>SAM</a:t>
            </a:r>
          </a:p>
          <a:p>
            <a:pPr lvl="1"/>
            <a:r>
              <a:rPr lang="en-US" dirty="0" err="1" smtClean="0"/>
              <a:t>xGUS</a:t>
            </a:r>
            <a:endParaRPr lang="en-US" dirty="0" smtClean="0"/>
          </a:p>
          <a:p>
            <a:r>
              <a:rPr lang="en-US" dirty="0" smtClean="0"/>
              <a:t>New instances expected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of NGI Instances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regionalized releases</a:t>
            </a:r>
          </a:p>
          <a:p>
            <a:pPr lvl="1"/>
            <a:r>
              <a:rPr lang="en-US" dirty="0" smtClean="0"/>
              <a:t>GOCDB (</a:t>
            </a:r>
            <a:r>
              <a:rPr lang="en-US" dirty="0" err="1" smtClean="0"/>
              <a:t>MySQL</a:t>
            </a:r>
            <a:r>
              <a:rPr lang="en-US" dirty="0" smtClean="0"/>
              <a:t> version) – 11 NGIs</a:t>
            </a:r>
          </a:p>
          <a:p>
            <a:pPr lvl="1"/>
            <a:r>
              <a:rPr lang="en-US" dirty="0" smtClean="0"/>
              <a:t>Accounting repository &amp; portal – 10 NGIs</a:t>
            </a:r>
          </a:p>
          <a:p>
            <a:r>
              <a:rPr lang="en-US" dirty="0" smtClean="0"/>
              <a:t>https</a:t>
            </a:r>
            <a:r>
              <a:rPr lang="en-US" dirty="0" smtClean="0"/>
              <a:t>://wiki.egi.eu/wiki/Operations_tools_deployment_plans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Activities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Ops tools monitoring</a:t>
            </a:r>
            <a:endParaRPr lang="en-US" dirty="0" smtClean="0"/>
          </a:p>
          <a:p>
            <a:pPr lvl="1"/>
            <a:r>
              <a:rPr lang="en-US" dirty="0" smtClean="0"/>
              <a:t>https://</a:t>
            </a:r>
            <a:r>
              <a:rPr lang="en-US" dirty="0" smtClean="0"/>
              <a:t>ops-monitor.cern.ch/nagios/</a:t>
            </a:r>
          </a:p>
          <a:p>
            <a:pPr lvl="1"/>
            <a:r>
              <a:rPr lang="en-US" dirty="0" smtClean="0"/>
              <a:t>RT #79</a:t>
            </a:r>
          </a:p>
          <a:p>
            <a:r>
              <a:rPr lang="en-US" dirty="0" smtClean="0"/>
              <a:t>Migration to egi.eu domain</a:t>
            </a:r>
          </a:p>
          <a:p>
            <a:pPr lvl="1"/>
            <a:r>
              <a:rPr lang="en-US" dirty="0" smtClean="0"/>
              <a:t>deadline – March 2011</a:t>
            </a:r>
          </a:p>
          <a:p>
            <a:pPr lvl="1"/>
            <a:r>
              <a:rPr lang="en-US" dirty="0" smtClean="0"/>
              <a:t>RT #187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1/19/2011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SA1.4 Work plan 2011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Activities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</a:t>
            </a:r>
            <a:r>
              <a:rPr lang="en-US" dirty="0" smtClean="0"/>
              <a:t>o</a:t>
            </a:r>
            <a:r>
              <a:rPr lang="en-US" dirty="0" smtClean="0"/>
              <a:t>perations procedures</a:t>
            </a:r>
          </a:p>
          <a:p>
            <a:r>
              <a:rPr lang="en-US" dirty="0" smtClean="0"/>
              <a:t>Deployment coordination</a:t>
            </a:r>
          </a:p>
          <a:p>
            <a:pPr lvl="1"/>
            <a:r>
              <a:rPr lang="en-US" dirty="0" smtClean="0"/>
              <a:t>tracking dependencies between tools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1/19/2011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SA1.4 Work plan 2011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Tools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Tracking upgrades of central and NGI instances</a:t>
            </a:r>
          </a:p>
          <a:p>
            <a:r>
              <a:rPr lang="en-US" dirty="0" smtClean="0"/>
              <a:t>Development roadmap is yet to be defined</a:t>
            </a:r>
          </a:p>
          <a:p>
            <a:pPr lvl="1"/>
            <a:r>
              <a:rPr lang="en-US" dirty="0" smtClean="0"/>
              <a:t>main source of info – MS 704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1/19/2011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SA1.4 Work plan 2011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Messaging Infrastructure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improvements</a:t>
            </a:r>
          </a:p>
          <a:p>
            <a:pPr lvl="1"/>
            <a:r>
              <a:rPr lang="en-US" dirty="0" err="1" smtClean="0"/>
              <a:t>AuthZ</a:t>
            </a:r>
            <a:r>
              <a:rPr lang="en-US" dirty="0" smtClean="0"/>
              <a:t> for topics and queues</a:t>
            </a:r>
          </a:p>
          <a:p>
            <a:pPr lvl="1"/>
            <a:r>
              <a:rPr lang="en-US" dirty="0" err="1" smtClean="0"/>
              <a:t>AuthZ</a:t>
            </a:r>
            <a:r>
              <a:rPr lang="en-US" dirty="0" smtClean="0"/>
              <a:t> for admin interfaces</a:t>
            </a:r>
          </a:p>
          <a:p>
            <a:r>
              <a:rPr lang="en-US" dirty="0" smtClean="0"/>
              <a:t>Improving configuration and maintenance</a:t>
            </a:r>
          </a:p>
          <a:p>
            <a:r>
              <a:rPr lang="en-US" dirty="0" smtClean="0"/>
              <a:t>Minor upgrades</a:t>
            </a:r>
          </a:p>
          <a:p>
            <a:pPr lvl="1"/>
            <a:r>
              <a:rPr lang="en-US" dirty="0" err="1" smtClean="0"/>
              <a:t>ActiveMQ</a:t>
            </a:r>
            <a:r>
              <a:rPr lang="en-US" dirty="0" smtClean="0"/>
              <a:t> 5.X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1/19/2011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SA1.4 Work plan 2011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Portal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Decommission of old CIC portal</a:t>
            </a:r>
          </a:p>
          <a:p>
            <a:pPr lvl="1"/>
            <a:r>
              <a:rPr lang="en-US" dirty="0" smtClean="0"/>
              <a:t>between April and June</a:t>
            </a:r>
          </a:p>
          <a:p>
            <a:r>
              <a:rPr lang="en-US" dirty="0" smtClean="0"/>
              <a:t>Integrated Operations Portal</a:t>
            </a:r>
          </a:p>
          <a:p>
            <a:pPr lvl="1"/>
            <a:r>
              <a:rPr lang="en-US" dirty="0" smtClean="0"/>
              <a:t>development starts once operations portal is finalized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1/19/2011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SA1.4 Work plan 2011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GGUS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xGUS</a:t>
            </a:r>
            <a:r>
              <a:rPr lang="en-US" dirty="0" smtClean="0"/>
              <a:t> instances for NGIs</a:t>
            </a:r>
          </a:p>
          <a:p>
            <a:r>
              <a:rPr lang="en-US" dirty="0" smtClean="0"/>
              <a:t>Improving high availability (HA) setup</a:t>
            </a:r>
          </a:p>
          <a:p>
            <a:pPr lvl="1"/>
            <a:r>
              <a:rPr lang="en-US" dirty="0" smtClean="0"/>
              <a:t>details in SA1.6 talk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1/19/2011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SA1.4 Work plan 2011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Decommission of the old SAM</a:t>
            </a:r>
          </a:p>
          <a:p>
            <a:pPr lvl="1"/>
            <a:r>
              <a:rPr lang="en-US" dirty="0" smtClean="0"/>
              <a:t>depends on other tools (</a:t>
            </a:r>
            <a:r>
              <a:rPr lang="en-US" dirty="0" err="1" smtClean="0"/>
              <a:t>GridView</a:t>
            </a:r>
            <a:r>
              <a:rPr lang="en-US" dirty="0" smtClean="0"/>
              <a:t>, Dashboard)</a:t>
            </a:r>
          </a:p>
          <a:p>
            <a:r>
              <a:rPr lang="en-US" dirty="0" smtClean="0"/>
              <a:t>Central </a:t>
            </a:r>
            <a:r>
              <a:rPr lang="en-US" dirty="0" err="1" smtClean="0"/>
              <a:t>MyEGI</a:t>
            </a:r>
            <a:r>
              <a:rPr lang="en-US" dirty="0" smtClean="0"/>
              <a:t> instance</a:t>
            </a:r>
          </a:p>
          <a:p>
            <a:pPr lvl="1"/>
            <a:r>
              <a:rPr lang="en-US" dirty="0" smtClean="0"/>
              <a:t>specific SAM instance</a:t>
            </a:r>
          </a:p>
          <a:p>
            <a:r>
              <a:rPr lang="en-US" dirty="0" smtClean="0"/>
              <a:t>Support for HA setup</a:t>
            </a:r>
          </a:p>
          <a:p>
            <a:pPr lvl="1"/>
            <a:r>
              <a:rPr lang="en-US" dirty="0" smtClean="0"/>
              <a:t>hot standby instance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1/19/2011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SA1.4 Work plan 2011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GOCDB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 based on </a:t>
            </a:r>
            <a:r>
              <a:rPr lang="en-US" dirty="0" err="1" smtClean="0"/>
              <a:t>MySQL</a:t>
            </a:r>
            <a:endParaRPr lang="en-US" dirty="0" smtClean="0"/>
          </a:p>
          <a:p>
            <a:r>
              <a:rPr lang="en-US" dirty="0" smtClean="0"/>
              <a:t>https</a:t>
            </a:r>
            <a:r>
              <a:rPr lang="en-US" dirty="0" smtClean="0"/>
              <a:t>://wiki.egi.eu/wiki/GOCDB/Release4/Development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1/19/2011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SA1.4 Work plan 2011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1168</TotalTime>
  <Words>279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EGI-InSPIRE-Slide-Template_v4</vt:lpstr>
      <vt:lpstr>SA1.4 Work Plan 2011</vt:lpstr>
      <vt:lpstr>General Activities</vt:lpstr>
      <vt:lpstr>General Activities</vt:lpstr>
      <vt:lpstr>Operations Tools</vt:lpstr>
      <vt:lpstr>Messaging Infrastructure</vt:lpstr>
      <vt:lpstr>Operations Portal</vt:lpstr>
      <vt:lpstr>GGUS</vt:lpstr>
      <vt:lpstr>SAM</vt:lpstr>
      <vt:lpstr>GOCDB</vt:lpstr>
      <vt:lpstr>Accounting Repository</vt:lpstr>
      <vt:lpstr>Deployment of NGI Instances</vt:lpstr>
      <vt:lpstr>Deployment of NGI Instances</vt:lpstr>
    </vt:vector>
  </TitlesOfParts>
  <Company>Srce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Emir Imamagic</cp:lastModifiedBy>
  <cp:revision>78</cp:revision>
  <dcterms:created xsi:type="dcterms:W3CDTF">2010-11-22T14:06:48Z</dcterms:created>
  <dcterms:modified xsi:type="dcterms:W3CDTF">2011-01-19T08:30:11Z</dcterms:modified>
</cp:coreProperties>
</file>