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8" r:id="rId2"/>
    <p:sldId id="280" r:id="rId3"/>
    <p:sldId id="281" r:id="rId4"/>
    <p:sldId id="283" r:id="rId5"/>
    <p:sldId id="282" r:id="rId6"/>
    <p:sldId id="286" r:id="rId7"/>
    <p:sldId id="285" r:id="rId8"/>
    <p:sldId id="28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470" autoAdjust="0"/>
  </p:normalViewPr>
  <p:slideViewPr>
    <p:cSldViewPr>
      <p:cViewPr>
        <p:scale>
          <a:sx n="73" d="100"/>
          <a:sy n="73" d="100"/>
        </p:scale>
        <p:origin x="-10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06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059D8-8375-9C41-B279-4366F76630EE}" type="datetime1">
              <a:rPr lang="en-US"/>
              <a:pPr/>
              <a:t>1/19/2011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84D05-32F4-3548-8510-5F3C7C8003B5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D449E-8107-8049-B6B2-473322C4DCE2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3F7B84C-EBAC-7046-973B-A1A58DC1F7D5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76374" y="1844675"/>
            <a:ext cx="7488113" cy="1728341"/>
          </a:xfrm>
        </p:spPr>
        <p:txBody>
          <a:bodyPr/>
          <a:lstStyle/>
          <a:p>
            <a:pPr eaLnBrk="1" hangingPunct="1"/>
            <a:r>
              <a:rPr lang="de-DE" dirty="0" smtClean="0"/>
              <a:t>TSA1.6 </a:t>
            </a:r>
            <a:r>
              <a:rPr lang="de-DE" dirty="0" err="1" smtClean="0"/>
              <a:t>for</a:t>
            </a:r>
            <a:r>
              <a:rPr lang="de-DE" dirty="0" smtClean="0"/>
              <a:t> OMB</a:t>
            </a:r>
            <a:endParaRPr lang="en-US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 bwMode="auto">
          <a:xfrm>
            <a:off x="2555776" y="3789040"/>
            <a:ext cx="51054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Torsten Antoni, KIT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76C4E8-EF43-ED42-A9BD-1E5C085DFAAD}" type="slidenum">
              <a:rPr lang="fi-FI"/>
              <a:pPr/>
              <a:t>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Middleware </a:t>
            </a:r>
            <a:r>
              <a:rPr lang="de-DE" sz="3600" dirty="0" err="1" smtClean="0"/>
              <a:t>specific</a:t>
            </a:r>
            <a:r>
              <a:rPr lang="de-DE" sz="3600" dirty="0" smtClean="0"/>
              <a:t> Workflows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 smtClean="0"/>
              <a:t>Various</a:t>
            </a:r>
            <a:r>
              <a:rPr lang="de-DE" dirty="0" smtClean="0"/>
              <a:t> different </a:t>
            </a:r>
            <a:r>
              <a:rPr lang="de-DE" dirty="0" err="1" smtClean="0"/>
              <a:t>workflows</a:t>
            </a:r>
            <a:endParaRPr lang="de-DE" dirty="0" smtClean="0"/>
          </a:p>
          <a:p>
            <a:pPr lvl="1"/>
            <a:r>
              <a:rPr lang="de-DE" dirty="0" smtClean="0"/>
              <a:t>DMSU </a:t>
            </a:r>
            <a:r>
              <a:rPr lang="de-DE" dirty="0" err="1" smtClean="0"/>
              <a:t>workflow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January</a:t>
            </a:r>
            <a:r>
              <a:rPr lang="de-DE" dirty="0" smtClean="0"/>
              <a:t> </a:t>
            </a:r>
            <a:r>
              <a:rPr lang="de-DE" dirty="0" err="1" smtClean="0"/>
              <a:t>release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DMSU 2nd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endParaRPr lang="de-DE" dirty="0" smtClean="0"/>
          </a:p>
          <a:p>
            <a:pPr lvl="2"/>
            <a:r>
              <a:rPr lang="de-DE" dirty="0" smtClean="0"/>
              <a:t>Tech Provider 3rd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endParaRPr lang="de-DE" dirty="0" smtClean="0"/>
          </a:p>
          <a:p>
            <a:pPr lvl="1"/>
            <a:r>
              <a:rPr lang="de-DE" dirty="0" smtClean="0"/>
              <a:t>Release </a:t>
            </a:r>
            <a:r>
              <a:rPr lang="de-DE" dirty="0" err="1" smtClean="0"/>
              <a:t>announcement</a:t>
            </a:r>
            <a:r>
              <a:rPr lang="de-DE" dirty="0" smtClean="0"/>
              <a:t> </a:t>
            </a:r>
            <a:r>
              <a:rPr lang="de-DE" dirty="0" err="1" smtClean="0"/>
              <a:t>workflow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February</a:t>
            </a:r>
            <a:r>
              <a:rPr lang="de-DE" dirty="0" smtClean="0"/>
              <a:t> </a:t>
            </a:r>
            <a:r>
              <a:rPr lang="de-DE" dirty="0" err="1" smtClean="0"/>
              <a:t>release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Tech Provider </a:t>
            </a:r>
            <a:r>
              <a:rPr lang="de-DE" dirty="0" err="1" smtClean="0"/>
              <a:t>to</a:t>
            </a:r>
            <a:r>
              <a:rPr lang="de-DE" dirty="0" smtClean="0"/>
              <a:t> SA2 </a:t>
            </a:r>
            <a:r>
              <a:rPr lang="de-DE" dirty="0" err="1" smtClean="0"/>
              <a:t>and</a:t>
            </a:r>
            <a:r>
              <a:rPr lang="de-DE" dirty="0" smtClean="0"/>
              <a:t> back</a:t>
            </a:r>
          </a:p>
          <a:p>
            <a:pPr lvl="1"/>
            <a:r>
              <a:rPr lang="de-DE" dirty="0" smtClean="0"/>
              <a:t>Bugs </a:t>
            </a:r>
            <a:r>
              <a:rPr lang="de-DE" dirty="0" err="1" smtClean="0"/>
              <a:t>found</a:t>
            </a:r>
            <a:r>
              <a:rPr lang="de-DE" dirty="0" smtClean="0"/>
              <a:t> in </a:t>
            </a:r>
            <a:r>
              <a:rPr lang="de-DE" dirty="0" err="1" smtClean="0"/>
              <a:t>operations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err="1" smtClean="0"/>
              <a:t>February</a:t>
            </a:r>
            <a:r>
              <a:rPr lang="de-DE" dirty="0" smtClean="0"/>
              <a:t> </a:t>
            </a:r>
            <a:r>
              <a:rPr lang="de-DE" dirty="0" err="1" smtClean="0"/>
              <a:t>release</a:t>
            </a:r>
            <a:r>
              <a:rPr lang="de-DE" dirty="0" smtClean="0"/>
              <a:t>)</a:t>
            </a:r>
          </a:p>
          <a:p>
            <a:pPr lvl="2"/>
            <a:r>
              <a:rPr lang="de-DE" dirty="0" err="1" smtClean="0"/>
              <a:t>From</a:t>
            </a:r>
            <a:r>
              <a:rPr lang="de-DE" dirty="0" smtClean="0"/>
              <a:t> SA2 </a:t>
            </a:r>
            <a:r>
              <a:rPr lang="de-DE" dirty="0" err="1" smtClean="0"/>
              <a:t>to</a:t>
            </a:r>
            <a:r>
              <a:rPr lang="de-DE" dirty="0" smtClean="0"/>
              <a:t> Tech Provider </a:t>
            </a:r>
            <a:r>
              <a:rPr lang="de-DE" dirty="0" err="1" smtClean="0"/>
              <a:t>and</a:t>
            </a:r>
            <a:r>
              <a:rPr lang="de-DE" dirty="0" smtClean="0"/>
              <a:t> back</a:t>
            </a:r>
          </a:p>
          <a:p>
            <a:r>
              <a:rPr lang="de-DE" dirty="0" smtClean="0"/>
              <a:t>All </a:t>
            </a:r>
            <a:r>
              <a:rPr lang="de-DE" dirty="0" err="1" smtClean="0"/>
              <a:t>workflows</a:t>
            </a:r>
            <a:r>
              <a:rPr lang="de-DE" dirty="0" smtClean="0"/>
              <a:t> in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seperate</a:t>
            </a:r>
            <a:r>
              <a:rPr lang="de-DE" dirty="0" smtClean="0"/>
              <a:t> </a:t>
            </a:r>
            <a:r>
              <a:rPr lang="de-DE" dirty="0" err="1" smtClean="0"/>
              <a:t>instance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388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Report Generator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report</a:t>
            </a:r>
            <a:r>
              <a:rPr lang="de-DE" dirty="0" smtClean="0"/>
              <a:t> </a:t>
            </a:r>
            <a:r>
              <a:rPr lang="de-DE" dirty="0" err="1" smtClean="0"/>
              <a:t>generator</a:t>
            </a:r>
            <a:r>
              <a:rPr lang="de-DE" dirty="0" smtClean="0"/>
              <a:t> </a:t>
            </a:r>
            <a:r>
              <a:rPr lang="de-DE" dirty="0" err="1" smtClean="0"/>
              <a:t>remodeling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(March </a:t>
            </a:r>
            <a:r>
              <a:rPr lang="de-DE" dirty="0" err="1" smtClean="0"/>
              <a:t>release</a:t>
            </a:r>
            <a:r>
              <a:rPr lang="de-DE" dirty="0" smtClean="0"/>
              <a:t>)  </a:t>
            </a:r>
            <a:br>
              <a:rPr lang="de-DE" dirty="0" smtClean="0"/>
            </a:br>
            <a:r>
              <a:rPr lang="de-DE" dirty="0" smtClean="0"/>
              <a:t>New </a:t>
            </a:r>
            <a:r>
              <a:rPr lang="de-DE" dirty="0" err="1" smtClean="0"/>
              <a:t>requirements</a:t>
            </a:r>
            <a:endParaRPr lang="de-DE" dirty="0" smtClean="0"/>
          </a:p>
          <a:p>
            <a:pPr lvl="1"/>
            <a:r>
              <a:rPr lang="de-DE" dirty="0" smtClean="0"/>
              <a:t>e.g. </a:t>
            </a:r>
            <a:r>
              <a:rPr lang="de-DE" dirty="0" err="1" smtClean="0"/>
              <a:t>from</a:t>
            </a:r>
            <a:r>
              <a:rPr lang="de-DE" dirty="0" smtClean="0"/>
              <a:t> Middleware </a:t>
            </a:r>
            <a:r>
              <a:rPr lang="de-DE" dirty="0" err="1" smtClean="0"/>
              <a:t>groups</a:t>
            </a:r>
            <a:endParaRPr lang="de-DE" dirty="0"/>
          </a:p>
          <a:p>
            <a:r>
              <a:rPr lang="de-DE" dirty="0" smtClean="0"/>
              <a:t>Focus on </a:t>
            </a:r>
            <a:r>
              <a:rPr lang="de-DE" dirty="0" err="1" smtClean="0"/>
              <a:t>variability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tool</a:t>
            </a:r>
            <a:endParaRPr lang="de-DE" dirty="0" smtClean="0"/>
          </a:p>
          <a:p>
            <a:r>
              <a:rPr lang="de-DE" dirty="0" smtClean="0"/>
              <a:t>Output </a:t>
            </a:r>
            <a:r>
              <a:rPr lang="de-DE" dirty="0" err="1" smtClean="0"/>
              <a:t>only</a:t>
            </a:r>
            <a:r>
              <a:rPr lang="de-DE" dirty="0" smtClean="0"/>
              <a:t> in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processable</a:t>
            </a:r>
            <a:r>
              <a:rPr lang="de-DE" dirty="0" smtClean="0"/>
              <a:t> </a:t>
            </a:r>
            <a:r>
              <a:rPr lang="de-DE" dirty="0" err="1" smtClean="0"/>
              <a:t>formats</a:t>
            </a:r>
            <a:r>
              <a:rPr lang="de-DE" dirty="0" smtClean="0"/>
              <a:t>, e.g. </a:t>
            </a:r>
            <a:r>
              <a:rPr lang="de-DE" dirty="0" err="1" smtClean="0"/>
              <a:t>xml</a:t>
            </a:r>
            <a:r>
              <a:rPr lang="de-DE" dirty="0" smtClean="0"/>
              <a:t>  (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graphics</a:t>
            </a:r>
            <a:r>
              <a:rPr lang="de-DE" dirty="0" smtClean="0"/>
              <a:t>)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140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NGI Integration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Continuous</a:t>
            </a:r>
            <a:r>
              <a:rPr lang="de-DE" dirty="0" smtClean="0"/>
              <a:t> </a:t>
            </a:r>
            <a:r>
              <a:rPr lang="de-DE" dirty="0" err="1" smtClean="0"/>
              <a:t>integration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NGIs (</a:t>
            </a:r>
            <a:r>
              <a:rPr lang="de-DE" dirty="0" err="1" smtClean="0"/>
              <a:t>ongoing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Currently</a:t>
            </a:r>
            <a:r>
              <a:rPr lang="de-DE" dirty="0" smtClean="0"/>
              <a:t> 28 NGIs in GGUS</a:t>
            </a:r>
          </a:p>
          <a:p>
            <a:pPr lvl="2"/>
            <a:r>
              <a:rPr lang="de-DE" dirty="0" smtClean="0"/>
              <a:t>20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unit</a:t>
            </a:r>
            <a:r>
              <a:rPr lang="de-DE" dirty="0" smtClean="0"/>
              <a:t> (human </a:t>
            </a:r>
            <a:r>
              <a:rPr lang="de-DE" dirty="0" err="1" smtClean="0"/>
              <a:t>interface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8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automatic</a:t>
            </a:r>
            <a:r>
              <a:rPr lang="de-DE" dirty="0" smtClean="0"/>
              <a:t> </a:t>
            </a:r>
            <a:r>
              <a:rPr lang="de-DE" dirty="0" err="1" smtClean="0"/>
              <a:t>interface</a:t>
            </a:r>
            <a:endParaRPr lang="de-DE" dirty="0" smtClean="0"/>
          </a:p>
          <a:p>
            <a:pPr lvl="3"/>
            <a:r>
              <a:rPr lang="de-DE" dirty="0" smtClean="0"/>
              <a:t>3 </a:t>
            </a:r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instances</a:t>
            </a:r>
            <a:r>
              <a:rPr lang="de-DE" dirty="0" smtClean="0"/>
              <a:t> (DE, CH, AEGIS)</a:t>
            </a:r>
          </a:p>
          <a:p>
            <a:pPr lvl="3"/>
            <a:r>
              <a:rPr lang="de-DE" dirty="0" smtClean="0"/>
              <a:t>5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ticket </a:t>
            </a:r>
            <a:r>
              <a:rPr lang="de-DE" dirty="0" err="1" smtClean="0"/>
              <a:t>system</a:t>
            </a:r>
            <a:endParaRPr lang="de-DE" dirty="0"/>
          </a:p>
          <a:p>
            <a:pPr lvl="1"/>
            <a:r>
              <a:rPr lang="de-DE" dirty="0" smtClean="0"/>
              <a:t>Plan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all NGIs </a:t>
            </a:r>
            <a:r>
              <a:rPr lang="de-DE" dirty="0" err="1" smtClean="0"/>
              <a:t>connected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/>
              <a:t> </a:t>
            </a:r>
            <a:r>
              <a:rPr lang="de-DE" dirty="0" smtClean="0"/>
              <a:t>TF’11</a:t>
            </a:r>
          </a:p>
          <a:p>
            <a:pPr lvl="1"/>
            <a:r>
              <a:rPr lang="de-DE" dirty="0" err="1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rate </a:t>
            </a:r>
            <a:r>
              <a:rPr lang="de-DE" dirty="0" err="1" smtClean="0"/>
              <a:t>of</a:t>
            </a:r>
            <a:r>
              <a:rPr lang="de-DE" dirty="0" smtClean="0"/>
              <a:t> „proper“ </a:t>
            </a:r>
            <a:r>
              <a:rPr lang="de-DE" dirty="0" err="1" smtClean="0"/>
              <a:t>interfaces</a:t>
            </a:r>
            <a:endParaRPr lang="de-DE" dirty="0" smtClean="0"/>
          </a:p>
          <a:p>
            <a:pPr lvl="2"/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regional Ticket </a:t>
            </a:r>
            <a:r>
              <a:rPr lang="de-DE" dirty="0"/>
              <a:t>S</a:t>
            </a:r>
            <a:r>
              <a:rPr lang="de-DE" dirty="0" smtClean="0"/>
              <a:t>ystem</a:t>
            </a:r>
          </a:p>
        </p:txBody>
      </p:sp>
    </p:spTree>
    <p:extLst>
      <p:ext uri="{BB962C8B-B14F-4D97-AF65-F5344CB8AC3E}">
        <p14:creationId xmlns:p14="http://schemas.microsoft.com/office/powerpoint/2010/main" val="233407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24944"/>
            <a:ext cx="7704856" cy="3338136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>
          <a:xfrm>
            <a:off x="2627784" y="2852936"/>
            <a:ext cx="1584176" cy="504056"/>
            <a:chOff x="2627784" y="2852936"/>
            <a:chExt cx="1584176" cy="504056"/>
          </a:xfrm>
        </p:grpSpPr>
        <p:sp>
          <p:nvSpPr>
            <p:cNvPr id="7" name="Rechteck 6"/>
            <p:cNvSpPr/>
            <p:nvPr/>
          </p:nvSpPr>
          <p:spPr>
            <a:xfrm>
              <a:off x="2627784" y="2852936"/>
              <a:ext cx="1584176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2987824" y="3032956"/>
              <a:ext cx="864096" cy="324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High </a:t>
            </a:r>
            <a:r>
              <a:rPr lang="de-DE" sz="3600" dirty="0" err="1" smtClean="0"/>
              <a:t>Availability</a:t>
            </a:r>
            <a:r>
              <a:rPr lang="de-DE" sz="3600" dirty="0" smtClean="0"/>
              <a:t> </a:t>
            </a:r>
            <a:r>
              <a:rPr lang="de-DE" sz="3600" dirty="0" err="1" smtClean="0"/>
              <a:t>for</a:t>
            </a:r>
            <a:r>
              <a:rPr lang="de-DE" sz="3600" dirty="0" smtClean="0"/>
              <a:t> GGUS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Data </a:t>
            </a:r>
            <a:r>
              <a:rPr lang="de-DE" dirty="0" err="1" smtClean="0"/>
              <a:t>layer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endParaRPr lang="de-DE" dirty="0" smtClean="0"/>
          </a:p>
          <a:p>
            <a:r>
              <a:rPr lang="de-DE" dirty="0" err="1" smtClean="0"/>
              <a:t>Logic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presentation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first</a:t>
            </a:r>
            <a:r>
              <a:rPr lang="de-DE" dirty="0" smtClean="0"/>
              <a:t> half </a:t>
            </a:r>
            <a:r>
              <a:rPr lang="de-DE" dirty="0" err="1" smtClean="0"/>
              <a:t>of</a:t>
            </a:r>
            <a:r>
              <a:rPr lang="de-DE" dirty="0" smtClean="0"/>
              <a:t> 2011 (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release</a:t>
            </a:r>
            <a:r>
              <a:rPr lang="de-DE" dirty="0" smtClean="0"/>
              <a:t> </a:t>
            </a:r>
            <a:r>
              <a:rPr lang="de-DE" dirty="0" err="1" smtClean="0"/>
              <a:t>date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yet</a:t>
            </a:r>
            <a:r>
              <a:rPr lang="de-D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835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smtClean="0"/>
              <a:t>MS417: </a:t>
            </a:r>
            <a:r>
              <a:rPr lang="en-US" sz="3600" dirty="0"/>
              <a:t>EGI Helpdesk and the NGI Support Units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Due PM14 (End </a:t>
            </a:r>
            <a:r>
              <a:rPr lang="de-DE" dirty="0" err="1" smtClean="0"/>
              <a:t>of</a:t>
            </a:r>
            <a:r>
              <a:rPr lang="de-DE" dirty="0" smtClean="0"/>
              <a:t> June)</a:t>
            </a:r>
          </a:p>
          <a:p>
            <a:endParaRPr lang="de-DE" dirty="0"/>
          </a:p>
          <a:p>
            <a:r>
              <a:rPr lang="de-DE" dirty="0" smtClean="0"/>
              <a:t>Internal </a:t>
            </a:r>
            <a:r>
              <a:rPr lang="de-DE" dirty="0" err="1" smtClean="0"/>
              <a:t>review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beginning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Mai</a:t>
            </a:r>
          </a:p>
          <a:p>
            <a:endParaRPr lang="de-DE" dirty="0"/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soon</a:t>
            </a:r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Could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announced</a:t>
            </a:r>
            <a:r>
              <a:rPr lang="de-DE" dirty="0" smtClean="0"/>
              <a:t> </a:t>
            </a:r>
            <a:r>
              <a:rPr lang="de-DE" dirty="0" err="1" smtClean="0"/>
              <a:t>at</a:t>
            </a:r>
            <a:r>
              <a:rPr lang="de-DE" dirty="0" smtClean="0"/>
              <a:t> OMB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9437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 smtClean="0"/>
              <a:t>Possible</a:t>
            </a:r>
            <a:r>
              <a:rPr lang="de-DE" sz="3600" dirty="0" smtClean="0"/>
              <a:t> </a:t>
            </a:r>
            <a:r>
              <a:rPr lang="de-DE" sz="3600" dirty="0" err="1" smtClean="0"/>
              <a:t>extension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GGUS </a:t>
            </a:r>
            <a:r>
              <a:rPr lang="de-DE" sz="3600" dirty="0" err="1" smtClean="0"/>
              <a:t>use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Middleware </a:t>
            </a:r>
            <a:r>
              <a:rPr lang="de-DE" dirty="0" err="1" smtClean="0"/>
              <a:t>workflow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non-EGI </a:t>
            </a:r>
            <a:r>
              <a:rPr lang="de-DE" dirty="0" err="1" smtClean="0"/>
              <a:t>users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extra-EGI </a:t>
            </a:r>
            <a:r>
              <a:rPr lang="de-DE" dirty="0" err="1" smtClean="0"/>
              <a:t>projects</a:t>
            </a:r>
            <a:r>
              <a:rPr lang="de-DE" dirty="0" smtClean="0"/>
              <a:t> </a:t>
            </a:r>
            <a:r>
              <a:rPr lang="de-DE" dirty="0" err="1" smtClean="0"/>
              <a:t>regions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funded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benefitting</a:t>
            </a:r>
            <a:r>
              <a:rPr lang="de-DE" dirty="0" smtClean="0"/>
              <a:t> EGI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775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 err="1" smtClean="0"/>
              <a:t>Clarification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</a:t>
            </a:r>
            <a:r>
              <a:rPr lang="de-DE" sz="3600" dirty="0" err="1" smtClean="0"/>
              <a:t>requirements</a:t>
            </a:r>
            <a:r>
              <a:rPr lang="de-DE" sz="3600" dirty="0" smtClean="0"/>
              <a:t> </a:t>
            </a:r>
            <a:r>
              <a:rPr lang="de-DE" sz="3600" dirty="0" err="1" smtClean="0"/>
              <a:t>gathering</a:t>
            </a:r>
            <a:r>
              <a:rPr lang="de-DE" sz="3600" dirty="0" smtClean="0"/>
              <a:t> </a:t>
            </a:r>
            <a:r>
              <a:rPr lang="de-DE" sz="3600" dirty="0" err="1" smtClean="0"/>
              <a:t>workflows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cooks</a:t>
            </a:r>
            <a:r>
              <a:rPr lang="de-DE" dirty="0" smtClean="0"/>
              <a:t>…“</a:t>
            </a:r>
          </a:p>
          <a:p>
            <a:endParaRPr lang="de-DE" dirty="0"/>
          </a:p>
          <a:p>
            <a:r>
              <a:rPr lang="de-DE" dirty="0" smtClean="0"/>
              <a:t>OTAG </a:t>
            </a:r>
            <a:r>
              <a:rPr lang="de-DE" dirty="0" err="1" smtClean="0"/>
              <a:t>discusses</a:t>
            </a:r>
            <a:r>
              <a:rPr lang="de-DE" dirty="0" smtClean="0"/>
              <a:t> GGUS</a:t>
            </a:r>
          </a:p>
          <a:p>
            <a:r>
              <a:rPr lang="de-DE" dirty="0" smtClean="0"/>
              <a:t>USAG </a:t>
            </a:r>
            <a:r>
              <a:rPr lang="de-DE" dirty="0" err="1" smtClean="0"/>
              <a:t>discusses</a:t>
            </a:r>
            <a:r>
              <a:rPr lang="de-DE" dirty="0" smtClean="0"/>
              <a:t> GGUS</a:t>
            </a:r>
          </a:p>
          <a:p>
            <a:r>
              <a:rPr lang="de-DE" dirty="0" smtClean="0"/>
              <a:t>Tech Providers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forum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Seperate</a:t>
            </a:r>
            <a:r>
              <a:rPr lang="de-DE" dirty="0" smtClean="0"/>
              <a:t> </a:t>
            </a:r>
            <a:r>
              <a:rPr lang="de-DE" dirty="0" err="1" smtClean="0"/>
              <a:t>xGUS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workflow</a:t>
            </a:r>
            <a:r>
              <a:rPr lang="de-DE" dirty="0" smtClean="0"/>
              <a:t>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1767478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0</TotalTime>
  <Words>178</Words>
  <Application>Microsoft Office PowerPoint</Application>
  <PresentationFormat>Bildschirmpräsentation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EGI-InSPIRE-Slide-Template_v4</vt:lpstr>
      <vt:lpstr>TSA1.6 for OMB</vt:lpstr>
      <vt:lpstr>Middleware specific Workflows</vt:lpstr>
      <vt:lpstr>Report Generator</vt:lpstr>
      <vt:lpstr>NGI Integration</vt:lpstr>
      <vt:lpstr>High Availability for GGUS</vt:lpstr>
      <vt:lpstr>MS417: EGI Helpdesk and the NGI Support Units</vt:lpstr>
      <vt:lpstr>Possible extension of GGUS use</vt:lpstr>
      <vt:lpstr>Clarification of requirements gathering workflows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Shiers</dc:creator>
  <cp:lastModifiedBy>Antoni, Torsten</cp:lastModifiedBy>
  <cp:revision>83</cp:revision>
  <dcterms:created xsi:type="dcterms:W3CDTF">2010-09-16T10:31:35Z</dcterms:created>
  <dcterms:modified xsi:type="dcterms:W3CDTF">2011-01-19T10:44:40Z</dcterms:modified>
</cp:coreProperties>
</file>