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58" r:id="rId2"/>
    <p:sldId id="280" r:id="rId3"/>
    <p:sldId id="281" r:id="rId4"/>
    <p:sldId id="284" r:id="rId5"/>
    <p:sldId id="289" r:id="rId6"/>
    <p:sldId id="285" r:id="rId7"/>
    <p:sldId id="286" r:id="rId8"/>
    <p:sldId id="287" r:id="rId9"/>
    <p:sldId id="28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4470" autoAdjust="0"/>
  </p:normalViewPr>
  <p:slideViewPr>
    <p:cSldViewPr>
      <p:cViewPr>
        <p:scale>
          <a:sx n="73" d="100"/>
          <a:sy n="73" d="100"/>
        </p:scale>
        <p:origin x="-2088" y="-9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FC723AD4-AAE7-E645-9D11-09E36E28C145}" type="datetimeFigureOut">
              <a:rPr lang="en-US"/>
              <a:pPr/>
              <a:t>19/01/2011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B87174C-5845-5546-9086-BD1E0D2CDB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06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059D8-8375-9C41-B279-4366F76630EE}" type="datetime1">
              <a:rPr lang="en-US"/>
              <a:pPr/>
              <a:t>19/01/2011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82A0604-2C04-FC48-8060-0DD5189BD7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84D05-32F4-3548-8510-5F3C7C8003B5}" type="datetimeFigureOut">
              <a:rPr lang="en-US"/>
              <a:pPr/>
              <a:t>19/01/2011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79EC-C478-594C-8623-5C89DCD703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D449E-8107-8049-B6B2-473322C4DCE2}" type="datetimeFigureOut">
              <a:rPr lang="en-US"/>
              <a:pPr/>
              <a:t>19/01/2011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81EC3-3DCA-C04F-8D8C-D6F4C49675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3F7B84C-EBAC-7046-973B-A1A58DC1F7D5}" type="datetimeFigureOut">
              <a:rPr lang="en-US"/>
              <a:pPr/>
              <a:t>19/01/2011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ea typeface="Arial" charset="0"/>
                <a:cs typeface="Arial" charset="0"/>
              </a:defRPr>
            </a:lvl1pPr>
          </a:lstStyle>
          <a:p>
            <a:fld id="{E62EEB94-1EC7-5A4B-8DE9-CCB1FC6341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1476374" y="1844675"/>
            <a:ext cx="7488113" cy="1728341"/>
          </a:xfrm>
        </p:spPr>
        <p:txBody>
          <a:bodyPr/>
          <a:lstStyle/>
          <a:p>
            <a:pPr eaLnBrk="1" hangingPunct="1"/>
            <a:r>
              <a:rPr lang="de-DE" dirty="0" smtClean="0"/>
              <a:t>TSA1.8</a:t>
            </a:r>
            <a:br>
              <a:rPr lang="de-DE" dirty="0" smtClean="0"/>
            </a:br>
            <a:r>
              <a:rPr lang="de-DE" dirty="0" smtClean="0"/>
              <a:t>Roadmap </a:t>
            </a:r>
            <a:r>
              <a:rPr lang="de-DE" dirty="0" err="1" smtClean="0"/>
              <a:t>for</a:t>
            </a:r>
            <a:r>
              <a:rPr lang="de-DE" dirty="0" smtClean="0"/>
              <a:t> 2011</a:t>
            </a:r>
            <a:endParaRPr lang="en-US" dirty="0" smtClean="0"/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 bwMode="auto">
          <a:xfrm>
            <a:off x="1547664" y="3789040"/>
            <a:ext cx="7704856" cy="25202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dirty="0" smtClean="0"/>
              <a:t>Christos </a:t>
            </a:r>
            <a:r>
              <a:rPr lang="en-US" dirty="0" smtClean="0"/>
              <a:t>Kanellopoulos (AUTH/GRNET)</a:t>
            </a:r>
          </a:p>
          <a:p>
            <a:pPr algn="l" eaLnBrk="1" hangingPunct="1"/>
            <a:endParaRPr lang="en-US" dirty="0"/>
          </a:p>
          <a:p>
            <a:pPr algn="l" eaLnBrk="1" hangingPunct="1"/>
            <a:r>
              <a:rPr lang="en-US" dirty="0" err="1" smtClean="0"/>
              <a:t>Dimitris</a:t>
            </a:r>
            <a:r>
              <a:rPr lang="en-US" dirty="0" smtClean="0"/>
              <a:t> </a:t>
            </a:r>
            <a:r>
              <a:rPr lang="en-US" dirty="0" err="1" smtClean="0"/>
              <a:t>Zilaskos</a:t>
            </a:r>
            <a:r>
              <a:rPr lang="en-US" dirty="0" smtClean="0"/>
              <a:t> (AUTH/GRNET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Vera </a:t>
            </a:r>
            <a:r>
              <a:rPr lang="en-US" dirty="0" err="1" smtClean="0"/>
              <a:t>Hansper</a:t>
            </a:r>
            <a:r>
              <a:rPr lang="en-US" dirty="0" smtClean="0"/>
              <a:t> (CSC/FINLAND)</a:t>
            </a:r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76C4E8-EF43-ED42-A9BD-1E5C085DFAAD}" type="slidenum">
              <a:rPr lang="fi-FI"/>
              <a:pPr/>
              <a:t>1</a:t>
            </a:fld>
            <a:endParaRPr lang="fi-FI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Providing a reliable grid </a:t>
            </a:r>
            <a:r>
              <a:rPr lang="en-US" sz="3600" dirty="0" smtClean="0"/>
              <a:t>infrastructure</a:t>
            </a:r>
            <a:endParaRPr lang="el-GR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EGI Operations Level Agreements</a:t>
            </a:r>
            <a:endParaRPr lang="el-GR" dirty="0" smtClean="0"/>
          </a:p>
          <a:p>
            <a:pPr lvl="0"/>
            <a:r>
              <a:rPr lang="en-US" dirty="0" smtClean="0"/>
              <a:t>Availability/Reliability results and procedures</a:t>
            </a:r>
            <a:endParaRPr lang="el-GR" dirty="0" smtClean="0"/>
          </a:p>
          <a:p>
            <a:pPr lvl="0"/>
            <a:r>
              <a:rPr lang="en-US" dirty="0" smtClean="0"/>
              <a:t>Operations tools proposals</a:t>
            </a:r>
            <a:endParaRPr lang="el-GR" dirty="0" smtClean="0"/>
          </a:p>
          <a:p>
            <a:pPr lvl="0"/>
            <a:r>
              <a:rPr lang="en-US" dirty="0" smtClean="0"/>
              <a:t>EGI catch all central </a:t>
            </a:r>
            <a:r>
              <a:rPr lang="en-US" dirty="0" smtClean="0"/>
              <a:t>services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887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OLA s</a:t>
            </a:r>
            <a:endParaRPr lang="el-GR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smtClean="0"/>
              <a:t>Continue adaptations to the OLA between NGI and sites (January 2011)</a:t>
            </a:r>
            <a:endParaRPr lang="el-GR" sz="1800" dirty="0" smtClean="0"/>
          </a:p>
          <a:p>
            <a:pPr lvl="0"/>
            <a:r>
              <a:rPr lang="en-US" sz="1800" dirty="0" smtClean="0"/>
              <a:t>Produce OLA between EGI and NGIs (February 2011), as well as a Core services OLA (Spring 2011)</a:t>
            </a:r>
            <a:endParaRPr lang="el-GR" sz="1800" dirty="0" smtClean="0"/>
          </a:p>
          <a:p>
            <a:pPr lvl="0"/>
            <a:r>
              <a:rPr lang="en-US" sz="1800" dirty="0" smtClean="0"/>
              <a:t>Propose an OLA amendment procedure (Spring 2011)</a:t>
            </a:r>
            <a:endParaRPr lang="el-GR" sz="1800" dirty="0" smtClean="0"/>
          </a:p>
          <a:p>
            <a:pPr lvl="0"/>
            <a:r>
              <a:rPr lang="en-US" sz="1800" dirty="0" smtClean="0"/>
              <a:t>Evaluate the impact of increased availability suspension threshold to establish if it is sensible to enforce the increased </a:t>
            </a:r>
            <a:r>
              <a:rPr lang="en-US" sz="1800" dirty="0" err="1" smtClean="0"/>
              <a:t>thershold</a:t>
            </a:r>
            <a:r>
              <a:rPr lang="en-US" sz="1800" dirty="0" smtClean="0"/>
              <a:t> from the second year of the project (Ongoing, finish on May 2011)</a:t>
            </a:r>
            <a:endParaRPr lang="el-GR" sz="1800" dirty="0" smtClean="0"/>
          </a:p>
          <a:p>
            <a:pPr lvl="0"/>
            <a:r>
              <a:rPr lang="en-US" sz="1800" dirty="0" err="1" smtClean="0"/>
              <a:t>Reconvent</a:t>
            </a:r>
            <a:r>
              <a:rPr lang="en-US" sz="1800" dirty="0" smtClean="0"/>
              <a:t> with the OLA task force at least once per 2 months</a:t>
            </a:r>
            <a:endParaRPr lang="el-GR" sz="1800" dirty="0" smtClean="0"/>
          </a:p>
          <a:p>
            <a:endParaRPr lang="de-DE" sz="2000" dirty="0" smtClean="0"/>
          </a:p>
          <a:p>
            <a:r>
              <a:rPr lang="de-DE" sz="2000" dirty="0" smtClean="0"/>
              <a:t>Availability/Reliability</a:t>
            </a:r>
            <a:endParaRPr lang="de-DE" sz="2000" dirty="0"/>
          </a:p>
          <a:p>
            <a:pPr lvl="1"/>
            <a:r>
              <a:rPr lang="en-US" sz="1800" dirty="0" smtClean="0"/>
              <a:t>Continue adding useful material to the wiki (ongoing)</a:t>
            </a:r>
            <a:endParaRPr lang="el-GR" sz="1800" dirty="0" smtClean="0"/>
          </a:p>
          <a:p>
            <a:pPr lvl="1"/>
            <a:r>
              <a:rPr lang="en-US" sz="1800" dirty="0" smtClean="0"/>
              <a:t>Investigate if Operational tools advances can simplify the procedure (ongoing)</a:t>
            </a:r>
            <a:endParaRPr lang="el-GR" sz="1800" dirty="0" smtClean="0"/>
          </a:p>
          <a:p>
            <a:pPr lvl="1"/>
            <a:r>
              <a:rPr lang="en-US" sz="1800" dirty="0" smtClean="0"/>
              <a:t>Determine the prime causes of sites failing to meet OLA targets ( May 2011)</a:t>
            </a:r>
            <a:endParaRPr lang="el-GR" sz="1800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1407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Operations Tools </a:t>
            </a:r>
            <a:endParaRPr lang="el-GR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Propose Changes for Operations tools (January 2011)</a:t>
            </a:r>
            <a:endParaRPr lang="el-GR" sz="2400" dirty="0" smtClean="0"/>
          </a:p>
          <a:p>
            <a:pPr lvl="0"/>
            <a:r>
              <a:rPr lang="en-US" sz="2400" dirty="0" smtClean="0"/>
              <a:t>Data more readily available to NGIs (Spring 2011)</a:t>
            </a:r>
            <a:endParaRPr lang="el-GR" sz="2400" dirty="0" smtClean="0"/>
          </a:p>
          <a:p>
            <a:pPr lvl="0"/>
            <a:r>
              <a:rPr lang="en-US" sz="2400" dirty="0" smtClean="0"/>
              <a:t>Follow-up with developers for issues that affect accuracy (Ongoing)</a:t>
            </a:r>
          </a:p>
          <a:p>
            <a:pPr marL="0" lv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71767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Catch all Central Services</a:t>
            </a:r>
            <a:r>
              <a:rPr lang="en-US" sz="3600" dirty="0" smtClean="0"/>
              <a:t> </a:t>
            </a:r>
            <a:endParaRPr lang="el-GR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sz="2400" dirty="0" smtClean="0"/>
          </a:p>
          <a:p>
            <a:pPr lvl="0"/>
            <a:r>
              <a:rPr lang="en-US" sz="2400" dirty="0" smtClean="0"/>
              <a:t>EGI catch all central services</a:t>
            </a:r>
          </a:p>
          <a:p>
            <a:pPr lvl="1"/>
            <a:r>
              <a:rPr lang="en-US" sz="2000" dirty="0" smtClean="0"/>
              <a:t>EGI VOMS service: migrate </a:t>
            </a:r>
            <a:r>
              <a:rPr lang="en-US" sz="2000" dirty="0" err="1" smtClean="0"/>
              <a:t>dteam</a:t>
            </a:r>
            <a:r>
              <a:rPr lang="en-US" sz="2000" dirty="0" smtClean="0"/>
              <a:t> from VOMRS/gLite VOMS to new VOMS versions which implements VOMRS </a:t>
            </a:r>
            <a:r>
              <a:rPr lang="en-US" sz="2000" dirty="0" smtClean="0"/>
              <a:t>functionality</a:t>
            </a:r>
            <a:endParaRPr lang="en-US" sz="2000" dirty="0" smtClean="0"/>
          </a:p>
          <a:p>
            <a:pPr lvl="2"/>
            <a:r>
              <a:rPr lang="en-US" sz="1600" dirty="0" smtClean="0"/>
              <a:t>Provide feedback for improvements in the workflows to the developers given the experience obtained so far (February 2011). </a:t>
            </a:r>
          </a:p>
          <a:p>
            <a:pPr lvl="1"/>
            <a:r>
              <a:rPr lang="en-US" sz="2000" dirty="0" smtClean="0"/>
              <a:t>EGI catch all CA: continue operations for countries without CA collaborating with EGI </a:t>
            </a:r>
          </a:p>
          <a:p>
            <a:pPr lvl="1"/>
            <a:r>
              <a:rPr lang="en-US" sz="2000" dirty="0" smtClean="0"/>
              <a:t>WMS/VOMS available to international VOs approved by EGI</a:t>
            </a:r>
          </a:p>
          <a:p>
            <a:pPr lvl="1"/>
            <a:endParaRPr lang="el-GR" sz="20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972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Operational documentation subtasks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Site Certification Manual (due for release in Jan. 2011 at the OMB)</a:t>
            </a:r>
          </a:p>
          <a:p>
            <a:r>
              <a:rPr lang="en-US" sz="2400" dirty="0" smtClean="0"/>
              <a:t>Operational Procedures Manuals (ongoing)</a:t>
            </a:r>
          </a:p>
          <a:p>
            <a:r>
              <a:rPr lang="en-US" sz="2400" dirty="0" smtClean="0"/>
              <a:t>Best Practices (ongoing)</a:t>
            </a:r>
          </a:p>
          <a:p>
            <a:r>
              <a:rPr lang="en-US" sz="2400" dirty="0" smtClean="0"/>
              <a:t>Training Guides (ongoing)</a:t>
            </a:r>
          </a:p>
          <a:p>
            <a:r>
              <a:rPr lang="en-US" sz="2400" dirty="0" smtClean="0"/>
              <a:t>GOC WIKI transfer (terminal)</a:t>
            </a:r>
          </a:p>
          <a:p>
            <a:r>
              <a:rPr lang="en-US" sz="2400" dirty="0" smtClean="0"/>
              <a:t>Documentation relocation (terminal)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2 Face to Face meetings / year co-located with the EGI conferences.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task roadmaps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Operational </a:t>
            </a:r>
            <a:r>
              <a:rPr lang="en-US" sz="1800" dirty="0" smtClean="0"/>
              <a:t>Procedures </a:t>
            </a:r>
            <a:r>
              <a:rPr lang="en-US" sz="1800" dirty="0" smtClean="0"/>
              <a:t>Manuals – Lead: Peter </a:t>
            </a:r>
            <a:r>
              <a:rPr lang="en-US" sz="1800" dirty="0" err="1" smtClean="0"/>
              <a:t>Slizik</a:t>
            </a:r>
            <a:endParaRPr lang="en-US" sz="1800" dirty="0" smtClean="0"/>
          </a:p>
          <a:p>
            <a:pPr lvl="1"/>
            <a:r>
              <a:rPr lang="en-US" sz="1800" dirty="0" smtClean="0"/>
              <a:t>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Version of EGI manuals END MARCH</a:t>
            </a:r>
          </a:p>
          <a:p>
            <a:pPr lvl="1"/>
            <a:r>
              <a:rPr lang="en-US" sz="1800" dirty="0" smtClean="0"/>
              <a:t>ROD Procedure Manual</a:t>
            </a:r>
          </a:p>
          <a:p>
            <a:pPr lvl="1"/>
            <a:r>
              <a:rPr lang="en-US" sz="1800" dirty="0" smtClean="0"/>
              <a:t>NGIs and Sites Procedure Manual</a:t>
            </a:r>
          </a:p>
          <a:p>
            <a:pPr lvl="1"/>
            <a:r>
              <a:rPr lang="en-US" sz="1800" dirty="0" smtClean="0"/>
              <a:t>COD Procedure Manual</a:t>
            </a:r>
          </a:p>
          <a:p>
            <a:pPr lvl="1"/>
            <a:r>
              <a:rPr lang="en-US" sz="1800" dirty="0" smtClean="0"/>
              <a:t>(This first release is a fairly major endeavor.)</a:t>
            </a:r>
          </a:p>
          <a:p>
            <a:pPr lvl="1"/>
            <a:r>
              <a:rPr lang="en-US" sz="1800" dirty="0" smtClean="0"/>
              <a:t>Phone conferences biweekly for the first 4 months of 2011</a:t>
            </a:r>
          </a:p>
          <a:p>
            <a:pPr lvl="1"/>
            <a:r>
              <a:rPr lang="en-US" sz="1800" dirty="0" smtClean="0"/>
              <a:t>Aim for 3 releases / year - MARCH, JULY, NOVEMBER</a:t>
            </a:r>
          </a:p>
          <a:p>
            <a:pPr lvl="1"/>
            <a:r>
              <a:rPr lang="en-US" sz="1800" dirty="0" smtClean="0"/>
              <a:t>NOTE: COD procedure manual will need major input from COD.</a:t>
            </a:r>
          </a:p>
          <a:p>
            <a:r>
              <a:rPr lang="en-US" sz="1800" dirty="0" smtClean="0"/>
              <a:t>Best Practices – Lead: Roger </a:t>
            </a:r>
            <a:r>
              <a:rPr lang="en-US" sz="1800" dirty="0" err="1" smtClean="0"/>
              <a:t>Oscarsson</a:t>
            </a:r>
            <a:endParaRPr lang="en-US" sz="1800" dirty="0" smtClean="0"/>
          </a:p>
          <a:p>
            <a:pPr lvl="1"/>
            <a:r>
              <a:rPr lang="en-US" sz="1800" dirty="0" smtClean="0"/>
              <a:t>Monthly phone conferences</a:t>
            </a:r>
          </a:p>
          <a:p>
            <a:pPr lvl="1"/>
            <a:r>
              <a:rPr lang="en-US" sz="1800" dirty="0" smtClean="0"/>
              <a:t>Wiki structure will be upgraded in the next coming months</a:t>
            </a:r>
          </a:p>
          <a:p>
            <a:pPr lvl="1"/>
            <a:r>
              <a:rPr lang="en-US" sz="1800" dirty="0" smtClean="0"/>
              <a:t>This topic is fluid, and relies on input/content from NGIs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task roadmaps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Training Guides – Lead: David Bouvet</a:t>
            </a:r>
          </a:p>
          <a:p>
            <a:pPr lvl="1"/>
            <a:r>
              <a:rPr lang="en-US" sz="1600" dirty="0" smtClean="0"/>
              <a:t>Monthly phone conferences (or as needed.)</a:t>
            </a:r>
          </a:p>
          <a:p>
            <a:pPr lvl="1"/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release due (possibly) end February.</a:t>
            </a:r>
          </a:p>
          <a:p>
            <a:pPr lvl="1"/>
            <a:r>
              <a:rPr lang="en-US" sz="1600" dirty="0" smtClean="0"/>
              <a:t>Dashboard HOWTO</a:t>
            </a:r>
          </a:p>
          <a:p>
            <a:pPr lvl="1"/>
            <a:r>
              <a:rPr lang="en-US" sz="1600" dirty="0" smtClean="0"/>
              <a:t>Training Guide (beginners)</a:t>
            </a:r>
          </a:p>
          <a:p>
            <a:pPr lvl="1"/>
            <a:r>
              <a:rPr lang="en-US" sz="1600" dirty="0" smtClean="0"/>
              <a:t>Quick Sheets (will commence these in March.)</a:t>
            </a:r>
          </a:p>
          <a:p>
            <a:pPr lvl="1"/>
            <a:r>
              <a:rPr lang="en-US" sz="1600" dirty="0" smtClean="0"/>
              <a:t>Aim for 3 releases / year – with minor updates if there are major tool changes</a:t>
            </a:r>
            <a:r>
              <a:rPr lang="en-US" sz="1400" dirty="0" smtClean="0"/>
              <a:t>.</a:t>
            </a:r>
          </a:p>
          <a:p>
            <a:r>
              <a:rPr lang="en-US" sz="1800" dirty="0" smtClean="0"/>
              <a:t>GOCWIKI transfer – Lead: Vera </a:t>
            </a:r>
            <a:r>
              <a:rPr lang="en-US" sz="1800" dirty="0" err="1" smtClean="0"/>
              <a:t>Hansper</a:t>
            </a:r>
            <a:endParaRPr lang="en-US" sz="1800" dirty="0" smtClean="0"/>
          </a:p>
          <a:p>
            <a:pPr lvl="1"/>
            <a:r>
              <a:rPr lang="en-US" sz="1600" dirty="0" smtClean="0"/>
              <a:t>This is a complex task, but needs to be completed within the next 6 months.</a:t>
            </a:r>
          </a:p>
          <a:p>
            <a:pPr lvl="1"/>
            <a:r>
              <a:rPr lang="en-US" sz="1600" dirty="0" smtClean="0"/>
              <a:t>Currently, some of the GOCDB info has been moved over to the EGI WIKI</a:t>
            </a:r>
          </a:p>
          <a:p>
            <a:pPr lvl="1"/>
            <a:r>
              <a:rPr lang="en-US" sz="1600" dirty="0" smtClean="0"/>
              <a:t>Jan. 2011 : WIKI structure discussions with </a:t>
            </a:r>
            <a:r>
              <a:rPr lang="en-US" sz="1600" dirty="0" err="1" smtClean="0"/>
              <a:t>Tiziana</a:t>
            </a:r>
            <a:r>
              <a:rPr lang="en-US" sz="1600" dirty="0" smtClean="0"/>
              <a:t> (encompasses general wiki structure for</a:t>
            </a:r>
          </a:p>
          <a:p>
            <a:pPr lvl="1"/>
            <a:r>
              <a:rPr lang="en-US" sz="1600" dirty="0" smtClean="0"/>
              <a:t>the overall task.</a:t>
            </a:r>
          </a:p>
          <a:p>
            <a:pPr lvl="1"/>
            <a:r>
              <a:rPr lang="en-US" sz="1600" dirty="0" smtClean="0"/>
              <a:t>Feb. 2011 : Ensure that place holders and structures are set up and working</a:t>
            </a:r>
          </a:p>
          <a:p>
            <a:pPr lvl="1"/>
            <a:r>
              <a:rPr lang="en-US" sz="1600" dirty="0" smtClean="0"/>
              <a:t>Mar. - Jun. 2011 : Moving data.</a:t>
            </a:r>
          </a:p>
          <a:p>
            <a:pPr lvl="1"/>
            <a:r>
              <a:rPr lang="en-US" sz="1600" dirty="0" smtClean="0"/>
              <a:t>Phone conferences every 3 to 4 weeks.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 task roadmaps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Documentation relocation – Lead: Vera </a:t>
            </a:r>
            <a:r>
              <a:rPr lang="en-US" sz="2400" dirty="0" err="1" smtClean="0"/>
              <a:t>Hansper</a:t>
            </a:r>
            <a:endParaRPr lang="en-US" sz="2400" dirty="0" smtClean="0"/>
          </a:p>
          <a:p>
            <a:pPr lvl="1"/>
            <a:r>
              <a:rPr lang="en-US" sz="1800" dirty="0" smtClean="0"/>
              <a:t>This task has not started yet.</a:t>
            </a:r>
          </a:p>
          <a:p>
            <a:pPr lvl="1"/>
            <a:r>
              <a:rPr lang="en-US" sz="1800" dirty="0" smtClean="0"/>
              <a:t>The task involves indentifying and co-</a:t>
            </a:r>
            <a:r>
              <a:rPr lang="en-US" sz="1800" dirty="0" err="1" smtClean="0"/>
              <a:t>ordinating</a:t>
            </a:r>
            <a:r>
              <a:rPr lang="en-US" sz="1800" dirty="0" smtClean="0"/>
              <a:t> all documentation relevant to EGI</a:t>
            </a:r>
          </a:p>
          <a:p>
            <a:pPr lvl="1"/>
            <a:r>
              <a:rPr lang="en-US" sz="1800" dirty="0" smtClean="0"/>
              <a:t>Operations, and ensuring that this is properly accessible from either the WIKI or the document server. </a:t>
            </a:r>
          </a:p>
          <a:p>
            <a:pPr lvl="1"/>
            <a:r>
              <a:rPr lang="en-US" sz="1800" dirty="0" smtClean="0"/>
              <a:t>Task will start in </a:t>
            </a:r>
            <a:r>
              <a:rPr lang="en-US" sz="1800" dirty="0" err="1" smtClean="0"/>
              <a:t>Apil</a:t>
            </a:r>
            <a:r>
              <a:rPr lang="en-US" sz="1800" dirty="0" smtClean="0"/>
              <a:t>/May 2011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301</TotalTime>
  <Words>654</Words>
  <Application>Microsoft Macintosh PowerPoint</Application>
  <PresentationFormat>On-screen Show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EGI-InSPIRE-Slide-Template_v4</vt:lpstr>
      <vt:lpstr>TSA1.8 Roadmap for 2011</vt:lpstr>
      <vt:lpstr>Providing a reliable grid infrastructure</vt:lpstr>
      <vt:lpstr>OLA s</vt:lpstr>
      <vt:lpstr>Operations Tools </vt:lpstr>
      <vt:lpstr>Catch all Central Services </vt:lpstr>
      <vt:lpstr>Operational documentation subtasks</vt:lpstr>
      <vt:lpstr>Sub task roadmaps</vt:lpstr>
      <vt:lpstr>Sub task roadmaps</vt:lpstr>
      <vt:lpstr>Sub task roadmaps</vt:lpstr>
    </vt:vector>
  </TitlesOfParts>
  <Manager/>
  <Company>AUTH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Christos Kanellopoulos</dc:creator>
  <cp:keywords/>
  <dc:description/>
  <cp:lastModifiedBy>Christos Kanellopoulos</cp:lastModifiedBy>
  <cp:revision>101</cp:revision>
  <dcterms:created xsi:type="dcterms:W3CDTF">2010-09-16T10:31:35Z</dcterms:created>
  <dcterms:modified xsi:type="dcterms:W3CDTF">2011-01-19T10:47:11Z</dcterms:modified>
  <cp:category/>
</cp:coreProperties>
</file>