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0"/>
  </p:notesMasterIdLst>
  <p:handoutMasterIdLst>
    <p:handoutMasterId r:id="rId11"/>
  </p:handoutMasterIdLst>
  <p:sldIdLst>
    <p:sldId id="280" r:id="rId4"/>
    <p:sldId id="298" r:id="rId5"/>
    <p:sldId id="299" r:id="rId6"/>
    <p:sldId id="296" r:id="rId7"/>
    <p:sldId id="297" r:id="rId8"/>
    <p:sldId id="28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116" d="100"/>
          <a:sy n="116" d="100"/>
        </p:scale>
        <p:origin x="-14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27/05/2016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27-5-2016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5/27/2016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WP3 meeting – </a:t>
            </a:r>
            <a:r>
              <a:rPr lang="en-GB" dirty="0" smtClean="0"/>
              <a:t>May 2016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Repository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Adrian </a:t>
            </a:r>
            <a:r>
              <a:rPr lang="en-GB" dirty="0" smtClean="0"/>
              <a:t>Coveney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Server Migration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Data and Storage Accounting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Everything Else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46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Server migration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Plan to migrate the main server</a:t>
            </a:r>
          </a:p>
          <a:p>
            <a:endParaRPr lang="en-GB" dirty="0"/>
          </a:p>
          <a:p>
            <a:r>
              <a:rPr lang="en-GB" dirty="0" smtClean="0"/>
              <a:t>Improvements</a:t>
            </a:r>
          </a:p>
          <a:p>
            <a:pPr lvl="1"/>
            <a:r>
              <a:rPr lang="en-GB" dirty="0" smtClean="0"/>
              <a:t>Remove dependency on RH5 based OSes</a:t>
            </a:r>
          </a:p>
          <a:p>
            <a:pPr lvl="1"/>
            <a:r>
              <a:rPr lang="en-GB" dirty="0"/>
              <a:t>Simplify future development</a:t>
            </a:r>
          </a:p>
          <a:p>
            <a:pPr lvl="1"/>
            <a:r>
              <a:rPr lang="en-GB" dirty="0" smtClean="0"/>
              <a:t>Improve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16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and Storage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Data accounting</a:t>
            </a:r>
          </a:p>
          <a:p>
            <a:pPr lvl="1"/>
            <a:r>
              <a:rPr lang="en-GB" dirty="0" smtClean="0"/>
              <a:t>Collaborating with </a:t>
            </a:r>
            <a:r>
              <a:rPr lang="en-GB" dirty="0" err="1" smtClean="0"/>
              <a:t>OneData</a:t>
            </a:r>
            <a:r>
              <a:rPr lang="en-GB" dirty="0" smtClean="0"/>
              <a:t> to extract data set usage accounting from their system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Storage accounting</a:t>
            </a:r>
          </a:p>
          <a:p>
            <a:pPr lvl="1"/>
            <a:r>
              <a:rPr lang="en-GB" dirty="0" smtClean="0"/>
              <a:t>Some progress made with </a:t>
            </a:r>
            <a:r>
              <a:rPr lang="en-GB" dirty="0" smtClean="0"/>
              <a:t>DPM </a:t>
            </a:r>
            <a:r>
              <a:rPr lang="en-GB" dirty="0" smtClean="0"/>
              <a:t>and </a:t>
            </a:r>
            <a:r>
              <a:rPr lang="en-GB" dirty="0" err="1" smtClean="0"/>
              <a:t>dcache</a:t>
            </a:r>
            <a:r>
              <a:rPr lang="en-GB" dirty="0" smtClean="0"/>
              <a:t> to get correct storage </a:t>
            </a:r>
            <a:r>
              <a:rPr lang="en-GB" dirty="0" smtClean="0"/>
              <a:t>accounting</a:t>
            </a:r>
          </a:p>
          <a:p>
            <a:pPr lvl="1"/>
            <a:r>
              <a:rPr lang="en-GB" dirty="0" smtClean="0"/>
              <a:t>Plan to test with a small number of sites before a larger roll-out</a:t>
            </a:r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2908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Everything Else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Accelerated Computing</a:t>
            </a:r>
          </a:p>
          <a:p>
            <a:pPr lvl="1"/>
            <a:r>
              <a:rPr lang="en-GB" dirty="0" smtClean="0"/>
              <a:t>Following EGI Conference we will initially be working to include GPGPU accounting from VMs</a:t>
            </a:r>
          </a:p>
          <a:p>
            <a:endParaRPr lang="en-GB" dirty="0"/>
          </a:p>
          <a:p>
            <a:r>
              <a:rPr lang="en-GB" dirty="0" smtClean="0"/>
              <a:t>Cloud Accounting</a:t>
            </a:r>
          </a:p>
          <a:p>
            <a:pPr lvl="1"/>
            <a:r>
              <a:rPr lang="en-GB" dirty="0" smtClean="0"/>
              <a:t>Aim to roll out updates after server migration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48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1601</TotalTime>
  <Words>111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EGI Engage powerpoint presentation v3.2</vt:lpstr>
      <vt:lpstr>EGI Powerpoint Presentation (body)</vt:lpstr>
      <vt:lpstr>EGI Powerpoint Presentation (closing)</vt:lpstr>
      <vt:lpstr>Accounting Repository</vt:lpstr>
      <vt:lpstr>Outline</vt:lpstr>
      <vt:lpstr>Server migration</vt:lpstr>
      <vt:lpstr>Data and Storage Accounting</vt:lpstr>
      <vt:lpstr>Everything Else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Coveney, Adrian (STFC,RAL,SC)</dc:creator>
  <cp:lastModifiedBy>Coveney, Adrian (STFC,RAL,SC)</cp:lastModifiedBy>
  <cp:revision>52</cp:revision>
  <dcterms:created xsi:type="dcterms:W3CDTF">2015-09-16T10:10:48Z</dcterms:created>
  <dcterms:modified xsi:type="dcterms:W3CDTF">2016-05-27T08:06:07Z</dcterms:modified>
</cp:coreProperties>
</file>