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9"/>
  </p:notesMasterIdLst>
  <p:handoutMasterIdLst>
    <p:handoutMasterId r:id="rId10"/>
  </p:handoutMasterIdLst>
  <p:sldIdLst>
    <p:sldId id="280" r:id="rId4"/>
    <p:sldId id="344" r:id="rId5"/>
    <p:sldId id="351" r:id="rId6"/>
    <p:sldId id="349" r:id="rId7"/>
    <p:sldId id="34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5/27/2016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</a:t>
            </a:r>
          </a:p>
          <a:p>
            <a:pPr algn="l"/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and we need your input!</a:t>
            </a:r>
          </a:p>
          <a:p>
            <a:pPr algn="l"/>
            <a:endParaRPr lang="en-GB" sz="3600" b="1" kern="1200" baseline="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Feel free to contact me at dean.flanders@fmi.ch</a:t>
            </a:r>
            <a:r>
              <a:rPr lang="en-GB" sz="2400" b="1" i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</a:t>
            </a:r>
            <a:r>
              <a:rPr lang="en-GB" sz="3600" b="1" i="0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if you want to be involved.</a:t>
            </a:r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2594112"/>
          </a:xfrm>
        </p:spPr>
        <p:txBody>
          <a:bodyPr>
            <a:normAutofit/>
          </a:bodyPr>
          <a:lstStyle/>
          <a:p>
            <a:r>
              <a:rPr lang="en-GB" dirty="0" smtClean="0"/>
              <a:t>Friedrich </a:t>
            </a:r>
            <a:r>
              <a:rPr lang="en-GB" dirty="0" err="1" smtClean="0"/>
              <a:t>Miescher</a:t>
            </a:r>
            <a:r>
              <a:rPr lang="en-GB" dirty="0" smtClean="0"/>
              <a:t> Institute / </a:t>
            </a:r>
          </a:p>
          <a:p>
            <a:r>
              <a:rPr lang="en-GB" dirty="0" smtClean="0"/>
              <a:t>Swiss National Grid Association</a:t>
            </a:r>
          </a:p>
          <a:p>
            <a:endParaRPr lang="en-GB" dirty="0" smtClean="0"/>
          </a:p>
          <a:p>
            <a:r>
              <a:rPr lang="en-GB" dirty="0" smtClean="0"/>
              <a:t>May 27, 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e-Infrastructure Commons monthly </a:t>
            </a:r>
            <a:r>
              <a:rPr lang="en-US" dirty="0" smtClean="0"/>
              <a:t>meeting</a:t>
            </a:r>
            <a:r>
              <a:rPr lang="en-US" dirty="0"/>
              <a:t/>
            </a:r>
            <a:br>
              <a:rPr lang="en-US" dirty="0"/>
            </a:br>
            <a:endParaRPr lang="en-US" i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Dean Flanders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Work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Define data quality plan</a:t>
            </a:r>
          </a:p>
          <a:p>
            <a:r>
              <a:rPr lang="en-US" sz="2400" dirty="0" smtClean="0"/>
              <a:t>Determine and address data protection issues</a:t>
            </a:r>
          </a:p>
          <a:p>
            <a:r>
              <a:rPr lang="en-US" sz="2400" dirty="0" smtClean="0"/>
              <a:t>Determine ISO certification levels of ISP</a:t>
            </a:r>
          </a:p>
          <a:p>
            <a:r>
              <a:rPr lang="en-US" sz="2400" dirty="0" smtClean="0"/>
              <a:t>Establish OLA based on EGI template</a:t>
            </a:r>
          </a:p>
          <a:p>
            <a:r>
              <a:rPr lang="en-US" sz="2400" dirty="0" smtClean="0"/>
              <a:t>Update </a:t>
            </a:r>
            <a:r>
              <a:rPr lang="en-US" sz="2400" dirty="0"/>
              <a:t>Open </a:t>
            </a:r>
            <a:r>
              <a:rPr lang="en-US" sz="2400" dirty="0" smtClean="0"/>
              <a:t>IRIS </a:t>
            </a:r>
            <a:r>
              <a:rPr lang="en-US" sz="2400" dirty="0"/>
              <a:t>"conditions of use" and "service agreement" </a:t>
            </a:r>
            <a:r>
              <a:rPr lang="en-US" sz="2400" dirty="0" smtClean="0"/>
              <a:t>documents</a:t>
            </a:r>
          </a:p>
          <a:p>
            <a:r>
              <a:rPr lang="en-US" sz="2400" dirty="0" smtClean="0"/>
              <a:t>Establish Open IRIS open source policy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1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Work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7704856" cy="4784400"/>
          </a:xfrm>
        </p:spPr>
        <p:txBody>
          <a:bodyPr/>
          <a:lstStyle/>
          <a:p>
            <a:r>
              <a:rPr lang="en-US" sz="2400" dirty="0"/>
              <a:t>Gap analysis to EGI requirements and current solution with an effort and time </a:t>
            </a:r>
            <a:r>
              <a:rPr lang="en-US" sz="2400" dirty="0" smtClean="0"/>
              <a:t>estimate</a:t>
            </a:r>
            <a:endParaRPr lang="en-US" sz="2400" dirty="0"/>
          </a:p>
          <a:p>
            <a:r>
              <a:rPr lang="en-US" sz="2400" dirty="0"/>
              <a:t>Prioritized list of features to be in </a:t>
            </a:r>
            <a:r>
              <a:rPr lang="en-US" sz="2400" dirty="0" smtClean="0"/>
              <a:t>demonstrator</a:t>
            </a:r>
          </a:p>
          <a:p>
            <a:r>
              <a:rPr lang="en-US" sz="2400" dirty="0" smtClean="0"/>
              <a:t>Establish </a:t>
            </a:r>
            <a:r>
              <a:rPr lang="en-US" sz="2400" dirty="0"/>
              <a:t>AAI connectivity to </a:t>
            </a:r>
            <a:r>
              <a:rPr lang="en-US" sz="2400" dirty="0" smtClean="0"/>
              <a:t>demonstrator</a:t>
            </a:r>
          </a:p>
          <a:p>
            <a:r>
              <a:rPr lang="en-US" sz="2400" dirty="0" smtClean="0"/>
              <a:t>Upcoming deliverable in August of demonstrator</a:t>
            </a:r>
            <a:endParaRPr lang="en-US" sz="2400" dirty="0"/>
          </a:p>
          <a:p>
            <a:r>
              <a:rPr lang="en-US" sz="2400" dirty="0"/>
              <a:t>Preparation of the demo for the DI4R conference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97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Get and populate list of the EGI categories and resources to be populated</a:t>
            </a:r>
          </a:p>
          <a:p>
            <a:r>
              <a:rPr lang="en-US" sz="2400" dirty="0" smtClean="0"/>
              <a:t>Get and populate list of related NGIs and populate in the system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93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</a:t>
            </a:r>
            <a:r>
              <a:rPr lang="en-US" dirty="0" smtClean="0"/>
              <a:t>in the next 3-6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Public </a:t>
            </a:r>
            <a:r>
              <a:rPr lang="en-US" dirty="0" smtClean="0"/>
              <a:t>marketplace pilots being planned:</a:t>
            </a:r>
            <a:endParaRPr lang="en-US" dirty="0" smtClean="0"/>
          </a:p>
          <a:p>
            <a:pPr lvl="1"/>
            <a:r>
              <a:rPr lang="en-US" dirty="0" smtClean="0"/>
              <a:t>Institut </a:t>
            </a:r>
            <a:r>
              <a:rPr lang="en-US" dirty="0"/>
              <a:t>Curie</a:t>
            </a:r>
          </a:p>
          <a:p>
            <a:pPr lvl="1"/>
            <a:r>
              <a:rPr lang="en-US" dirty="0"/>
              <a:t>University of Gottingen</a:t>
            </a:r>
          </a:p>
          <a:p>
            <a:pPr lvl="1"/>
            <a:r>
              <a:rPr lang="en-US" dirty="0" err="1"/>
              <a:t>Thermo</a:t>
            </a:r>
            <a:r>
              <a:rPr lang="en-US" dirty="0"/>
              <a:t> </a:t>
            </a:r>
            <a:r>
              <a:rPr lang="en-US" dirty="0" smtClean="0"/>
              <a:t>Fisher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951001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EGI_Engage_powerpoint_presentation_v3.1</Template>
  <TotalTime>11333</TotalTime>
  <Words>166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Verdana</vt:lpstr>
      <vt:lpstr>EGI Engage powerpoint presentation v3</vt:lpstr>
      <vt:lpstr>EGI Powerpoint Presentation (body)</vt:lpstr>
      <vt:lpstr>EGI Powerpoint Presentation (closing)</vt:lpstr>
      <vt:lpstr> e-Infrastructure Commons monthly meeting </vt:lpstr>
      <vt:lpstr>Operational Work Items</vt:lpstr>
      <vt:lpstr>Technical Work Items</vt:lpstr>
      <vt:lpstr>Miscellaneous Items</vt:lpstr>
      <vt:lpstr>Pilots in the next 3-6 months</vt:lpstr>
    </vt:vector>
  </TitlesOfParts>
  <Company>FMI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Flanders, Dean</dc:creator>
  <cp:lastModifiedBy>Flanders, Dean</cp:lastModifiedBy>
  <cp:revision>72</cp:revision>
  <dcterms:created xsi:type="dcterms:W3CDTF">2015-05-17T14:02:07Z</dcterms:created>
  <dcterms:modified xsi:type="dcterms:W3CDTF">2016-05-27T08:49:59Z</dcterms:modified>
</cp:coreProperties>
</file>