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A05-C74D-6942-8253-BBCAF1D034AE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AA8F-9E63-0545-BA46-5442542A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094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67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indico.egi.eu/indico/event/3025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your e-infrastructure!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hlinkClick r:id="rId2"/>
              </a:rPr>
              <a:t>https://indico.egi.eu/indico/event/3025</a:t>
            </a:r>
            <a:r>
              <a:rPr lang="en-GB" sz="3100" dirty="0" smtClean="0">
                <a:hlinkClick r:id="rId2"/>
              </a:rPr>
              <a:t>/</a:t>
            </a:r>
            <a:r>
              <a:rPr lang="en-GB" sz="3100" dirty="0" smtClean="0"/>
              <a:t> 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Use case: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04276" y="3573016"/>
            <a:ext cx="34353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Break out group coordinator: 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…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8165" y="6450193"/>
            <a:ext cx="301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Krakow, 27. September, 2016.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29" y="5467810"/>
            <a:ext cx="1308100" cy="100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030" y="5455110"/>
            <a:ext cx="16637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999" y="5455110"/>
            <a:ext cx="2336800" cy="10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7882" y="5455110"/>
            <a:ext cx="14478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already exist in this architecture?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28256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6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are under development (and by who)?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0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components/services should be still brought into the system? </a:t>
            </a:r>
            <a:r>
              <a:rPr lang="en-GB" dirty="0" smtClean="0"/>
              <a:t>Which EGI</a:t>
            </a:r>
            <a:r>
              <a:rPr lang="en-GB" dirty="0"/>
              <a:t>/</a:t>
            </a:r>
            <a:r>
              <a:rPr lang="en-GB" dirty="0" smtClean="0"/>
              <a:t>EUDAT/GEANT/</a:t>
            </a:r>
            <a:r>
              <a:rPr lang="en-GB" dirty="0" err="1" smtClean="0"/>
              <a:t>OpenAire</a:t>
            </a:r>
            <a:r>
              <a:rPr lang="en-GB" dirty="0" smtClean="0"/>
              <a:t> partner can do </a:t>
            </a:r>
            <a:r>
              <a:rPr lang="en-GB" dirty="0"/>
              <a:t>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53613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12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69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/>
              <a:t>Are there gaps in the EGI/EUDAT/GEANT/</a:t>
            </a:r>
            <a:r>
              <a:rPr lang="en-GB" sz="2800" dirty="0" err="1"/>
              <a:t>OpenAIRE</a:t>
            </a:r>
            <a:r>
              <a:rPr lang="en-GB" sz="2800" dirty="0"/>
              <a:t> service catalogues that should be filled to implement the use case? Which service provider could fill the gap?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32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What, who,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What, who,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What, who,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What, who, when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members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4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First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and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8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81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Who will be the user? Can the users be characterised? How many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value will the envisaged system deliver for them (the whole setup)? What will the system exactly deliver to them?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12639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79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should they use the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2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What's the timeline for development, testing and large-scale operation?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</a:t>
            </a:r>
            <a:r>
              <a:rPr lang="en-GB" sz="2200" dirty="0"/>
              <a:t>Consecutive releases can/should be considered.)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1665"/>
            <a:ext cx="8424936" cy="47844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2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Second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131080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6099"/>
            <a:ext cx="8424936" cy="850106"/>
          </a:xfrm>
        </p:spPr>
        <p:txBody>
          <a:bodyPr>
            <a:noAutofit/>
          </a:bodyPr>
          <a:lstStyle/>
          <a:p>
            <a:r>
              <a:rPr lang="en-GB" sz="3200" dirty="0"/>
              <a:t>What should the first version include? - The most basic product prototype imaginable already bringing value to the users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400" dirty="0" smtClean="0"/>
              <a:t>(</a:t>
            </a:r>
            <a:r>
              <a:rPr lang="en-GB" sz="1400" dirty="0"/>
              <a:t>the so-called Minimal Viable Product - MVP)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01798"/>
            <a:ext cx="8424936" cy="471239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4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222</Words>
  <Application>Microsoft Macintosh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Design your e-infrastructure!  https://indico.egi.eu/indico/event/3025/   Use case: </vt:lpstr>
      <vt:lpstr>Group members</vt:lpstr>
      <vt:lpstr>First break-out</vt:lpstr>
      <vt:lpstr>Who will be the user? Can the users be characterised? How many are they?</vt:lpstr>
      <vt:lpstr>What value will the envisaged system deliver for them (the whole setup)? What will the system exactly deliver to them? </vt:lpstr>
      <vt:lpstr>How should they use the system?</vt:lpstr>
      <vt:lpstr>What's the timeline for development, testing and large-scale operation?  (Consecutive releases can/should be considered.) </vt:lpstr>
      <vt:lpstr>Second break-out</vt:lpstr>
      <vt:lpstr>What should the first version include? - The most basic product prototype imaginable already bringing value to the users  (the so-called Minimal Viable Product - MVP)</vt:lpstr>
      <vt:lpstr>Which components/services already exist in this architecture?</vt:lpstr>
      <vt:lpstr>Which components/services are under development (and by who)?</vt:lpstr>
      <vt:lpstr>Which components/services should be still brought into the system? Which EGI/EUDAT/GEANT/OpenAire partner can do it?</vt:lpstr>
      <vt:lpstr>Are there gaps in the EGI/EUDAT/GEANT/OpenAIRE service catalogues that should be filled to implement the use case? Which service provider could fill the gap? </vt:lpstr>
      <vt:lpstr>Next steps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Gergely Sipos</dc:creator>
  <cp:lastModifiedBy>Gergely Sipos</cp:lastModifiedBy>
  <cp:revision>8</cp:revision>
  <dcterms:created xsi:type="dcterms:W3CDTF">2016-09-26T15:13:25Z</dcterms:created>
  <dcterms:modified xsi:type="dcterms:W3CDTF">2016-09-27T11:34:14Z</dcterms:modified>
</cp:coreProperties>
</file>