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8"/>
  </p:notesMasterIdLst>
  <p:handoutMasterIdLst>
    <p:handoutMasterId r:id="rId9"/>
  </p:handoutMasterIdLst>
  <p:sldIdLst>
    <p:sldId id="280" r:id="rId4"/>
    <p:sldId id="291" r:id="rId5"/>
    <p:sldId id="294" r:id="rId6"/>
    <p:sldId id="284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>
        <p:scale>
          <a:sx n="114" d="100"/>
          <a:sy n="114" d="100"/>
        </p:scale>
        <p:origin x="-90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20/07/2016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20-7-2016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7/20/2016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WP3 Meeting – 2016-07-20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Repository Update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Adrian Coveney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WLCG Accounting Task Force</a:t>
            </a:r>
          </a:p>
          <a:p>
            <a:pPr lvl="1"/>
            <a:r>
              <a:rPr lang="en-GB" dirty="0" smtClean="0"/>
              <a:t>Productive meetings and email discussions.</a:t>
            </a:r>
          </a:p>
          <a:p>
            <a:pPr lvl="1"/>
            <a:r>
              <a:rPr lang="en-GB" dirty="0" smtClean="0"/>
              <a:t>Improved satisfaction with accounting systems.</a:t>
            </a:r>
            <a:endParaRPr lang="en-GB" dirty="0"/>
          </a:p>
          <a:p>
            <a:r>
              <a:rPr lang="en-GB" dirty="0" smtClean="0"/>
              <a:t>Server migration</a:t>
            </a:r>
          </a:p>
          <a:p>
            <a:pPr lvl="1"/>
            <a:r>
              <a:rPr lang="en-GB" dirty="0" smtClean="0"/>
              <a:t>Setting </a:t>
            </a:r>
            <a:r>
              <a:rPr lang="en-GB" dirty="0"/>
              <a:t>up </a:t>
            </a:r>
            <a:r>
              <a:rPr lang="en-GB" dirty="0" smtClean="0"/>
              <a:t>a backup </a:t>
            </a:r>
            <a:r>
              <a:rPr lang="en-GB" dirty="0"/>
              <a:t>machine in preparation </a:t>
            </a:r>
            <a:r>
              <a:rPr lang="en-GB" dirty="0" smtClean="0"/>
              <a:t>for the migration.</a:t>
            </a:r>
          </a:p>
          <a:p>
            <a:r>
              <a:rPr lang="en-GB" dirty="0" smtClean="0"/>
              <a:t>Cloud Accounting</a:t>
            </a:r>
          </a:p>
          <a:p>
            <a:pPr lvl="1"/>
            <a:r>
              <a:rPr lang="en-GB" dirty="0" smtClean="0"/>
              <a:t>Getting rest of team up to speed on tasks.</a:t>
            </a:r>
          </a:p>
          <a:p>
            <a:pPr lvl="1"/>
            <a:r>
              <a:rPr lang="en-GB" dirty="0" smtClean="0"/>
              <a:t>Already gained some familiarity from INDIGO work.</a:t>
            </a:r>
          </a:p>
          <a:p>
            <a:pPr lvl="1"/>
            <a:r>
              <a:rPr lang="en-GB" dirty="0" smtClean="0"/>
              <a:t>Update will include schema v0.4 and long running VM support.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Storage </a:t>
            </a:r>
            <a:r>
              <a:rPr lang="en-GB" dirty="0" smtClean="0"/>
              <a:t>accounting</a:t>
            </a:r>
          </a:p>
          <a:p>
            <a:pPr lvl="1"/>
            <a:r>
              <a:rPr lang="en-GB" dirty="0"/>
              <a:t>Traced </a:t>
            </a:r>
            <a:r>
              <a:rPr lang="en-GB" dirty="0" smtClean="0"/>
              <a:t>the problem </a:t>
            </a:r>
            <a:r>
              <a:rPr lang="en-GB" dirty="0"/>
              <a:t>with storage </a:t>
            </a:r>
            <a:r>
              <a:rPr lang="en-GB" dirty="0" smtClean="0"/>
              <a:t>accounting. Working </a:t>
            </a:r>
            <a:r>
              <a:rPr lang="en-GB" dirty="0"/>
              <a:t>on </a:t>
            </a:r>
            <a:r>
              <a:rPr lang="en-GB" dirty="0" smtClean="0"/>
              <a:t>rolling out a solution soon</a:t>
            </a:r>
            <a:r>
              <a:rPr lang="en-GB" dirty="0"/>
              <a:t>.</a:t>
            </a:r>
          </a:p>
          <a:p>
            <a:pPr lvl="1"/>
            <a:r>
              <a:rPr lang="en-GB" dirty="0" smtClean="0"/>
              <a:t>Once resolved will be able to increase testing </a:t>
            </a:r>
            <a:r>
              <a:rPr lang="en-GB" dirty="0"/>
              <a:t>with </a:t>
            </a:r>
            <a:r>
              <a:rPr lang="en-GB" dirty="0" smtClean="0"/>
              <a:t>sites, which can then lead to a larger roll-out.</a:t>
            </a:r>
          </a:p>
          <a:p>
            <a:endParaRPr lang="en-GB" sz="2000" dirty="0"/>
          </a:p>
          <a:p>
            <a:r>
              <a:rPr lang="en-GB" dirty="0" smtClean="0"/>
              <a:t>Data </a:t>
            </a:r>
            <a:r>
              <a:rPr lang="en-GB" dirty="0"/>
              <a:t>set usage </a:t>
            </a:r>
            <a:r>
              <a:rPr lang="en-GB" dirty="0" smtClean="0"/>
              <a:t>accounting</a:t>
            </a:r>
            <a:endParaRPr lang="en-GB" dirty="0"/>
          </a:p>
          <a:p>
            <a:pPr lvl="1"/>
            <a:r>
              <a:rPr lang="en-GB" dirty="0" smtClean="0"/>
              <a:t>Metrics to extract to form a data accounting record have been proposed.</a:t>
            </a:r>
          </a:p>
          <a:p>
            <a:pPr lvl="1"/>
            <a:r>
              <a:rPr lang="en-GB" dirty="0" smtClean="0"/>
              <a:t>Need to revise and incorporate feedback.</a:t>
            </a:r>
          </a:p>
          <a:p>
            <a:pPr lvl="1"/>
            <a:r>
              <a:rPr lang="en-GB" dirty="0" smtClean="0"/>
              <a:t>Next step is to develop a prototype.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35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-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v3.2-1</Template>
  <TotalTime>35</TotalTime>
  <Words>138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EGI Engage powerpoint presentation v3.2-1</vt:lpstr>
      <vt:lpstr>EGI Powerpoint Presentation (body)</vt:lpstr>
      <vt:lpstr>EGI Powerpoint Presentation (closing)</vt:lpstr>
      <vt:lpstr>Accounting Repository Update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Repository Update</dc:title>
  <dc:creator>Coveney, Adrian (STFC,RAL,SC)</dc:creator>
  <cp:lastModifiedBy>Coveney, Adrian (STFC,RAL,SC)</cp:lastModifiedBy>
  <cp:revision>8</cp:revision>
  <dcterms:created xsi:type="dcterms:W3CDTF">2016-07-20T07:43:01Z</dcterms:created>
  <dcterms:modified xsi:type="dcterms:W3CDTF">2016-07-20T08:18:15Z</dcterms:modified>
</cp:coreProperties>
</file>