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5.wmf" ContentType="image/x-wmf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457200" y="274680"/>
            <a:ext cx="8228880" cy="529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Malaysia DMCC Update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Flooding 2014-2015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 Juneng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Universiti Kebangsaan Malaysia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was done past 3 months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350640" y="1371600"/>
            <a:ext cx="8463600" cy="182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Getting data from Malaysia Meteorological Department.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Setup WRF (3.7.1) over the Malaysia region for the December 2014 heavy rainfall event.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Some preliminary testing of physical packages in the WRF for the selected rainfall event. 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329040" y="3048120"/>
            <a:ext cx="5112000" cy="266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5486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Version 3.7.1 [4]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5486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Integrated over 36 hours, beginning from 16 Dec 2014, 1200 UTC until 18 Dec 2014, 0000 UTC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5486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Initial and boundary data: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8438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GFS 0.5</a:t>
            </a:r>
            <a:r>
              <a:rPr b="0" lang="en-GB" sz="1800" spc="-1" strike="noStrike" baseline="30000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8438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18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6-hour interval.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5486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nested domains (36 km, 12 km and 4 km)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5486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Two-way nested run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548640" indent="-273600">
              <a:lnSpc>
                <a:spcPct val="100000"/>
              </a:lnSpc>
              <a:buClr>
                <a:srgbClr val="4f81bd"/>
              </a:buClr>
              <a:buSzPct val="110000"/>
              <a:buFont typeface="Wingdings 2" charset="2"/>
              <a:buChar char=""/>
            </a:pPr>
            <a:r>
              <a:rPr b="0" lang="en-GB" sz="2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30 vertical levels.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Picture 6" descr=""/>
          <p:cNvPicPr/>
          <p:nvPr/>
        </p:nvPicPr>
        <p:blipFill>
          <a:blip r:embed="rId1"/>
          <a:srcRect l="4610" t="18909" r="4879" b="12926"/>
          <a:stretch/>
        </p:blipFill>
        <p:spPr>
          <a:xfrm>
            <a:off x="5297400" y="3048120"/>
            <a:ext cx="3516840" cy="3427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0880" y="609480"/>
            <a:ext cx="8228880" cy="532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simulation output: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Picture 3" descr=""/>
          <p:cNvPicPr/>
          <p:nvPr/>
        </p:nvPicPr>
        <p:blipFill>
          <a:blip r:embed="rId1"/>
          <a:srcRect l="0" t="8934" r="5523" b="7408"/>
          <a:stretch/>
        </p:blipFill>
        <p:spPr>
          <a:xfrm>
            <a:off x="2362320" y="1523880"/>
            <a:ext cx="4114080" cy="471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Observational data available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304920" y="170244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Hourly rainfall for December 2014 from 7 local stations: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Gong Kedah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Kota Bharu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Kuala Krai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Kuala Terengganu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Kuantan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Mersing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Temerloh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Radar images every ~15 minutes. 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icture 1" descr=""/>
          <p:cNvPicPr/>
          <p:nvPr/>
        </p:nvPicPr>
        <p:blipFill>
          <a:blip r:embed="rId1"/>
          <a:stretch/>
        </p:blipFill>
        <p:spPr>
          <a:xfrm>
            <a:off x="4876920" y="2590920"/>
            <a:ext cx="3961800" cy="3206160"/>
          </a:xfrm>
          <a:prstGeom prst="rect">
            <a:avLst/>
          </a:prstGeom>
          <a:ln>
            <a:noFill/>
          </a:ln>
        </p:spPr>
      </p:pic>
      <p:sp>
        <p:nvSpPr>
          <p:cNvPr id="82" name="CustomShape 3"/>
          <p:cNvSpPr/>
          <p:nvPr/>
        </p:nvSpPr>
        <p:spPr>
          <a:xfrm>
            <a:off x="4663800" y="2213640"/>
            <a:ext cx="40197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Example of radar image obtained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Future plan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Continue the sensitivity test of the physics packages in WRF in simulating this event. 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Properly compare the simulations with observation.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Process study of local factors that may have contributed to this specific events.    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Assess the skills of different global forecast products (GFS, NOGAPS, ECMWF) in driving the WRF simulations for this specific event.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More discussion with colleagues from Taiwan. APPOLOGIES! This aspect is lacking and we are looking forward to more rigorous discussion in near future.   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endParaRPr b="0" lang="en-GB" sz="2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Application>LibreOffice/5.1.4.2$Linux_X86_64 LibreOffice_project/10m0$Build-2</Application>
  <Words>244</Words>
  <Paragraphs>33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2016-08-03T08:52:34Z</dcterms:created>
  <dc:creator>egg</dc:creator>
  <dc:description/>
  <dc:language>en-GB</dc:language>
  <cp:lastModifiedBy/>
  <dcterms:modified xsi:type="dcterms:W3CDTF">2016-08-04T13:57:54Z</dcterms:modified>
  <cp:revision>5</cp:revision>
  <dc:subject/>
  <dc:title>What was done past 3 months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