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sldIdLst>
    <p:sldId id="256" r:id="rId2"/>
    <p:sldId id="258" r:id="rId3"/>
    <p:sldId id="272" r:id="rId4"/>
    <p:sldId id="273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9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19D50-9156-4504-949C-44B7B723F44B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31458-2BE8-412A-B9BD-901EB8C0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1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7761288" y="6616700"/>
            <a:ext cx="11541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1100" b="0" dirty="0">
                <a:solidFill>
                  <a:schemeClr val="accent2"/>
                </a:solidFill>
                <a:latin typeface="Trebuchet MS" pitchFamily="-108" charset="0"/>
                <a:ea typeface="Arial" pitchFamily="-108" charset="0"/>
                <a:cs typeface="Arial" pitchFamily="-108" charset="0"/>
              </a:rPr>
              <a:t>Slide </a:t>
            </a:r>
            <a:endParaRPr lang="en-GB" sz="1200" b="0" dirty="0">
              <a:solidFill>
                <a:schemeClr val="accent2"/>
              </a:solidFill>
              <a:latin typeface="Trebuchet MS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36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89" y="385838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100" b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GB" dirty="0" smtClean="0"/>
              <a:t>08/09/2016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100" b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EGI CSIRT F2F Abingdon</a:t>
            </a:r>
            <a:endParaRPr lang="en-US" dirty="0"/>
          </a:p>
        </p:txBody>
      </p:sp>
      <p:sp>
        <p:nvSpPr>
          <p:cNvPr id="7" name="Slide Number Placeholder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 sz="1400" b="0">
                <a:solidFill>
                  <a:srgbClr val="000090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1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7761288" y="6616700"/>
            <a:ext cx="11541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100" dirty="0">
                <a:solidFill>
                  <a:srgbClr val="333399"/>
                </a:solidFill>
              </a:rPr>
              <a:t>Slide </a:t>
            </a:r>
            <a:endParaRPr lang="en-GB" sz="120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100" b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GB" dirty="0" smtClean="0"/>
              <a:t>08/09/2016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100" b="0" dirty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EGI CSIRT F2F Abingdon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 sz="1400" b="0">
                <a:solidFill>
                  <a:srgbClr val="0000FF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fld id="{732063B0-4899-BF45-843F-9D307B5E1A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2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865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0090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8034CE-3090-A84F-A26D-1AC7B3E352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31116" y="9525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700" y="6602413"/>
            <a:ext cx="3390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 b="0">
                <a:solidFill>
                  <a:schemeClr val="accent2"/>
                </a:solidFill>
                <a:latin typeface="Trebuchet M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srgbClr val="333399"/>
                </a:solidFill>
              </a:rPr>
              <a:t>08/09/2016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8338" y="6594475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100" b="0" dirty="0" smtClean="0">
                <a:solidFill>
                  <a:schemeClr val="accent2"/>
                </a:solidFill>
                <a:latin typeface="Trebuchet M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3399"/>
                </a:solidFill>
              </a:rPr>
              <a:t>EGI CSIRT F2F Abingdon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7761288" y="6616700"/>
            <a:ext cx="11541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100" dirty="0">
                <a:solidFill>
                  <a:srgbClr val="000090"/>
                </a:solidFill>
              </a:rPr>
              <a:t>Slide </a:t>
            </a:r>
            <a:endParaRPr lang="en-GB" sz="12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3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C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6666FF"/>
          </a:solidFill>
          <a:latin typeface="+mn-lt"/>
          <a:ea typeface="+mn-ea"/>
          <a:cs typeface="+mn-cs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epwww.rl.ac.uk/SYSM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HEP SYSMAN Security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Neilson</a:t>
            </a:r>
          </a:p>
          <a:p>
            <a:r>
              <a:rPr lang="en-GB" dirty="0" smtClean="0"/>
              <a:t>GridPP Security Officer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Gridpp36, Pitlochry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 SYSMAN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HEP SYSMAN</a:t>
            </a:r>
          </a:p>
          <a:p>
            <a:pPr lvl="1"/>
            <a:r>
              <a:rPr lang="en-GB" dirty="0" smtClean="0"/>
              <a:t>Large overlap with GridPP but not organisationally related</a:t>
            </a:r>
          </a:p>
          <a:p>
            <a:pPr lvl="1"/>
            <a:r>
              <a:rPr lang="en-GB" dirty="0" smtClean="0"/>
              <a:t>Twice yearly meetings of UK HEP System Managers</a:t>
            </a:r>
          </a:p>
          <a:p>
            <a:pPr lvl="2"/>
            <a:r>
              <a:rPr lang="en-GB" dirty="0" smtClean="0"/>
              <a:t>Site reports and topical discussions with coffee (and beer)</a:t>
            </a:r>
          </a:p>
          <a:p>
            <a:pPr lvl="1"/>
            <a:r>
              <a:rPr lang="en-GB" dirty="0" smtClean="0"/>
              <a:t>Held over 2 days</a:t>
            </a:r>
          </a:p>
          <a:p>
            <a:pPr lvl="1"/>
            <a:r>
              <a:rPr lang="en-GB" dirty="0" smtClean="0"/>
              <a:t>Late-Spring meeting @ RAL </a:t>
            </a:r>
          </a:p>
          <a:p>
            <a:pPr lvl="2"/>
            <a:r>
              <a:rPr lang="en-GB" dirty="0" smtClean="0"/>
              <a:t>Including security session/training </a:t>
            </a:r>
          </a:p>
          <a:p>
            <a:pPr lvl="1"/>
            <a:r>
              <a:rPr lang="en-GB" dirty="0" smtClean="0"/>
              <a:t>Winter at some UK University</a:t>
            </a:r>
          </a:p>
          <a:p>
            <a:pPr lvl="2"/>
            <a:r>
              <a:rPr lang="en-GB" dirty="0" smtClean="0"/>
              <a:t>1 day special topic</a:t>
            </a:r>
          </a:p>
          <a:p>
            <a:pPr lvl="1"/>
            <a:r>
              <a:rPr lang="en-GB" dirty="0"/>
              <a:t>Agendas at </a:t>
            </a:r>
            <a:r>
              <a:rPr lang="en-GB" dirty="0">
                <a:hlinkClick r:id="rId2"/>
              </a:rPr>
              <a:t>http://hepwww.rl.ac.uk/SYSMAN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lvl="1"/>
            <a:r>
              <a:rPr lang="en-GB" dirty="0" err="1" smtClean="0"/>
              <a:t>IanN</a:t>
            </a:r>
            <a:r>
              <a:rPr lang="en-GB" dirty="0" smtClean="0"/>
              <a:t> only involved since 2015.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12/04/2016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Gridpp36, Pitlochry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 SYSMAN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2016 Pen-test scenario – Leif (+</a:t>
            </a:r>
            <a:r>
              <a:rPr lang="en-GB" dirty="0" err="1" smtClean="0"/>
              <a:t>Sven+Toby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Travel funded by GridPP, Leif’s fee paid by STFC/SCD</a:t>
            </a:r>
          </a:p>
          <a:p>
            <a:pPr marL="342900" lvl="1" indent="-342900">
              <a:buFontTx/>
              <a:buChar char="•"/>
            </a:pPr>
            <a:endParaRPr lang="en-GB" sz="2400" dirty="0" smtClean="0">
              <a:solidFill>
                <a:schemeClr val="accent2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2015 </a:t>
            </a:r>
            <a:r>
              <a:rPr lang="en-GB" sz="2400" dirty="0">
                <a:solidFill>
                  <a:schemeClr val="accent2"/>
                </a:solidFill>
              </a:rPr>
              <a:t>O</a:t>
            </a:r>
            <a:r>
              <a:rPr lang="en-GB" sz="2400" dirty="0">
                <a:solidFill>
                  <a:schemeClr val="accent2"/>
                </a:solidFill>
              </a:rPr>
              <a:t>ffensive </a:t>
            </a:r>
            <a:r>
              <a:rPr lang="en-GB" sz="2400" dirty="0">
                <a:solidFill>
                  <a:schemeClr val="accent2"/>
                </a:solidFill>
              </a:rPr>
              <a:t>scenario – Masaryk </a:t>
            </a:r>
            <a:r>
              <a:rPr lang="en-GB" sz="2400" dirty="0" err="1" smtClean="0">
                <a:solidFill>
                  <a:schemeClr val="accent2"/>
                </a:solidFill>
              </a:rPr>
              <a:t>Uni</a:t>
            </a:r>
            <a:r>
              <a:rPr lang="en-GB" sz="2400" dirty="0" smtClean="0">
                <a:solidFill>
                  <a:schemeClr val="accent2"/>
                </a:solidFill>
              </a:rPr>
              <a:t> - Martin + Tomas</a:t>
            </a:r>
            <a:endParaRPr lang="en-GB" sz="2400" dirty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Plus talks -</a:t>
            </a:r>
          </a:p>
          <a:p>
            <a:pPr lvl="2"/>
            <a:r>
              <a:rPr lang="en-GB" dirty="0" smtClean="0"/>
              <a:t>JANET – John Green - CSIRT general + tools/SILK</a:t>
            </a:r>
          </a:p>
          <a:p>
            <a:pPr lvl="2"/>
            <a:r>
              <a:rPr lang="en-GB" dirty="0" smtClean="0"/>
              <a:t>CERN – Liviu Valsan - SOC</a:t>
            </a:r>
          </a:p>
          <a:p>
            <a:pPr lvl="2"/>
            <a:r>
              <a:rPr lang="en-GB" dirty="0" smtClean="0"/>
              <a:t>Warwick Uni. CSIRT – Patrick Green - Forensics process background</a:t>
            </a:r>
          </a:p>
          <a:p>
            <a:pPr lvl="1"/>
            <a:r>
              <a:rPr lang="en-GB" dirty="0" smtClean="0"/>
              <a:t>Travel funded by GridPP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08/09/2016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CSIRT F2F Abingdon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1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HEP SYSMAN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2014 </a:t>
            </a:r>
            <a:r>
              <a:rPr lang="en-GB" dirty="0"/>
              <a:t>VM Security &amp; Forensics – </a:t>
            </a:r>
            <a:r>
              <a:rPr lang="en-GB" dirty="0" err="1"/>
              <a:t>Heiko</a:t>
            </a:r>
            <a:r>
              <a:rPr lang="en-GB" dirty="0"/>
              <a:t> (+Sven)</a:t>
            </a:r>
          </a:p>
          <a:p>
            <a:pPr lvl="1"/>
            <a:r>
              <a:rPr lang="en-GB" dirty="0"/>
              <a:t>Plus talks</a:t>
            </a:r>
          </a:p>
          <a:p>
            <a:pPr lvl="2"/>
            <a:r>
              <a:rPr lang="en-GB" dirty="0"/>
              <a:t>CERN – Vincent (Threat landscape)</a:t>
            </a:r>
          </a:p>
          <a:p>
            <a:pPr lvl="2"/>
            <a:r>
              <a:rPr lang="en-GB" dirty="0"/>
              <a:t>Central Logging </a:t>
            </a:r>
          </a:p>
          <a:p>
            <a:pPr lvl="2"/>
            <a:r>
              <a:rPr lang="en-GB" dirty="0"/>
              <a:t>Incident response</a:t>
            </a:r>
          </a:p>
          <a:p>
            <a:endParaRPr lang="en-GB" dirty="0" smtClean="0"/>
          </a:p>
          <a:p>
            <a:r>
              <a:rPr lang="en-GB" dirty="0" smtClean="0"/>
              <a:t>2013 </a:t>
            </a:r>
            <a:r>
              <a:rPr lang="en-GB" dirty="0"/>
              <a:t>Forensic tools and techniques </a:t>
            </a:r>
            <a:r>
              <a:rPr lang="en-GB" dirty="0" smtClean="0"/>
              <a:t>(?Leif)</a:t>
            </a:r>
            <a:endParaRPr lang="en-GB" dirty="0"/>
          </a:p>
          <a:p>
            <a:pPr lvl="1"/>
            <a:r>
              <a:rPr lang="en-GB" dirty="0"/>
              <a:t>Security </a:t>
            </a:r>
            <a:r>
              <a:rPr lang="en-GB" dirty="0" smtClean="0"/>
              <a:t>Practical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08/09/2016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CSIRT F2F Abingdon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7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You.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12/04/2016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Gridpp36, Pitlochry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dPP_template">
  <a:themeElements>
    <a:clrScheme name="GridPP_Liverpool_04091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idPP_Liverpool_040914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8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Trebuchet MS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noFill/>
        <a:ln w="31750" cap="flat" cmpd="sng" algn="ctr">
          <a:solidFill>
            <a:srgbClr val="FF0000"/>
          </a:solidFill>
          <a:prstDash val="solid"/>
          <a:round/>
          <a:headEnd type="none"/>
          <a:tailEnd type="none"/>
        </a:ln>
        <a:effectLst/>
      </a:spPr>
      <a:bodyPr/>
      <a:lstStyle/>
    </a:lnDef>
    <a:txDef>
      <a:spPr>
        <a:solidFill>
          <a:schemeClr val="bg1"/>
        </a:solidFill>
      </a:spPr>
      <a:bodyPr wrap="square" rtlCol="0">
        <a:spAutoFit/>
      </a:bodyPr>
      <a:lstStyle>
        <a:defPPr>
          <a:defRPr sz="1800" b="0" dirty="0" err="1" smtClean="0">
            <a:solidFill>
              <a:srgbClr val="000090"/>
            </a:solidFill>
          </a:defRPr>
        </a:defPPr>
      </a:lstStyle>
    </a:txDef>
  </a:objectDefaults>
  <a:extraClrSchemeLst>
    <a:extraClrScheme>
      <a:clrScheme name="GridPP_Liverpool_0409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GridPP_template</Template>
  <TotalTime>615</TotalTime>
  <Words>201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GridPP_template</vt:lpstr>
      <vt:lpstr>HEP SYSMAN Security Training</vt:lpstr>
      <vt:lpstr>HEP SYSMAN</vt:lpstr>
      <vt:lpstr>HEP SYSMAN security</vt:lpstr>
      <vt:lpstr>HEP SYSMAN security</vt:lpstr>
      <vt:lpstr>Thank You.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 SYSMAN Security Training</dc:title>
  <dc:creator>Neilson, Ian (STFC,RAL,SC)</dc:creator>
  <cp:lastModifiedBy>Neilson, Ian (STFC,RAL,SC)</cp:lastModifiedBy>
  <cp:revision>7</cp:revision>
  <dcterms:created xsi:type="dcterms:W3CDTF">2016-09-07T22:01:02Z</dcterms:created>
  <dcterms:modified xsi:type="dcterms:W3CDTF">2016-09-08T08:16:28Z</dcterms:modified>
</cp:coreProperties>
</file>