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57" r:id="rId5"/>
    <p:sldId id="258" r:id="rId6"/>
    <p:sldId id="262" r:id="rId7"/>
    <p:sldId id="259" r:id="rId8"/>
    <p:sldId id="265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6398-8B68-4EEC-B037-D7AE326F8D5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76CA-3200-4F31-A03E-95F8958F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3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6398-8B68-4EEC-B037-D7AE326F8D5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76CA-3200-4F31-A03E-95F8958F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63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6398-8B68-4EEC-B037-D7AE326F8D5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76CA-3200-4F31-A03E-95F8958F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9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6398-8B68-4EEC-B037-D7AE326F8D5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76CA-3200-4F31-A03E-95F8958F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6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6398-8B68-4EEC-B037-D7AE326F8D5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76CA-3200-4F31-A03E-95F8958F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0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6398-8B68-4EEC-B037-D7AE326F8D5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76CA-3200-4F31-A03E-95F8958F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7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6398-8B68-4EEC-B037-D7AE326F8D5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76CA-3200-4F31-A03E-95F8958F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7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6398-8B68-4EEC-B037-D7AE326F8D5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76CA-3200-4F31-A03E-95F8958F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2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6398-8B68-4EEC-B037-D7AE326F8D5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76CA-3200-4F31-A03E-95F8958F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9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6398-8B68-4EEC-B037-D7AE326F8D5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76CA-3200-4F31-A03E-95F8958F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6398-8B68-4EEC-B037-D7AE326F8D5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76CA-3200-4F31-A03E-95F8958F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8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96398-8B68-4EEC-B037-D7AE326F8D5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A76CA-3200-4F31-A03E-95F8958F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7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RT report</a:t>
            </a:r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Kouril,</a:t>
            </a:r>
          </a:p>
          <a:p>
            <a:r>
              <a:rPr lang="en-US" dirty="0" smtClean="0"/>
              <a:t>EGI CSIRT meeting, 9.9.2016</a:t>
            </a:r>
          </a:p>
        </p:txBody>
      </p:sp>
    </p:spTree>
    <p:extLst>
      <p:ext uri="{BB962C8B-B14F-4D97-AF65-F5344CB8AC3E}">
        <p14:creationId xmlns:p14="http://schemas.microsoft.com/office/powerpoint/2010/main" val="1524929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/>
              <a:t>&lt;?xml version="1.0" encoding="UTF-8"?&gt;</a:t>
            </a:r>
          </a:p>
          <a:p>
            <a:pPr marL="0" indent="0">
              <a:buNone/>
            </a:pPr>
            <a:r>
              <a:rPr lang="en-US" sz="1400" dirty="0" smtClean="0"/>
              <a:t>&lt;SECANT&gt;</a:t>
            </a:r>
          </a:p>
          <a:p>
            <a:pPr marL="0" indent="0">
              <a:buNone/>
            </a:pPr>
            <a:r>
              <a:rPr lang="en-US" sz="1400" dirty="0" smtClean="0"/>
              <a:t>&lt;</a:t>
            </a:r>
            <a:r>
              <a:rPr lang="en-US" sz="1400" b="1" dirty="0" smtClean="0"/>
              <a:t>NMAP_TEST</a:t>
            </a:r>
            <a:r>
              <a:rPr lang="en-US" sz="1400" dirty="0" smtClean="0"/>
              <a:t> status="OK"&gt;&lt;ports&gt;&lt;</a:t>
            </a:r>
            <a:r>
              <a:rPr lang="en-US" sz="1400" dirty="0" err="1" smtClean="0"/>
              <a:t>extraports</a:t>
            </a:r>
            <a:r>
              <a:rPr lang="en-US" sz="1400" dirty="0" smtClean="0"/>
              <a:t> state="closed" count="999"&gt;</a:t>
            </a:r>
          </a:p>
          <a:p>
            <a:pPr marL="0" indent="0">
              <a:buNone/>
            </a:pPr>
            <a:r>
              <a:rPr lang="en-US" sz="1400" dirty="0" smtClean="0"/>
              <a:t>&lt;</a:t>
            </a:r>
            <a:r>
              <a:rPr lang="en-US" sz="1400" dirty="0" err="1" smtClean="0"/>
              <a:t>extrareasons</a:t>
            </a:r>
            <a:r>
              <a:rPr lang="en-US" sz="1400" dirty="0" smtClean="0"/>
              <a:t> reason="resets" count="999"/&gt;</a:t>
            </a:r>
          </a:p>
          <a:p>
            <a:pPr marL="0" indent="0">
              <a:buNone/>
            </a:pPr>
            <a:r>
              <a:rPr lang="en-US" sz="1400" dirty="0" smtClean="0"/>
              <a:t>&lt;/</a:t>
            </a:r>
            <a:r>
              <a:rPr lang="en-US" sz="1400" dirty="0" err="1" smtClean="0"/>
              <a:t>extraports</a:t>
            </a:r>
            <a:r>
              <a:rPr lang="en-US" sz="1400" dirty="0" smtClean="0"/>
              <a:t>&gt;</a:t>
            </a:r>
          </a:p>
          <a:p>
            <a:pPr marL="0" indent="0">
              <a:buNone/>
            </a:pPr>
            <a:r>
              <a:rPr lang="en-US" sz="1400" dirty="0" smtClean="0"/>
              <a:t>&lt;port protocol="</a:t>
            </a:r>
            <a:r>
              <a:rPr lang="en-US" sz="1400" dirty="0" err="1" smtClean="0"/>
              <a:t>tcp</a:t>
            </a:r>
            <a:r>
              <a:rPr lang="en-US" sz="1400" dirty="0" smtClean="0"/>
              <a:t>" </a:t>
            </a:r>
            <a:r>
              <a:rPr lang="en-US" sz="1400" dirty="0" err="1" smtClean="0"/>
              <a:t>portid</a:t>
            </a:r>
            <a:r>
              <a:rPr lang="en-US" sz="1400" dirty="0" smtClean="0"/>
              <a:t>="22"&gt;&lt;state state="open" reason="</a:t>
            </a:r>
            <a:r>
              <a:rPr lang="en-US" sz="1400" dirty="0" err="1" smtClean="0"/>
              <a:t>syn-ack</a:t>
            </a:r>
            <a:r>
              <a:rPr lang="en-US" sz="1400" dirty="0" smtClean="0"/>
              <a:t>" </a:t>
            </a:r>
            <a:r>
              <a:rPr lang="en-US" sz="1400" dirty="0" err="1" smtClean="0"/>
              <a:t>reason_ttl</a:t>
            </a:r>
            <a:r>
              <a:rPr lang="en-US" sz="1400" dirty="0" smtClean="0"/>
              <a:t>="64"/&gt;&lt;service name="</a:t>
            </a:r>
            <a:r>
              <a:rPr lang="en-US" sz="1400" dirty="0" err="1" smtClean="0"/>
              <a:t>ssh</a:t>
            </a:r>
            <a:r>
              <a:rPr lang="en-US" sz="1400" dirty="0" smtClean="0"/>
              <a:t>" method="table" </a:t>
            </a:r>
            <a:r>
              <a:rPr lang="en-US" sz="1400" dirty="0" err="1" smtClean="0"/>
              <a:t>conf</a:t>
            </a:r>
            <a:r>
              <a:rPr lang="en-US" sz="1400" dirty="0" smtClean="0"/>
              <a:t>="3"/&gt;&lt;/port&gt;</a:t>
            </a:r>
          </a:p>
          <a:p>
            <a:pPr marL="0" indent="0">
              <a:buNone/>
            </a:pPr>
            <a:r>
              <a:rPr lang="en-US" sz="1400" dirty="0" smtClean="0"/>
              <a:t>&lt;/ports&gt;</a:t>
            </a:r>
          </a:p>
          <a:p>
            <a:pPr marL="0" indent="0">
              <a:buNone/>
            </a:pPr>
            <a:r>
              <a:rPr lang="en-US" sz="1400" dirty="0" smtClean="0"/>
              <a:t>&lt;/NMAP_TEST&gt;</a:t>
            </a:r>
          </a:p>
          <a:p>
            <a:pPr marL="0" indent="0">
              <a:buNone/>
            </a:pPr>
            <a:r>
              <a:rPr lang="en-US" sz="1400" dirty="0" smtClean="0"/>
              <a:t>&lt;</a:t>
            </a:r>
            <a:r>
              <a:rPr lang="en-US" sz="1400" b="1" dirty="0" smtClean="0"/>
              <a:t>NTP_AMPLIFICATION_TEST</a:t>
            </a:r>
            <a:r>
              <a:rPr lang="en-US" sz="1400" dirty="0" smtClean="0"/>
              <a:t> status="FAIL"/&gt;</a:t>
            </a:r>
          </a:p>
          <a:p>
            <a:pPr marL="0" indent="0">
              <a:buNone/>
            </a:pPr>
            <a:r>
              <a:rPr lang="en-US" sz="1400" dirty="0" smtClean="0"/>
              <a:t>&lt;</a:t>
            </a:r>
            <a:r>
              <a:rPr lang="en-US" sz="1400" b="1" dirty="0" smtClean="0"/>
              <a:t>SSH_AUTH_TEST</a:t>
            </a:r>
            <a:r>
              <a:rPr lang="en-US" sz="1400" dirty="0" smtClean="0"/>
              <a:t> status="OK"&gt;SSH password authentication is not allowed&lt;/SSH_AUTH_TEST&gt;</a:t>
            </a:r>
          </a:p>
          <a:p>
            <a:pPr marL="0" indent="0">
              <a:buNone/>
            </a:pPr>
            <a:r>
              <a:rPr lang="en-US" sz="1400" dirty="0" smtClean="0"/>
              <a:t>&lt;</a:t>
            </a:r>
            <a:r>
              <a:rPr lang="en-US" sz="1400" b="1" dirty="0" smtClean="0"/>
              <a:t>LYNIS_TEST</a:t>
            </a:r>
            <a:r>
              <a:rPr lang="en-US" sz="1400" dirty="0" smtClean="0"/>
              <a:t> status="OK"&gt;</a:t>
            </a:r>
          </a:p>
          <a:p>
            <a:pPr marL="0" indent="0">
              <a:buNone/>
            </a:pPr>
            <a:r>
              <a:rPr lang="en-US" sz="1400" dirty="0" smtClean="0"/>
              <a:t>  &lt;WARNINGS&gt;</a:t>
            </a:r>
          </a:p>
          <a:p>
            <a:pPr marL="0" indent="0">
              <a:buNone/>
            </a:pPr>
            <a:r>
              <a:rPr lang="en-US" sz="1400" dirty="0" smtClean="0"/>
              <a:t>    &lt;LYNIS&gt;Version of </a:t>
            </a:r>
            <a:r>
              <a:rPr lang="en-US" sz="1400" dirty="0" err="1" smtClean="0"/>
              <a:t>Lynis</a:t>
            </a:r>
            <a:r>
              <a:rPr lang="en-US" sz="1400" dirty="0" smtClean="0"/>
              <a:t> is very old and should be updated &lt;/LYNIS&gt;</a:t>
            </a:r>
          </a:p>
          <a:p>
            <a:pPr marL="0" indent="0">
              <a:buNone/>
            </a:pPr>
            <a:r>
              <a:rPr lang="en-US" sz="1400" dirty="0" smtClean="0"/>
              <a:t>    &lt;AUTH-9228&gt;</a:t>
            </a:r>
            <a:r>
              <a:rPr lang="en-US" sz="1400" dirty="0" err="1" smtClean="0"/>
              <a:t>pwck</a:t>
            </a:r>
            <a:r>
              <a:rPr lang="en-US" sz="1400" dirty="0" smtClean="0"/>
              <a:t> found one or more errors/warnings in the password file &lt;/AUTH-9228&gt;</a:t>
            </a:r>
          </a:p>
          <a:p>
            <a:pPr marL="0" indent="0">
              <a:buNone/>
            </a:pPr>
            <a:r>
              <a:rPr lang="en-US" sz="1400" dirty="0" smtClean="0"/>
              <a:t>    &lt;PKGS-7390&gt;apt-get check returned a non successful exit code. &lt;/PKGS-7390&gt;</a:t>
            </a:r>
          </a:p>
          <a:p>
            <a:pPr marL="0" indent="0">
              <a:buNone/>
            </a:pPr>
            <a:r>
              <a:rPr lang="en-US" sz="1400" dirty="0" smtClean="0"/>
              <a:t>    &lt;NETW-2705&gt;Couldn't find 2 responsive </a:t>
            </a:r>
            <a:r>
              <a:rPr lang="en-US" sz="1400" dirty="0" err="1" smtClean="0"/>
              <a:t>nameservers</a:t>
            </a:r>
            <a:r>
              <a:rPr lang="en-US" sz="1400" dirty="0" smtClean="0"/>
              <a:t> &lt;/NETW-2705&gt;</a:t>
            </a:r>
          </a:p>
          <a:p>
            <a:pPr marL="0" indent="0">
              <a:buNone/>
            </a:pPr>
            <a:r>
              <a:rPr lang="en-US" sz="1400" dirty="0" smtClean="0"/>
              <a:t>  &lt;/WARNINGS&gt;</a:t>
            </a:r>
          </a:p>
          <a:p>
            <a:pPr marL="0" indent="0">
              <a:buNone/>
            </a:pPr>
            <a:r>
              <a:rPr lang="en-US" sz="1400" dirty="0" smtClean="0"/>
              <a:t>  &lt;SUGGESTIONS&gt;</a:t>
            </a:r>
          </a:p>
          <a:p>
            <a:pPr marL="0" indent="0">
              <a:buNone/>
            </a:pPr>
            <a:r>
              <a:rPr lang="en-US" sz="1400" dirty="0" smtClean="0"/>
              <a:t>    &lt;BOOT-5122&gt;Set a password on GRUB </a:t>
            </a:r>
            <a:r>
              <a:rPr lang="en-US" sz="1400" dirty="0" err="1" smtClean="0"/>
              <a:t>bootloader</a:t>
            </a:r>
            <a:r>
              <a:rPr lang="en-US" sz="1400" dirty="0" smtClean="0"/>
              <a:t> to prevent altering boot configuration (e.g. boot in single user mode without password) &lt;/BOOT-5122&gt;</a:t>
            </a:r>
          </a:p>
          <a:p>
            <a:pPr marL="0" indent="0">
              <a:buNone/>
            </a:pPr>
            <a:r>
              <a:rPr lang="en-US" sz="1400" dirty="0" smtClean="0"/>
              <a:t>    ……</a:t>
            </a:r>
          </a:p>
          <a:p>
            <a:pPr marL="0" indent="0">
              <a:buNone/>
            </a:pPr>
            <a:r>
              <a:rPr lang="en-US" sz="1400" dirty="0" smtClean="0"/>
              <a:t> &lt;/SUGGESTIONS&gt;</a:t>
            </a:r>
          </a:p>
          <a:p>
            <a:pPr marL="0" indent="0">
              <a:buNone/>
            </a:pPr>
            <a:r>
              <a:rPr lang="en-US" sz="1400" dirty="0" smtClean="0"/>
              <a:t>&lt;/LYNIS_TEST&gt;</a:t>
            </a:r>
          </a:p>
          <a:p>
            <a:pPr marL="0" indent="0">
              <a:buNone/>
            </a:pPr>
            <a:r>
              <a:rPr lang="en-US" sz="1400" dirty="0" smtClean="0"/>
              <a:t>&lt;</a:t>
            </a:r>
            <a:r>
              <a:rPr lang="en-US" sz="1400" b="1" dirty="0" smtClean="0"/>
              <a:t>PAKITI_TEST</a:t>
            </a:r>
            <a:r>
              <a:rPr lang="en-US" sz="1400" dirty="0" smtClean="0"/>
              <a:t> status="OK"&gt;No vulnerable packages.&lt;/PAKITI_TEST&gt;</a:t>
            </a:r>
          </a:p>
          <a:p>
            <a:pPr marL="0" indent="0">
              <a:buNone/>
            </a:pPr>
            <a:r>
              <a:rPr lang="en-US" sz="1400" dirty="0" smtClean="0"/>
              <a:t>&lt;/SECANT&gt;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8491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Upgrade finished</a:t>
            </a:r>
          </a:p>
          <a:p>
            <a:pPr lvl="1"/>
            <a:r>
              <a:rPr lang="en-US" dirty="0" smtClean="0"/>
              <a:t>DB retained (history, ticket numbers, etc.)</a:t>
            </a:r>
          </a:p>
          <a:p>
            <a:pPr lvl="1"/>
            <a:r>
              <a:rPr lang="en-US" dirty="0" smtClean="0"/>
              <a:t>Several artifacts, nothing serious</a:t>
            </a:r>
          </a:p>
          <a:p>
            <a:pPr lvl="1"/>
            <a:r>
              <a:rPr lang="en-US" dirty="0" err="1" smtClean="0"/>
              <a:t>Massticket</a:t>
            </a:r>
            <a:r>
              <a:rPr lang="en-US" dirty="0" smtClean="0"/>
              <a:t> adapted to use the new API</a:t>
            </a:r>
          </a:p>
          <a:p>
            <a:r>
              <a:rPr lang="en-US" dirty="0" smtClean="0"/>
              <a:t>RTIR more invasive then expected</a:t>
            </a:r>
          </a:p>
          <a:p>
            <a:pPr lvl="1"/>
            <a:r>
              <a:rPr lang="en-US" dirty="0" smtClean="0"/>
              <a:t>Dictates/expects workflows, handling tickets, etc. (bulk operations, naming of functions, …)</a:t>
            </a:r>
            <a:endParaRPr lang="en-US" dirty="0"/>
          </a:p>
          <a:p>
            <a:r>
              <a:rPr lang="en-US" dirty="0" smtClean="0"/>
              <a:t>Creating tickets improved (to be enabled)</a:t>
            </a:r>
          </a:p>
          <a:p>
            <a:pPr lvl="1"/>
            <a:r>
              <a:rPr lang="en-US" dirty="0" smtClean="0"/>
              <a:t>Adding of Site and NGI contacts from GOC DB</a:t>
            </a:r>
          </a:p>
          <a:p>
            <a:pPr lvl="1"/>
            <a:r>
              <a:rPr lang="en-US" dirty="0" smtClean="0"/>
              <a:t>Should allow for controlling access as discussed earlier</a:t>
            </a:r>
          </a:p>
          <a:p>
            <a:r>
              <a:rPr lang="en-US" dirty="0" smtClean="0"/>
              <a:t>Reporting – Sven?</a:t>
            </a:r>
          </a:p>
        </p:txBody>
      </p:sp>
    </p:spTree>
    <p:extLst>
      <p:ext uri="{BB962C8B-B14F-4D97-AF65-F5344CB8AC3E}">
        <p14:creationId xmlns:p14="http://schemas.microsoft.com/office/powerpoint/2010/main" val="489727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Security monitoring	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Kouril,</a:t>
            </a:r>
          </a:p>
          <a:p>
            <a:r>
              <a:rPr lang="en-US" dirty="0" smtClean="0"/>
              <a:t>EGI CSIRT meeting, 9.9.2016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1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Nagios</a:t>
            </a:r>
            <a:r>
              <a:rPr lang="en-US" dirty="0" smtClean="0"/>
              <a:t> – </a:t>
            </a:r>
            <a:r>
              <a:rPr lang="en-US" dirty="0" err="1" smtClean="0"/>
              <a:t>secmon</a:t>
            </a:r>
            <a:endParaRPr lang="en-US" dirty="0" smtClean="0"/>
          </a:p>
          <a:p>
            <a:pPr lvl="1"/>
            <a:r>
              <a:rPr lang="en-US" dirty="0" smtClean="0"/>
              <a:t>Operated by GRNET (NGI_GR), security core task</a:t>
            </a:r>
          </a:p>
          <a:p>
            <a:r>
              <a:rPr lang="en-US" dirty="0" err="1" smtClean="0"/>
              <a:t>Pakiti</a:t>
            </a:r>
            <a:endParaRPr lang="en-US" dirty="0" smtClean="0"/>
          </a:p>
          <a:p>
            <a:pPr lvl="1"/>
            <a:r>
              <a:rPr lang="en-US" dirty="0" smtClean="0"/>
              <a:t>Operated by CESNET (NGI_CZ), security core task</a:t>
            </a:r>
          </a:p>
          <a:p>
            <a:r>
              <a:rPr lang="en-US" dirty="0" smtClean="0"/>
              <a:t>Security Dashboard</a:t>
            </a:r>
          </a:p>
          <a:p>
            <a:pPr lvl="1"/>
            <a:r>
              <a:rPr lang="en-US" dirty="0" smtClean="0"/>
              <a:t>Operated by NGI_FRANCE, core task on operations portal</a:t>
            </a:r>
          </a:p>
          <a:p>
            <a:r>
              <a:rPr lang="en-US" dirty="0" smtClean="0"/>
              <a:t>Coordination – CESNET</a:t>
            </a:r>
          </a:p>
        </p:txBody>
      </p:sp>
    </p:spTree>
    <p:extLst>
      <p:ext uri="{BB962C8B-B14F-4D97-AF65-F5344CB8AC3E}">
        <p14:creationId xmlns:p14="http://schemas.microsoft.com/office/powerpoint/2010/main" val="1959255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Secmon</a:t>
            </a:r>
            <a:r>
              <a:rPr lang="en-US" dirty="0" smtClean="0"/>
              <a:t> status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Issues with current instance </a:t>
            </a:r>
          </a:p>
          <a:p>
            <a:pPr lvl="1"/>
            <a:r>
              <a:rPr lang="en-US" dirty="0" smtClean="0"/>
              <a:t>Information from </a:t>
            </a:r>
            <a:r>
              <a:rPr lang="en-US" dirty="0" err="1" smtClean="0"/>
              <a:t>Pakiti</a:t>
            </a:r>
            <a:r>
              <a:rPr lang="en-US" dirty="0" smtClean="0"/>
              <a:t> not kept by </a:t>
            </a:r>
            <a:r>
              <a:rPr lang="en-US" dirty="0" err="1" smtClean="0"/>
              <a:t>Pakiti</a:t>
            </a:r>
            <a:r>
              <a:rPr lang="en-US" dirty="0" smtClean="0"/>
              <a:t> probe</a:t>
            </a:r>
          </a:p>
          <a:p>
            <a:pPr lvl="1"/>
            <a:r>
              <a:rPr lang="en-US" dirty="0" smtClean="0"/>
              <a:t>Failures of the submission system</a:t>
            </a:r>
          </a:p>
          <a:p>
            <a:pPr marL="800100" lvl="2" indent="0">
              <a:buNone/>
            </a:pPr>
            <a:r>
              <a:rPr lang="en-US" dirty="0" smtClean="0"/>
              <a:t>2016-09-04: -</a:t>
            </a:r>
          </a:p>
          <a:p>
            <a:pPr marL="800100" lvl="2" indent="0">
              <a:buNone/>
            </a:pPr>
            <a:r>
              <a:rPr lang="en-US" dirty="0" smtClean="0"/>
              <a:t>2016-09-05: 64</a:t>
            </a:r>
          </a:p>
          <a:p>
            <a:pPr marL="800100" lvl="2" indent="0">
              <a:buNone/>
            </a:pPr>
            <a:r>
              <a:rPr lang="en-US" dirty="0" smtClean="0"/>
              <a:t>2016-09-06: 129 (expired certificate)</a:t>
            </a:r>
          </a:p>
          <a:p>
            <a:pPr marL="800100" lvl="2" indent="0">
              <a:buNone/>
            </a:pPr>
            <a:r>
              <a:rPr lang="en-US" dirty="0" smtClean="0"/>
              <a:t>2016-09-07: 165</a:t>
            </a:r>
          </a:p>
          <a:p>
            <a:pPr marL="800100" lvl="2" indent="0">
              <a:buNone/>
            </a:pPr>
            <a:r>
              <a:rPr lang="en-US" dirty="0" smtClean="0"/>
              <a:t>2016-09-08: 169</a:t>
            </a:r>
          </a:p>
          <a:p>
            <a:pPr marL="800100" lvl="2" indent="0">
              <a:buNone/>
            </a:pPr>
            <a:r>
              <a:rPr lang="en-US" dirty="0" smtClean="0"/>
              <a:t>2016-09-09: 146 (ARC CE issues, certificate again?)</a:t>
            </a:r>
          </a:p>
          <a:p>
            <a:pPr marL="457200" indent="-457200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668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Secmon</a:t>
            </a:r>
            <a:r>
              <a:rPr lang="en-US" dirty="0" smtClean="0"/>
              <a:t> status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based on SAM, not supported anymore</a:t>
            </a:r>
          </a:p>
          <a:p>
            <a:r>
              <a:rPr lang="en-US" dirty="0" smtClean="0"/>
              <a:t>Transition to ARGO difficult</a:t>
            </a:r>
          </a:p>
          <a:p>
            <a:pPr lvl="1"/>
            <a:r>
              <a:rPr lang="en-US" dirty="0" smtClean="0"/>
              <a:t>WN framework not supported on SL6</a:t>
            </a:r>
          </a:p>
          <a:p>
            <a:pPr lvl="1"/>
            <a:r>
              <a:rPr lang="en-US" dirty="0" smtClean="0"/>
              <a:t>Implications on dashboard not clear </a:t>
            </a:r>
            <a:r>
              <a:rPr lang="en-US" dirty="0" err="1" smtClean="0"/>
              <a:t>atm</a:t>
            </a:r>
            <a:endParaRPr lang="en-US" dirty="0" smtClean="0"/>
          </a:p>
          <a:p>
            <a:r>
              <a:rPr lang="en-US" dirty="0" smtClean="0"/>
              <a:t>No effort for development from GRNET</a:t>
            </a:r>
          </a:p>
          <a:p>
            <a:r>
              <a:rPr lang="en-US" dirty="0" smtClean="0"/>
              <a:t>Until a solution a find we can stick with current instance (based on SL5!)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7080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of sites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Supporting infrastructure is gone</a:t>
            </a:r>
          </a:p>
          <a:p>
            <a:pPr lvl="1"/>
            <a:r>
              <a:rPr lang="en-US" dirty="0" smtClean="0"/>
              <a:t>BDII, WMS, registration portal</a:t>
            </a:r>
          </a:p>
          <a:p>
            <a:r>
              <a:rPr lang="en-US" dirty="0" smtClean="0"/>
              <a:t>We can’t send monitoring jobs to non-production sites anymore (we were the only ones)</a:t>
            </a:r>
          </a:p>
          <a:p>
            <a:r>
              <a:rPr lang="en-US" dirty="0" smtClean="0"/>
              <a:t>Suggested to join security tests with normal certification ones and use the same procedure</a:t>
            </a:r>
          </a:p>
          <a:p>
            <a:pPr lvl="1"/>
            <a:r>
              <a:rPr lang="en-US" dirty="0" smtClean="0"/>
              <a:t>NGI will make sure tests are performed</a:t>
            </a:r>
          </a:p>
          <a:p>
            <a:pPr lvl="1"/>
            <a:r>
              <a:rPr lang="en-US" dirty="0" smtClean="0"/>
              <a:t>Sites is put into production, with immediate downtime declared (3 days)</a:t>
            </a:r>
          </a:p>
          <a:p>
            <a:pPr lvl="1"/>
            <a:r>
              <a:rPr lang="en-US" dirty="0" smtClean="0"/>
              <a:t>If no issue appears, it’s in production</a:t>
            </a:r>
          </a:p>
          <a:p>
            <a:r>
              <a:rPr lang="en-US" dirty="0" smtClean="0"/>
              <a:t>NGIs are complaining about the manual work, EGI to find a 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696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Leftovers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IanN</a:t>
            </a:r>
            <a:r>
              <a:rPr lang="en-US" dirty="0" smtClean="0"/>
              <a:t>: wants more compact view</a:t>
            </a:r>
          </a:p>
          <a:p>
            <a:r>
              <a:rPr lang="en-US" dirty="0" smtClean="0"/>
              <a:t>Sophie: more query options/ views</a:t>
            </a:r>
          </a:p>
          <a:p>
            <a:r>
              <a:rPr lang="en-US" dirty="0" smtClean="0"/>
              <a:t>Toby: feature request for pakiti.egi.eu -redirect to https!</a:t>
            </a:r>
          </a:p>
          <a:p>
            <a:r>
              <a:rPr lang="en-US" dirty="0" smtClean="0"/>
              <a:t>Sven: change "</a:t>
            </a:r>
            <a:r>
              <a:rPr lang="en-US" dirty="0" err="1" smtClean="0"/>
              <a:t>Pakiti</a:t>
            </a:r>
            <a:r>
              <a:rPr lang="en-US" dirty="0" smtClean="0"/>
              <a:t>-Check" test name to the CVE</a:t>
            </a:r>
          </a:p>
          <a:p>
            <a:endParaRPr lang="en-US" dirty="0"/>
          </a:p>
          <a:p>
            <a:r>
              <a:rPr lang="en-US" dirty="0" smtClean="0"/>
              <a:t>Dashboards send notifications now</a:t>
            </a:r>
          </a:p>
          <a:p>
            <a:pPr lvl="1"/>
            <a:r>
              <a:rPr lang="en-US" dirty="0" smtClean="0"/>
              <a:t>Reports can be generated regularly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67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Secant – VM assessment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Pilot ready, sandboxed environment prepared</a:t>
            </a:r>
          </a:p>
          <a:p>
            <a:r>
              <a:rPr lang="en-US" dirty="0"/>
              <a:t>V</a:t>
            </a:r>
            <a:r>
              <a:rPr lang="en-US" dirty="0" smtClean="0"/>
              <a:t>erified on CESNET cloud</a:t>
            </a:r>
          </a:p>
          <a:p>
            <a:r>
              <a:rPr lang="en-US" dirty="0" smtClean="0"/>
              <a:t>Testing of EGI VA’s pending</a:t>
            </a:r>
          </a:p>
          <a:p>
            <a:pPr lvl="1"/>
            <a:r>
              <a:rPr lang="en-US" dirty="0" smtClean="0"/>
              <a:t>VM catcher development</a:t>
            </a:r>
          </a:p>
          <a:p>
            <a:r>
              <a:rPr lang="en-US" dirty="0" smtClean="0"/>
              <a:t>Manual tests of couple </a:t>
            </a:r>
            <a:r>
              <a:rPr lang="en-US" dirty="0" err="1" smtClean="0"/>
              <a:t>AppDB</a:t>
            </a:r>
            <a:r>
              <a:rPr lang="en-US" dirty="0" smtClean="0"/>
              <a:t> Vas</a:t>
            </a:r>
          </a:p>
          <a:p>
            <a:pPr lvl="1"/>
            <a:r>
              <a:rPr lang="en-US" dirty="0" smtClean="0"/>
              <a:t>Majority closed, only external tests possible</a:t>
            </a:r>
          </a:p>
          <a:p>
            <a:pPr lvl="1"/>
            <a:r>
              <a:rPr lang="en-US" dirty="0" smtClean="0"/>
              <a:t>To be investigated</a:t>
            </a:r>
          </a:p>
        </p:txBody>
      </p:sp>
    </p:spTree>
    <p:extLst>
      <p:ext uri="{BB962C8B-B14F-4D97-AF65-F5344CB8AC3E}">
        <p14:creationId xmlns:p14="http://schemas.microsoft.com/office/powerpoint/2010/main" val="2668040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630</Words>
  <Application>Microsoft Office PowerPoint</Application>
  <PresentationFormat>Předvádění na obrazovce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RT report</vt:lpstr>
      <vt:lpstr>Current status</vt:lpstr>
      <vt:lpstr>Security monitoring </vt:lpstr>
      <vt:lpstr>Components</vt:lpstr>
      <vt:lpstr>Secmon status</vt:lpstr>
      <vt:lpstr>Secmon status</vt:lpstr>
      <vt:lpstr>Certification of sites</vt:lpstr>
      <vt:lpstr>Leftovers</vt:lpstr>
      <vt:lpstr>Secant – VM assessment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monitoring</dc:title>
  <dc:creator>Daniel Kouril</dc:creator>
  <cp:lastModifiedBy>Daniel Kouril</cp:lastModifiedBy>
  <cp:revision>27</cp:revision>
  <dcterms:created xsi:type="dcterms:W3CDTF">2016-09-09T06:31:00Z</dcterms:created>
  <dcterms:modified xsi:type="dcterms:W3CDTF">2016-09-09T08:20:48Z</dcterms:modified>
</cp:coreProperties>
</file>