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358" r:id="rId5"/>
    <p:sldId id="376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11/18/2016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neall.com/" TargetMode="External"/><Relationship Id="rId2" Type="http://schemas.openxmlformats.org/officeDocument/2006/relationships/hyperlink" Target="https://app.oneall.com/signin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marketplace.egi.eu/31-cloud-compute" TargetMode="External"/><Relationship Id="rId4" Type="http://schemas.openxmlformats.org/officeDocument/2006/relationships/hyperlink" Target="http://marketplace.egi.eu/12-comput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ddons.prestashop.com/pl/19389-dynamic-product-price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Marketplace/e-GRANT/LTOS</a:t>
            </a:r>
            <a:br>
              <a:rPr lang="it-IT" dirty="0"/>
            </a:br>
            <a:r>
              <a:rPr lang="it-IT" dirty="0" err="1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Roksana </a:t>
            </a:r>
            <a:r>
              <a:rPr lang="pl-PL" dirty="0" err="1"/>
              <a:t>Dobrzanska</a:t>
            </a:r>
            <a:r>
              <a:rPr lang="pl-PL" dirty="0"/>
              <a:t>, Tomasz </a:t>
            </a:r>
            <a:r>
              <a:rPr lang="pl-PL" dirty="0" err="1"/>
              <a:t>Szepieniec</a:t>
            </a:r>
            <a:r>
              <a:rPr lang="pl-PL" dirty="0"/>
              <a:t>, Jarosław </a:t>
            </a:r>
            <a:r>
              <a:rPr lang="pl-PL" dirty="0" err="1"/>
              <a:t>Zbozień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Marketplace </a:t>
            </a:r>
            <a:r>
              <a:rPr lang="it-IT" dirty="0" err="1"/>
              <a:t>procedures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236888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latin typeface="+mj-lt"/>
              </a:rPr>
              <a:t>Authentication</a:t>
            </a:r>
            <a:endParaRPr lang="it-IT" sz="2400" dirty="0">
              <a:latin typeface="+mj-lt"/>
            </a:endParaRPr>
          </a:p>
          <a:p>
            <a:pPr lvl="1"/>
            <a:r>
              <a:rPr lang="pl-PL" sz="2000" dirty="0">
                <a:latin typeface="+mj-lt"/>
              </a:rPr>
              <a:t>At the moment </a:t>
            </a:r>
            <a:r>
              <a:rPr lang="pl-PL" sz="2000" dirty="0" err="1">
                <a:latin typeface="+mj-lt"/>
              </a:rPr>
              <a:t>testing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available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plugin</a:t>
            </a:r>
            <a:r>
              <a:rPr lang="pl-PL" sz="2000" dirty="0">
                <a:latin typeface="+mj-lt"/>
              </a:rPr>
              <a:t>: </a:t>
            </a:r>
            <a:r>
              <a:rPr lang="pl-PL" sz="2000" dirty="0">
                <a:latin typeface="+mj-lt"/>
                <a:hlinkClick r:id="rId2"/>
              </a:rPr>
              <a:t>https://app.oneall.com/signin/</a:t>
            </a:r>
            <a:endParaRPr lang="pl-PL" sz="2000" dirty="0">
              <a:latin typeface="+mj-lt"/>
            </a:endParaRPr>
          </a:p>
          <a:p>
            <a:pPr lvl="2"/>
            <a:r>
              <a:rPr lang="pl-PL" dirty="0" err="1">
                <a:latin typeface="+mj-lt"/>
              </a:rPr>
              <a:t>Docs</a:t>
            </a:r>
            <a:r>
              <a:rPr lang="pl-PL" dirty="0">
                <a:latin typeface="+mj-lt"/>
              </a:rPr>
              <a:t>: </a:t>
            </a:r>
            <a:r>
              <a:rPr lang="pl-PL" dirty="0">
                <a:latin typeface="+mj-lt"/>
                <a:hlinkClick r:id="rId3"/>
              </a:rPr>
              <a:t>https://docs.oneall.com</a:t>
            </a:r>
            <a:endParaRPr lang="pl-PL" dirty="0">
              <a:latin typeface="+mj-lt"/>
            </a:endParaRPr>
          </a:p>
          <a:p>
            <a:pPr lvl="1"/>
            <a:r>
              <a:rPr lang="pl-PL" sz="2000" dirty="0" err="1">
                <a:latin typeface="+mj-lt"/>
              </a:rPr>
              <a:t>Couldn’t</a:t>
            </a:r>
            <a:r>
              <a:rPr lang="pl-PL" sz="2000" dirty="0">
                <a:latin typeface="+mj-lt"/>
              </a:rPr>
              <a:t> register </a:t>
            </a:r>
            <a:r>
              <a:rPr lang="pl-PL" sz="2000" dirty="0" err="1">
                <a:latin typeface="+mj-lt"/>
              </a:rPr>
              <a:t>new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client</a:t>
            </a:r>
            <a:r>
              <a:rPr lang="pl-PL" sz="2000" dirty="0">
                <a:latin typeface="+mj-lt"/>
              </a:rPr>
              <a:t> on EGI </a:t>
            </a:r>
            <a:r>
              <a:rPr lang="pl-PL" sz="2000" dirty="0" err="1">
                <a:latin typeface="+mj-lt"/>
              </a:rPr>
              <a:t>check</a:t>
            </a:r>
            <a:r>
              <a:rPr lang="pl-PL" sz="2000" dirty="0">
                <a:latin typeface="+mj-lt"/>
              </a:rPr>
              <a:t> in, </a:t>
            </a:r>
            <a:r>
              <a:rPr lang="pl-PL" sz="2000" dirty="0" err="1">
                <a:latin typeface="+mj-lt"/>
              </a:rPr>
              <a:t>tests</a:t>
            </a:r>
            <a:r>
              <a:rPr lang="pl-PL" sz="2000" dirty="0">
                <a:latin typeface="+mj-lt"/>
              </a:rPr>
              <a:t> with </a:t>
            </a:r>
            <a:r>
              <a:rPr lang="pl-PL" sz="2000" dirty="0" err="1">
                <a:latin typeface="+mj-lt"/>
              </a:rPr>
              <a:t>ltos</a:t>
            </a:r>
            <a:r>
              <a:rPr lang="pl-PL" sz="2000" dirty="0">
                <a:latin typeface="+mj-lt"/>
              </a:rPr>
              <a:t> UNITY</a:t>
            </a:r>
          </a:p>
          <a:p>
            <a:pPr marL="457200" lvl="1" indent="0">
              <a:buNone/>
            </a:pPr>
            <a:endParaRPr lang="it-IT" sz="20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latin typeface="+mj-lt"/>
              </a:rPr>
              <a:t>Discover</a:t>
            </a:r>
            <a:r>
              <a:rPr lang="it-IT" sz="2400" dirty="0">
                <a:latin typeface="+mj-lt"/>
              </a:rPr>
              <a:t> and </a:t>
            </a:r>
            <a:r>
              <a:rPr lang="it-IT" sz="2400" dirty="0" err="1">
                <a:latin typeface="+mj-lt"/>
              </a:rPr>
              <a:t>request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services</a:t>
            </a:r>
            <a:endParaRPr lang="it-IT" sz="2400" dirty="0">
              <a:latin typeface="+mj-lt"/>
            </a:endParaRPr>
          </a:p>
          <a:p>
            <a:pPr lvl="1"/>
            <a:r>
              <a:rPr lang="pl-PL" sz="2000" dirty="0" err="1">
                <a:latin typeface="+mj-lt"/>
              </a:rPr>
              <a:t>Examplary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implemented</a:t>
            </a:r>
            <a:r>
              <a:rPr lang="pl-PL" sz="2000" dirty="0">
                <a:latin typeface="+mj-lt"/>
              </a:rPr>
              <a:t> products:</a:t>
            </a:r>
          </a:p>
          <a:p>
            <a:pPr marL="1200150" lvl="2"/>
            <a:r>
              <a:rPr lang="pl-PL" dirty="0">
                <a:latin typeface="+mj-lt"/>
                <a:hlinkClick r:id="rId4"/>
              </a:rPr>
              <a:t>http://marketplace.egi.eu/12-compute</a:t>
            </a:r>
            <a:endParaRPr lang="pl-PL" dirty="0">
              <a:latin typeface="+mj-lt"/>
            </a:endParaRPr>
          </a:p>
          <a:p>
            <a:pPr marL="1200150" lvl="2"/>
            <a:r>
              <a:rPr lang="pl-PL" dirty="0">
                <a:latin typeface="+mj-lt"/>
                <a:hlinkClick r:id="rId5"/>
              </a:rPr>
              <a:t>http://marketplace.egi.eu/31-cloud-compute</a:t>
            </a:r>
            <a:endParaRPr lang="pl-PL" dirty="0">
              <a:latin typeface="+mj-lt"/>
            </a:endParaRPr>
          </a:p>
          <a:p>
            <a:pPr marL="1200150" lvl="2"/>
            <a:r>
              <a:rPr lang="pl-PL" dirty="0">
                <a:latin typeface="+mj-lt"/>
              </a:rPr>
              <a:t>Products for </a:t>
            </a:r>
            <a:r>
              <a:rPr lang="pl-PL" dirty="0" err="1">
                <a:latin typeface="+mj-lt"/>
              </a:rPr>
              <a:t>cloud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compute</a:t>
            </a:r>
            <a:endParaRPr lang="pl-PL" dirty="0">
              <a:latin typeface="+mj-lt"/>
            </a:endParaRPr>
          </a:p>
          <a:p>
            <a:pPr marL="1200150" lvl="2"/>
            <a:r>
              <a:rPr lang="pl-PL" dirty="0" err="1">
                <a:latin typeface="+mj-lt"/>
              </a:rPr>
              <a:t>When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starting</a:t>
            </a:r>
            <a:r>
              <a:rPr lang="pl-PL" dirty="0">
                <a:latin typeface="+mj-lt"/>
              </a:rPr>
              <a:t> the </a:t>
            </a:r>
            <a:r>
              <a:rPr lang="pl-PL" dirty="0" err="1">
                <a:latin typeface="+mj-lt"/>
              </a:rPr>
              <a:t>interaction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please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refresh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several</a:t>
            </a:r>
            <a:r>
              <a:rPr lang="pl-PL" dirty="0">
                <a:latin typeface="+mj-lt"/>
              </a:rPr>
              <a:t> Times to </a:t>
            </a:r>
            <a:r>
              <a:rPr lang="pl-PL" dirty="0" err="1">
                <a:latin typeface="+mj-lt"/>
              </a:rPr>
              <a:t>see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last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changes</a:t>
            </a:r>
            <a:endParaRPr lang="it-IT" dirty="0">
              <a:latin typeface="+mj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8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Marketplace </a:t>
            </a:r>
            <a:r>
              <a:rPr lang="it-IT" dirty="0" err="1"/>
              <a:t>procedures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t-IT" sz="2400" dirty="0">
                <a:latin typeface="+mj-lt"/>
              </a:rPr>
              <a:t>Check-out</a:t>
            </a:r>
            <a:endParaRPr lang="pl-PL" sz="2400" dirty="0">
              <a:latin typeface="+mj-lt"/>
            </a:endParaRPr>
          </a:p>
          <a:p>
            <a:pPr lvl="1"/>
            <a:r>
              <a:rPr lang="en-GB" sz="2000" dirty="0">
                <a:latin typeface="+mj-lt"/>
              </a:rPr>
              <a:t>Define the customer profile</a:t>
            </a:r>
            <a:r>
              <a:rPr lang="pl-PL" sz="2000" dirty="0">
                <a:latin typeface="+mj-lt"/>
              </a:rPr>
              <a:t> - </a:t>
            </a:r>
            <a:r>
              <a:rPr lang="pl-PL" sz="2000" dirty="0" err="1">
                <a:latin typeface="+mj-lt"/>
              </a:rPr>
              <a:t>What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are</a:t>
            </a:r>
            <a:r>
              <a:rPr lang="pl-PL" sz="2000" dirty="0">
                <a:latin typeface="+mj-lt"/>
              </a:rPr>
              <a:t> the </a:t>
            </a:r>
            <a:r>
              <a:rPr lang="pl-PL" sz="2000" dirty="0" err="1">
                <a:latin typeface="+mj-lt"/>
              </a:rPr>
              <a:t>profiles</a:t>
            </a:r>
            <a:r>
              <a:rPr lang="pl-PL" sz="2000" dirty="0">
                <a:latin typeface="+mj-lt"/>
              </a:rPr>
              <a:t>?</a:t>
            </a:r>
          </a:p>
          <a:p>
            <a:pPr lvl="1"/>
            <a:r>
              <a:rPr lang="en-GB" sz="2000" dirty="0">
                <a:latin typeface="+mj-lt"/>
              </a:rPr>
              <a:t>Gather information on the customer</a:t>
            </a:r>
          </a:p>
          <a:p>
            <a:pPr lvl="1"/>
            <a:r>
              <a:rPr lang="en-GB" sz="2000" dirty="0">
                <a:latin typeface="+mj-lt"/>
              </a:rPr>
              <a:t>Common options for the selected services.</a:t>
            </a:r>
            <a:r>
              <a:rPr lang="pl-PL" sz="2000" dirty="0">
                <a:latin typeface="+mj-lt"/>
              </a:rPr>
              <a:t> - </a:t>
            </a:r>
            <a:r>
              <a:rPr lang="pl-PL" sz="2000" dirty="0" err="1">
                <a:latin typeface="+mj-lt"/>
              </a:rPr>
              <a:t>Done</a:t>
            </a:r>
            <a:endParaRPr lang="pl-PL" sz="2000" dirty="0">
              <a:latin typeface="+mn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pl-PL" sz="2400" dirty="0" err="1">
                <a:latin typeface="+mn-lt"/>
              </a:rPr>
              <a:t>PfU</a:t>
            </a:r>
            <a:r>
              <a:rPr lang="pl-PL" sz="2400" dirty="0">
                <a:latin typeface="+mn-lt"/>
              </a:rPr>
              <a:t> suport</a:t>
            </a:r>
          </a:p>
          <a:p>
            <a:pPr lvl="1"/>
            <a:r>
              <a:rPr lang="pl-PL" sz="2000" dirty="0">
                <a:latin typeface="+mn-lt"/>
              </a:rPr>
              <a:t>Solution 2 </a:t>
            </a:r>
            <a:r>
              <a:rPr lang="pl-PL" sz="2000" dirty="0" err="1">
                <a:latin typeface="+mn-lt"/>
              </a:rPr>
              <a:t>implemented</a:t>
            </a:r>
            <a:r>
              <a:rPr lang="pl-PL" sz="2000" dirty="0">
                <a:latin typeface="+mn-lt"/>
              </a:rPr>
              <a:t> (</a:t>
            </a:r>
            <a:r>
              <a:rPr lang="pl-PL" sz="2000" dirty="0" err="1"/>
              <a:t>general</a:t>
            </a:r>
            <a:r>
              <a:rPr lang="pl-PL" sz="2000" dirty="0"/>
              <a:t> </a:t>
            </a:r>
            <a:r>
              <a:rPr lang="pl-PL" sz="2000" dirty="0" err="1"/>
              <a:t>purpose</a:t>
            </a:r>
            <a:r>
              <a:rPr lang="pl-PL" sz="2000" dirty="0"/>
              <a:t> </a:t>
            </a:r>
            <a:r>
              <a:rPr lang="pl-PL" sz="2000" dirty="0" err="1"/>
              <a:t>instance</a:t>
            </a:r>
            <a:r>
              <a:rPr lang="pl-PL" sz="2000" dirty="0"/>
              <a:t> and </a:t>
            </a:r>
            <a:r>
              <a:rPr lang="pl-PL" sz="2000" dirty="0" err="1"/>
              <a:t>general</a:t>
            </a:r>
            <a:r>
              <a:rPr lang="pl-PL" sz="2000" dirty="0"/>
              <a:t> </a:t>
            </a:r>
            <a:r>
              <a:rPr lang="pl-PL" sz="2000" dirty="0" err="1"/>
              <a:t>purpose</a:t>
            </a:r>
            <a:r>
              <a:rPr lang="pl-PL" sz="2000" dirty="0"/>
              <a:t> </a:t>
            </a:r>
            <a:r>
              <a:rPr lang="pl-PL" sz="2000" dirty="0" err="1"/>
              <a:t>instancepfu</a:t>
            </a:r>
            <a:r>
              <a:rPr lang="pl-PL" sz="2000" dirty="0"/>
              <a:t>)</a:t>
            </a:r>
            <a:endParaRPr lang="pl-PL" sz="2000" dirty="0">
              <a:latin typeface="+mn-lt"/>
            </a:endParaRPr>
          </a:p>
          <a:p>
            <a:pPr lvl="1"/>
            <a:r>
              <a:rPr lang="pl-PL" sz="2000" dirty="0">
                <a:latin typeface="+mn-lt"/>
              </a:rPr>
              <a:t>To </a:t>
            </a:r>
            <a:r>
              <a:rPr lang="pl-PL" sz="2000" dirty="0" err="1">
                <a:latin typeface="+mn-lt"/>
              </a:rPr>
              <a:t>support</a:t>
            </a:r>
            <a:r>
              <a:rPr lang="pl-PL" sz="2000" dirty="0">
                <a:latin typeface="+mn-lt"/>
              </a:rPr>
              <a:t>  ‚</a:t>
            </a:r>
            <a:r>
              <a:rPr lang="pl-PL" sz="2000" dirty="0" err="1">
                <a:latin typeface="+mn-lt"/>
              </a:rPr>
              <a:t>option</a:t>
            </a:r>
            <a:r>
              <a:rPr lang="pl-PL" sz="2000" dirty="0">
                <a:latin typeface="+mn-lt"/>
              </a:rPr>
              <a:t> 1’ and </a:t>
            </a:r>
            <a:r>
              <a:rPr lang="pl-PL" sz="2000" dirty="0" err="1">
                <a:latin typeface="+mn-lt"/>
              </a:rPr>
              <a:t>algorithms</a:t>
            </a:r>
            <a:r>
              <a:rPr lang="pl-PL" sz="2000" dirty="0">
                <a:latin typeface="+mn-lt"/>
              </a:rPr>
              <a:t> to </a:t>
            </a:r>
            <a:r>
              <a:rPr lang="pl-PL" sz="2000" dirty="0" err="1">
                <a:latin typeface="+mn-lt"/>
              </a:rPr>
              <a:t>calculate</a:t>
            </a:r>
            <a:r>
              <a:rPr lang="pl-PL" sz="2000" dirty="0">
                <a:latin typeface="+mn-lt"/>
              </a:rPr>
              <a:t> the </a:t>
            </a:r>
            <a:r>
              <a:rPr lang="pl-PL" sz="2000" dirty="0" err="1">
                <a:latin typeface="+mn-lt"/>
              </a:rPr>
              <a:t>price</a:t>
            </a:r>
            <a:r>
              <a:rPr lang="pl-PL" sz="2000" dirty="0">
                <a:latin typeface="+mn-lt"/>
              </a:rPr>
              <a:t>:</a:t>
            </a:r>
          </a:p>
          <a:p>
            <a:pPr lvl="2"/>
            <a:r>
              <a:rPr lang="pl-PL" dirty="0">
                <a:latin typeface="+mn-lt"/>
                <a:hlinkClick r:id="rId2"/>
              </a:rPr>
              <a:t>http://addons.prestashop.com/pl/19389-dynamic-product-price.html</a:t>
            </a:r>
            <a:endParaRPr lang="pl-PL" dirty="0">
              <a:latin typeface="+mn-lt"/>
            </a:endParaRPr>
          </a:p>
          <a:p>
            <a:pPr lvl="2"/>
            <a:r>
              <a:rPr lang="pl-PL" dirty="0"/>
              <a:t>( </a:t>
            </a:r>
            <a:r>
              <a:rPr lang="pl-PL" b="1" dirty="0"/>
              <a:t>[</a:t>
            </a:r>
            <a:r>
              <a:rPr lang="pl-PL" b="1" dirty="0" err="1"/>
              <a:t>number_of_cores</a:t>
            </a:r>
            <a:r>
              <a:rPr lang="pl-PL" b="1" dirty="0"/>
              <a:t>]</a:t>
            </a:r>
            <a:r>
              <a:rPr lang="pl-PL" dirty="0"/>
              <a:t> * </a:t>
            </a:r>
            <a:r>
              <a:rPr lang="pl-PL" b="1" dirty="0"/>
              <a:t>100</a:t>
            </a:r>
            <a:r>
              <a:rPr lang="pl-PL" dirty="0"/>
              <a:t> ) + ( </a:t>
            </a:r>
            <a:r>
              <a:rPr lang="pl-PL" b="1" dirty="0"/>
              <a:t>[ram]</a:t>
            </a:r>
            <a:r>
              <a:rPr lang="pl-PL" dirty="0"/>
              <a:t> * </a:t>
            </a:r>
            <a:r>
              <a:rPr lang="pl-PL" b="1" dirty="0"/>
              <a:t>200</a:t>
            </a:r>
            <a:r>
              <a:rPr lang="pl-PL" dirty="0"/>
              <a:t>) </a:t>
            </a:r>
            <a:r>
              <a:rPr lang="pl-PL" dirty="0" err="1"/>
              <a:t>etc</a:t>
            </a:r>
            <a:endParaRPr lang="pl-PL" dirty="0">
              <a:latin typeface="+mn-lt"/>
            </a:endParaRPr>
          </a:p>
          <a:p>
            <a:pPr lvl="2"/>
            <a:r>
              <a:rPr lang="pl-PL" dirty="0" err="1">
                <a:latin typeface="+mn-lt"/>
              </a:rPr>
              <a:t>Examplary</a:t>
            </a:r>
            <a:r>
              <a:rPr lang="pl-PL" dirty="0">
                <a:latin typeface="+mn-lt"/>
              </a:rPr>
              <a:t> </a:t>
            </a:r>
            <a:r>
              <a:rPr lang="pl-PL" dirty="0" err="1">
                <a:latin typeface="+mn-lt"/>
              </a:rPr>
              <a:t>product</a:t>
            </a:r>
            <a:r>
              <a:rPr lang="pl-PL" dirty="0">
                <a:latin typeface="+mn-lt"/>
              </a:rPr>
              <a:t>: </a:t>
            </a:r>
            <a:r>
              <a:rPr lang="pl-PL" dirty="0">
                <a:hlinkClick r:id="rId2"/>
              </a:rPr>
              <a:t>http://addons.prestashop.com/pl/19389-dynamic-product-price.html</a:t>
            </a:r>
            <a:endParaRPr lang="it-IT" dirty="0">
              <a:latin typeface="+mn-lt"/>
            </a:endParaRP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9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DC91879-1EA3-43D0-99C6-0FFF006DB35B}">
  <we:reference id="wa104380169" version="1.1.0.0" store="pl-PL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2201</TotalTime>
  <Words>132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Marketplace/e-GRANT/LTOS Updates</vt:lpstr>
      <vt:lpstr>Marketplace procedures</vt:lpstr>
      <vt:lpstr>Marketplace procedures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144</cp:revision>
  <dcterms:created xsi:type="dcterms:W3CDTF">2015-06-17T09:10:49Z</dcterms:created>
  <dcterms:modified xsi:type="dcterms:W3CDTF">2016-11-18T11:46:34Z</dcterms:modified>
</cp:coreProperties>
</file>