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358" r:id="rId5"/>
    <p:sldId id="376" r:id="rId6"/>
    <p:sldId id="377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82" d="100"/>
          <a:sy n="82" d="100"/>
        </p:scale>
        <p:origin x="146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28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12/2/2016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klep.iarts.pl/en/logowani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Marketplace/e-GRANT/LTOS</a:t>
            </a:r>
            <a:br>
              <a:rPr lang="it-IT" dirty="0"/>
            </a:br>
            <a:r>
              <a:rPr lang="it-IT" dirty="0" err="1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Roksana </a:t>
            </a:r>
            <a:r>
              <a:rPr lang="pl-PL" dirty="0" err="1"/>
              <a:t>Dobrzanska</a:t>
            </a:r>
            <a:r>
              <a:rPr lang="pl-PL" dirty="0"/>
              <a:t>, Tomasz </a:t>
            </a:r>
            <a:r>
              <a:rPr lang="pl-PL" dirty="0" err="1"/>
              <a:t>Szepieniec</a:t>
            </a:r>
            <a:r>
              <a:rPr lang="pl-PL" dirty="0"/>
              <a:t>, Jarosław </a:t>
            </a:r>
            <a:r>
              <a:rPr lang="pl-PL" dirty="0" err="1"/>
              <a:t>Zbozień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Marketplace </a:t>
            </a:r>
            <a:r>
              <a:rPr lang="it-IT" dirty="0" err="1"/>
              <a:t>procedures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236888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latin typeface="+mj-lt"/>
              </a:rPr>
              <a:t>Authentication</a:t>
            </a:r>
            <a:endParaRPr lang="it-IT" sz="2400" dirty="0">
              <a:latin typeface="+mj-lt"/>
            </a:endParaRPr>
          </a:p>
          <a:p>
            <a:pPr lvl="1"/>
            <a:r>
              <a:rPr lang="pl-PL" sz="2000" dirty="0" err="1">
                <a:latin typeface="+mj-lt"/>
              </a:rPr>
              <a:t>Managed</a:t>
            </a:r>
            <a:r>
              <a:rPr lang="pl-PL" sz="2000" dirty="0">
                <a:latin typeface="+mj-lt"/>
              </a:rPr>
              <a:t> to </a:t>
            </a:r>
            <a:r>
              <a:rPr lang="pl-PL" sz="2000" dirty="0" err="1">
                <a:latin typeface="+mj-lt"/>
              </a:rPr>
              <a:t>integrate</a:t>
            </a:r>
            <a:r>
              <a:rPr lang="pl-PL" sz="2000" dirty="0">
                <a:latin typeface="+mj-lt"/>
              </a:rPr>
              <a:t> with AAI </a:t>
            </a:r>
            <a:r>
              <a:rPr lang="pl-PL" sz="2000">
                <a:latin typeface="+mj-lt"/>
              </a:rPr>
              <a:t>on </a:t>
            </a:r>
            <a:r>
              <a:rPr lang="pl-PL" sz="2000">
                <a:latin typeface="+mj-lt"/>
                <a:hlinkClick r:id="rId2"/>
              </a:rPr>
              <a:t>http://sklep.iarts.pl/en</a:t>
            </a:r>
            <a:r>
              <a:rPr lang="pl-PL" sz="2000">
                <a:latin typeface="+mj-lt"/>
                <a:hlinkClick r:id="rId2"/>
              </a:rPr>
              <a:t>/logowanie</a:t>
            </a:r>
            <a:endParaRPr lang="pl-PL" sz="2000">
              <a:latin typeface="+mj-lt"/>
            </a:endParaRPr>
          </a:p>
          <a:p>
            <a:pPr lvl="1"/>
            <a:r>
              <a:rPr lang="pl-PL" sz="2000">
                <a:latin typeface="+mj-lt"/>
              </a:rPr>
              <a:t>Problem </a:t>
            </a:r>
            <a:r>
              <a:rPr lang="pl-PL" sz="2000" dirty="0">
                <a:latin typeface="+mj-lt"/>
              </a:rPr>
              <a:t>with </a:t>
            </a:r>
            <a:r>
              <a:rPr lang="pl-PL" sz="2000" dirty="0" err="1">
                <a:latin typeface="+mj-lt"/>
              </a:rPr>
              <a:t>attributes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mapping</a:t>
            </a:r>
            <a:r>
              <a:rPr lang="pl-PL" sz="2000" dirty="0">
                <a:latin typeface="+mj-lt"/>
              </a:rPr>
              <a:t>:</a:t>
            </a:r>
          </a:p>
          <a:p>
            <a:pPr lvl="2"/>
            <a:r>
              <a:rPr lang="pl-PL" sz="1600" dirty="0" err="1">
                <a:latin typeface="+mj-lt"/>
              </a:rPr>
              <a:t>Name</a:t>
            </a:r>
            <a:r>
              <a:rPr lang="pl-PL" sz="1600" dirty="0">
                <a:latin typeface="+mj-lt"/>
              </a:rPr>
              <a:t> and </a:t>
            </a:r>
            <a:r>
              <a:rPr lang="pl-PL" sz="1600" dirty="0" err="1">
                <a:latin typeface="+mj-lt"/>
              </a:rPr>
              <a:t>surname</a:t>
            </a:r>
            <a:r>
              <a:rPr lang="pl-PL" sz="1600" dirty="0">
                <a:latin typeface="+mj-lt"/>
              </a:rPr>
              <a:t> </a:t>
            </a:r>
            <a:r>
              <a:rPr lang="pl-PL" sz="1600" dirty="0" err="1">
                <a:latin typeface="+mj-lt"/>
              </a:rPr>
              <a:t>taken</a:t>
            </a:r>
            <a:r>
              <a:rPr lang="pl-PL" sz="1600" dirty="0">
                <a:latin typeface="+mj-lt"/>
              </a:rPr>
              <a:t> from </a:t>
            </a:r>
            <a:r>
              <a:rPr lang="pl-PL" sz="1600" dirty="0" err="1">
                <a:latin typeface="+mj-lt"/>
              </a:rPr>
              <a:t>skype</a:t>
            </a:r>
            <a:r>
              <a:rPr lang="pl-PL" sz="1600" dirty="0">
                <a:latin typeface="+mj-lt"/>
              </a:rPr>
              <a:t> (</a:t>
            </a:r>
            <a:r>
              <a:rPr lang="pl-PL" sz="1600" dirty="0" err="1">
                <a:latin typeface="+mj-lt"/>
              </a:rPr>
              <a:t>using</a:t>
            </a:r>
            <a:r>
              <a:rPr lang="pl-PL" sz="1600" dirty="0">
                <a:latin typeface="+mj-lt"/>
              </a:rPr>
              <a:t> </a:t>
            </a:r>
            <a:r>
              <a:rPr lang="pl-PL" sz="1600" dirty="0" err="1">
                <a:latin typeface="+mj-lt"/>
              </a:rPr>
              <a:t>Sendmail</a:t>
            </a:r>
            <a:r>
              <a:rPr lang="pl-PL" sz="1600" dirty="0">
                <a:latin typeface="+mj-lt"/>
              </a:rPr>
              <a:t>)</a:t>
            </a:r>
          </a:p>
          <a:p>
            <a:pPr lvl="2"/>
            <a:r>
              <a:rPr lang="pl-PL" sz="1600" dirty="0" err="1">
                <a:latin typeface="+mj-lt"/>
              </a:rPr>
              <a:t>Hardcoded</a:t>
            </a:r>
            <a:r>
              <a:rPr lang="pl-PL" sz="1600" dirty="0">
                <a:latin typeface="+mj-lt"/>
              </a:rPr>
              <a:t> e-mail</a:t>
            </a:r>
          </a:p>
          <a:p>
            <a:pPr lvl="1"/>
            <a:r>
              <a:rPr lang="pl-PL" sz="2000" dirty="0" err="1">
                <a:latin typeface="+mj-lt"/>
              </a:rPr>
              <a:t>Attributes</a:t>
            </a:r>
            <a:r>
              <a:rPr lang="pl-PL" sz="2000" dirty="0">
                <a:latin typeface="+mj-lt"/>
              </a:rPr>
              <a:t> for </a:t>
            </a:r>
            <a:r>
              <a:rPr lang="pl-PL" sz="2000" dirty="0" err="1">
                <a:latin typeface="+mj-lt"/>
              </a:rPr>
              <a:t>additional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customer</a:t>
            </a:r>
            <a:r>
              <a:rPr lang="pl-PL" sz="2000" dirty="0">
                <a:latin typeface="+mj-lt"/>
              </a:rPr>
              <a:t> profile info </a:t>
            </a:r>
            <a:r>
              <a:rPr lang="pl-PL" sz="2000" dirty="0" err="1">
                <a:latin typeface="+mj-lt"/>
              </a:rPr>
              <a:t>implemented</a:t>
            </a:r>
            <a:r>
              <a:rPr lang="pl-PL" sz="2000" dirty="0">
                <a:latin typeface="+mj-lt"/>
              </a:rPr>
              <a:t> in PS</a:t>
            </a:r>
            <a:endParaRPr lang="it-IT" sz="20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 err="1">
                <a:latin typeface="+mj-lt"/>
              </a:rPr>
              <a:t>Discover</a:t>
            </a:r>
            <a:r>
              <a:rPr lang="it-IT" sz="2400" dirty="0">
                <a:latin typeface="+mj-lt"/>
              </a:rPr>
              <a:t> and </a:t>
            </a:r>
            <a:r>
              <a:rPr lang="it-IT" sz="2400" dirty="0" err="1">
                <a:latin typeface="+mj-lt"/>
              </a:rPr>
              <a:t>request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services</a:t>
            </a:r>
            <a:endParaRPr lang="it-IT" sz="24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</a:rPr>
              <a:t>Service </a:t>
            </a:r>
            <a:r>
              <a:rPr lang="pl-PL" sz="2000" dirty="0" err="1">
                <a:latin typeface="+mj-lt"/>
              </a:rPr>
              <a:t>catalogue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implemented</a:t>
            </a:r>
            <a:endParaRPr lang="pl-PL" sz="2000" dirty="0">
              <a:latin typeface="+mj-lt"/>
            </a:endParaRPr>
          </a:p>
          <a:p>
            <a:pPr lvl="1"/>
            <a:r>
              <a:rPr lang="pl-PL" sz="2000" dirty="0" err="1">
                <a:latin typeface="+mj-lt"/>
              </a:rPr>
              <a:t>Waiting</a:t>
            </a:r>
            <a:r>
              <a:rPr lang="pl-PL" sz="2000" dirty="0">
                <a:latin typeface="+mj-lt"/>
              </a:rPr>
              <a:t> for the </a:t>
            </a:r>
            <a:r>
              <a:rPr lang="pl-PL" sz="2000" dirty="0" err="1">
                <a:latin typeface="+mj-lt"/>
              </a:rPr>
              <a:t>documentation</a:t>
            </a:r>
            <a:r>
              <a:rPr lang="pl-PL" sz="2000" dirty="0">
                <a:latin typeface="+mj-lt"/>
              </a:rPr>
              <a:t> to </a:t>
            </a:r>
            <a:r>
              <a:rPr lang="pl-PL" sz="2000" dirty="0" err="1">
                <a:latin typeface="+mj-lt"/>
              </a:rPr>
              <a:t>implement</a:t>
            </a:r>
            <a:r>
              <a:rPr lang="pl-PL" sz="2000" dirty="0">
                <a:latin typeface="+mj-lt"/>
              </a:rPr>
              <a:t> missing services</a:t>
            </a:r>
          </a:p>
          <a:p>
            <a:pPr lvl="1"/>
            <a:r>
              <a:rPr lang="pl-PL" sz="2000" dirty="0">
                <a:latin typeface="+mj-lt"/>
              </a:rPr>
              <a:t>Providers </a:t>
            </a:r>
            <a:r>
              <a:rPr lang="pl-PL" sz="2000" dirty="0" err="1">
                <a:latin typeface="+mj-lt"/>
              </a:rPr>
              <a:t>associated</a:t>
            </a:r>
            <a:r>
              <a:rPr lang="pl-PL" sz="2000" dirty="0">
                <a:latin typeface="+mj-lt"/>
              </a:rPr>
              <a:t> with products</a:t>
            </a:r>
          </a:p>
          <a:p>
            <a:pPr lvl="1"/>
            <a:r>
              <a:rPr lang="pl-PL" sz="2000" dirty="0" err="1">
                <a:latin typeface="+mj-lt"/>
              </a:rPr>
              <a:t>Possibility</a:t>
            </a:r>
            <a:r>
              <a:rPr lang="pl-PL" sz="2000" dirty="0">
                <a:latin typeface="+mj-lt"/>
              </a:rPr>
              <a:t> to </a:t>
            </a:r>
            <a:r>
              <a:rPr lang="pl-PL" sz="2000" dirty="0" err="1">
                <a:latin typeface="+mj-lt"/>
              </a:rPr>
              <a:t>define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price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algorithms</a:t>
            </a:r>
            <a:endParaRPr lang="pl-PL" sz="2000" dirty="0">
              <a:latin typeface="+mj-lt"/>
            </a:endParaRPr>
          </a:p>
          <a:p>
            <a:pPr lvl="1"/>
            <a:r>
              <a:rPr lang="pl-PL" sz="2000" dirty="0" err="1">
                <a:latin typeface="+mj-lt"/>
              </a:rPr>
              <a:t>Possibility</a:t>
            </a:r>
            <a:r>
              <a:rPr lang="pl-PL" sz="2000" dirty="0">
                <a:latin typeface="+mj-lt"/>
              </a:rPr>
              <a:t> to </a:t>
            </a:r>
            <a:r>
              <a:rPr lang="pl-PL" sz="2000" dirty="0" err="1">
                <a:latin typeface="+mj-lt"/>
              </a:rPr>
              <a:t>add</a:t>
            </a:r>
            <a:r>
              <a:rPr lang="pl-PL" sz="2000" dirty="0">
                <a:latin typeface="+mj-lt"/>
              </a:rPr>
              <a:t> and </a:t>
            </a:r>
            <a:r>
              <a:rPr lang="pl-PL" sz="2000" dirty="0" err="1">
                <a:latin typeface="+mj-lt"/>
              </a:rPr>
              <a:t>redefine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attributes</a:t>
            </a:r>
            <a:r>
              <a:rPr lang="pl-PL" sz="2000" dirty="0">
                <a:latin typeface="+mj-lt"/>
              </a:rPr>
              <a:t> for </a:t>
            </a:r>
            <a:r>
              <a:rPr lang="pl-PL" sz="2000" dirty="0" err="1">
                <a:latin typeface="+mj-lt"/>
              </a:rPr>
              <a:t>given</a:t>
            </a:r>
            <a:r>
              <a:rPr lang="pl-PL" sz="2000" dirty="0">
                <a:latin typeface="+mj-lt"/>
              </a:rPr>
              <a:t> products</a:t>
            </a:r>
          </a:p>
          <a:p>
            <a:pPr lvl="1"/>
            <a:r>
              <a:rPr lang="pl-PL" sz="2000" dirty="0" err="1">
                <a:latin typeface="+mj-lt"/>
              </a:rPr>
              <a:t>Dates</a:t>
            </a:r>
            <a:r>
              <a:rPr lang="pl-PL" sz="2000" dirty="0">
                <a:latin typeface="+mj-lt"/>
              </a:rPr>
              <a:t> and </a:t>
            </a:r>
            <a:r>
              <a:rPr lang="pl-PL" sz="2000" dirty="0" err="1">
                <a:latin typeface="+mj-lt"/>
              </a:rPr>
              <a:t>level</a:t>
            </a:r>
            <a:r>
              <a:rPr lang="pl-PL" sz="2000" dirty="0">
                <a:latin typeface="+mj-lt"/>
              </a:rPr>
              <a:t> of </a:t>
            </a:r>
            <a:r>
              <a:rPr lang="pl-PL" sz="2000" dirty="0" err="1">
                <a:latin typeface="+mj-lt"/>
              </a:rPr>
              <a:t>access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associated</a:t>
            </a:r>
            <a:r>
              <a:rPr lang="pl-PL" sz="2000" dirty="0">
                <a:latin typeface="+mj-lt"/>
              </a:rPr>
              <a:t> with products (not a </a:t>
            </a:r>
            <a:r>
              <a:rPr lang="pl-PL" sz="2000" dirty="0" err="1">
                <a:latin typeface="+mj-lt"/>
              </a:rPr>
              <a:t>common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attributes</a:t>
            </a:r>
            <a:r>
              <a:rPr lang="pl-PL" sz="2000" dirty="0">
                <a:latin typeface="+mj-lt"/>
              </a:rPr>
              <a:t>)</a:t>
            </a:r>
            <a:endParaRPr lang="it-IT" dirty="0">
              <a:latin typeface="+mj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8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Marketplace </a:t>
            </a:r>
            <a:r>
              <a:rPr lang="it-IT" dirty="0" err="1"/>
              <a:t>procedures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t-IT" sz="2400" dirty="0">
                <a:latin typeface="+mj-lt"/>
              </a:rPr>
              <a:t>Check-out</a:t>
            </a:r>
            <a:endParaRPr lang="pl-PL" sz="24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</a:rPr>
              <a:t>Order </a:t>
            </a:r>
            <a:r>
              <a:rPr lang="pl-PL" sz="2000" dirty="0" err="1">
                <a:latin typeface="+mj-lt"/>
              </a:rPr>
              <a:t>summary</a:t>
            </a:r>
            <a:endParaRPr lang="pl-PL" sz="20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</a:rPr>
              <a:t>User profile</a:t>
            </a:r>
          </a:p>
          <a:p>
            <a:pPr lvl="1"/>
            <a:r>
              <a:rPr lang="pl-PL" sz="2000" dirty="0" err="1">
                <a:latin typeface="+mj-lt"/>
              </a:rPr>
              <a:t>Additional</a:t>
            </a:r>
            <a:r>
              <a:rPr lang="pl-PL" sz="2000" dirty="0">
                <a:latin typeface="+mj-lt"/>
              </a:rPr>
              <a:t> service </a:t>
            </a:r>
            <a:r>
              <a:rPr lang="pl-PL" sz="2000" dirty="0" err="1">
                <a:latin typeface="+mj-lt"/>
              </a:rPr>
              <a:t>option</a:t>
            </a:r>
            <a:r>
              <a:rPr lang="pl-PL" sz="2000" dirty="0">
                <a:latin typeface="+mj-lt"/>
              </a:rPr>
              <a:t>: </a:t>
            </a:r>
            <a:r>
              <a:rPr lang="pl-PL" sz="2000" dirty="0" err="1">
                <a:latin typeface="+mj-lt"/>
              </a:rPr>
              <a:t>user</a:t>
            </a:r>
            <a:r>
              <a:rPr lang="pl-PL" sz="2000" dirty="0">
                <a:latin typeface="+mj-lt"/>
              </a:rPr>
              <a:t> profile</a:t>
            </a:r>
          </a:p>
          <a:p>
            <a:pPr lvl="1"/>
            <a:r>
              <a:rPr lang="pl-PL" sz="2000" dirty="0">
                <a:latin typeface="+mj-lt"/>
              </a:rPr>
              <a:t>Hierarchy in </a:t>
            </a:r>
            <a:r>
              <a:rPr lang="pl-PL" sz="2000" dirty="0" err="1">
                <a:latin typeface="+mj-lt"/>
              </a:rPr>
              <a:t>additional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err="1">
                <a:latin typeface="+mj-lt"/>
              </a:rPr>
              <a:t>attributes</a:t>
            </a:r>
            <a:endParaRPr lang="en-GB" sz="2000" dirty="0"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pl-PL" sz="2400" dirty="0" err="1">
                <a:latin typeface="+mn-lt"/>
              </a:rPr>
              <a:t>Initial</a:t>
            </a:r>
            <a:r>
              <a:rPr lang="pl-PL" sz="2400" dirty="0">
                <a:latin typeface="+mn-lt"/>
              </a:rPr>
              <a:t> </a:t>
            </a:r>
            <a:r>
              <a:rPr lang="pl-PL" sz="2400" dirty="0" err="1">
                <a:latin typeface="+mn-lt"/>
              </a:rPr>
              <a:t>workflows</a:t>
            </a:r>
            <a:endParaRPr lang="pl-PL" sz="2400" dirty="0">
              <a:latin typeface="+mn-lt"/>
            </a:endParaRPr>
          </a:p>
          <a:p>
            <a:pPr lvl="1"/>
            <a:r>
              <a:rPr lang="pl-PL" sz="2000" dirty="0" err="1">
                <a:latin typeface="+mn-lt"/>
              </a:rPr>
              <a:t>Possibility</a:t>
            </a:r>
            <a:r>
              <a:rPr lang="pl-PL" sz="2000" dirty="0">
                <a:latin typeface="+mn-lt"/>
              </a:rPr>
              <a:t> to </a:t>
            </a:r>
            <a:r>
              <a:rPr lang="pl-PL" sz="2000" dirty="0" err="1">
                <a:latin typeface="+mn-lt"/>
              </a:rPr>
              <a:t>define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 err="1">
                <a:latin typeface="+mn-lt"/>
              </a:rPr>
              <a:t>notifications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 err="1">
                <a:latin typeface="+mn-lt"/>
              </a:rPr>
              <a:t>supporting</a:t>
            </a:r>
            <a:r>
              <a:rPr lang="pl-PL" sz="2000" dirty="0">
                <a:latin typeface="+mn-lt"/>
              </a:rPr>
              <a:t> the </a:t>
            </a:r>
            <a:r>
              <a:rPr lang="pl-PL" sz="2000" dirty="0" err="1">
                <a:latin typeface="+mn-lt"/>
              </a:rPr>
              <a:t>workflows</a:t>
            </a:r>
            <a:endParaRPr lang="pl-PL" sz="2000" dirty="0">
              <a:latin typeface="+mn-lt"/>
            </a:endParaRPr>
          </a:p>
          <a:p>
            <a:pPr lvl="1"/>
            <a:r>
              <a:rPr lang="pl-PL" sz="2000" dirty="0">
                <a:latin typeface="+mn-lt"/>
              </a:rPr>
              <a:t>At the moment </a:t>
            </a:r>
            <a:r>
              <a:rPr lang="pl-PL" sz="2000" dirty="0" err="1">
                <a:latin typeface="+mn-lt"/>
              </a:rPr>
              <a:t>configured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 err="1">
                <a:latin typeface="+mn-lt"/>
              </a:rPr>
              <a:t>notifications</a:t>
            </a:r>
            <a:r>
              <a:rPr lang="pl-PL" sz="2000" dirty="0">
                <a:latin typeface="+mn-lt"/>
              </a:rPr>
              <a:t>:</a:t>
            </a:r>
          </a:p>
          <a:p>
            <a:pPr lvl="2"/>
            <a:r>
              <a:rPr lang="pl-PL" sz="1600" dirty="0" err="1">
                <a:latin typeface="+mn-lt"/>
              </a:rPr>
              <a:t>Presta</a:t>
            </a:r>
            <a:r>
              <a:rPr lang="pl-PL" sz="1600" dirty="0">
                <a:latin typeface="+mn-lt"/>
              </a:rPr>
              <a:t> </a:t>
            </a:r>
            <a:r>
              <a:rPr lang="pl-PL" sz="1600" dirty="0" err="1">
                <a:latin typeface="+mn-lt"/>
              </a:rPr>
              <a:t>basic</a:t>
            </a:r>
            <a:r>
              <a:rPr lang="pl-PL" sz="1600" dirty="0">
                <a:latin typeface="+mn-lt"/>
              </a:rPr>
              <a:t> </a:t>
            </a:r>
            <a:r>
              <a:rPr lang="pl-PL" sz="1600" dirty="0" err="1">
                <a:latin typeface="+mn-lt"/>
              </a:rPr>
              <a:t>notifications</a:t>
            </a:r>
            <a:endParaRPr lang="pl-PL" sz="1600" dirty="0">
              <a:latin typeface="+mn-lt"/>
            </a:endParaRPr>
          </a:p>
          <a:p>
            <a:pPr lvl="2"/>
            <a:r>
              <a:rPr lang="pl-PL" sz="1600" dirty="0">
                <a:latin typeface="+mn-lt"/>
              </a:rPr>
              <a:t>User </a:t>
            </a:r>
            <a:r>
              <a:rPr lang="pl-PL" sz="1600" dirty="0" err="1">
                <a:latin typeface="+mn-lt"/>
              </a:rPr>
              <a:t>registration</a:t>
            </a:r>
            <a:endParaRPr lang="pl-PL" sz="1600" dirty="0">
              <a:latin typeface="+mn-lt"/>
            </a:endParaRPr>
          </a:p>
          <a:p>
            <a:pPr lvl="2"/>
            <a:r>
              <a:rPr lang="pl-PL" sz="1600" dirty="0" err="1">
                <a:latin typeface="+mn-lt"/>
              </a:rPr>
              <a:t>Sent</a:t>
            </a:r>
            <a:r>
              <a:rPr lang="pl-PL" sz="1600" dirty="0">
                <a:latin typeface="+mn-lt"/>
              </a:rPr>
              <a:t> order</a:t>
            </a:r>
          </a:p>
          <a:p>
            <a:pPr lvl="2"/>
            <a:r>
              <a:rPr lang="pl-PL" sz="1600" dirty="0" err="1">
                <a:latin typeface="+mn-lt"/>
              </a:rPr>
              <a:t>Specified</a:t>
            </a:r>
            <a:r>
              <a:rPr lang="pl-PL" sz="1600" dirty="0">
                <a:latin typeface="+mn-lt"/>
              </a:rPr>
              <a:t> one email adres, </a:t>
            </a:r>
            <a:r>
              <a:rPr lang="pl-PL" sz="1600" dirty="0" err="1">
                <a:latin typeface="+mn-lt"/>
              </a:rPr>
              <a:t>possibility</a:t>
            </a:r>
            <a:r>
              <a:rPr lang="pl-PL" sz="1600" dirty="0">
                <a:latin typeface="+mn-lt"/>
              </a:rPr>
              <a:t> to </a:t>
            </a:r>
            <a:r>
              <a:rPr lang="pl-PL" sz="1600" dirty="0" err="1">
                <a:latin typeface="+mn-lt"/>
              </a:rPr>
              <a:t>define</a:t>
            </a:r>
            <a:r>
              <a:rPr lang="pl-PL" sz="1600" dirty="0">
                <a:latin typeface="+mn-lt"/>
              </a:rPr>
              <a:t> </a:t>
            </a:r>
            <a:r>
              <a:rPr lang="pl-PL" sz="1600" dirty="0" err="1">
                <a:latin typeface="+mn-lt"/>
              </a:rPr>
              <a:t>many</a:t>
            </a:r>
            <a:r>
              <a:rPr lang="pl-PL" sz="1600" dirty="0">
                <a:latin typeface="+mn-lt"/>
              </a:rPr>
              <a:t> admin e-mail </a:t>
            </a:r>
            <a:r>
              <a:rPr lang="pl-PL" sz="1600" dirty="0" err="1">
                <a:latin typeface="+mn-lt"/>
              </a:rPr>
              <a:t>addresser</a:t>
            </a:r>
            <a:endParaRPr lang="pl-PL" sz="1600" dirty="0">
              <a:latin typeface="+mn-lt"/>
            </a:endParaRPr>
          </a:p>
          <a:p>
            <a:pPr lvl="1"/>
            <a:r>
              <a:rPr lang="pl-PL" sz="2000" dirty="0" err="1">
                <a:latin typeface="+mn-lt"/>
              </a:rPr>
              <a:t>Need</a:t>
            </a:r>
            <a:r>
              <a:rPr lang="pl-PL" sz="2000" dirty="0">
                <a:latin typeface="+mn-lt"/>
              </a:rPr>
              <a:t> to </a:t>
            </a:r>
            <a:r>
              <a:rPr lang="pl-PL" sz="2000" dirty="0" err="1">
                <a:latin typeface="+mn-lt"/>
              </a:rPr>
              <a:t>define</a:t>
            </a:r>
            <a:r>
              <a:rPr lang="pl-PL" sz="2000" dirty="0">
                <a:latin typeface="+mn-lt"/>
              </a:rPr>
              <a:t> </a:t>
            </a:r>
            <a:r>
              <a:rPr lang="pl-PL" sz="2000" dirty="0" err="1">
                <a:latin typeface="+mn-lt"/>
              </a:rPr>
              <a:t>notification</a:t>
            </a:r>
            <a:r>
              <a:rPr lang="pl-PL" sz="2000" dirty="0">
                <a:latin typeface="+mn-lt"/>
              </a:rPr>
              <a:t>  </a:t>
            </a:r>
            <a:r>
              <a:rPr lang="pl-PL" sz="2000" dirty="0" err="1">
                <a:latin typeface="+mn-lt"/>
              </a:rPr>
              <a:t>templates</a:t>
            </a:r>
            <a:endParaRPr lang="pl-PL" sz="2000" dirty="0">
              <a:latin typeface="+mn-lt"/>
            </a:endParaRPr>
          </a:p>
          <a:p>
            <a:pPr lvl="2"/>
            <a:endParaRPr lang="it-IT" dirty="0">
              <a:latin typeface="+mn-lt"/>
            </a:endParaRP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9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TODOs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pl-PL" sz="2400" dirty="0" err="1">
                <a:latin typeface="+mj-lt"/>
              </a:rPr>
              <a:t>Finish</a:t>
            </a:r>
            <a:r>
              <a:rPr lang="pl-PL" sz="2400" dirty="0">
                <a:latin typeface="+mj-lt"/>
              </a:rPr>
              <a:t> AAI </a:t>
            </a:r>
            <a:r>
              <a:rPr lang="pl-PL" sz="2400" dirty="0" err="1">
                <a:latin typeface="+mj-lt"/>
              </a:rPr>
              <a:t>integration</a:t>
            </a:r>
            <a:endParaRPr lang="pl-PL" sz="2400" dirty="0">
              <a:latin typeface="+mj-lt"/>
            </a:endParaRPr>
          </a:p>
          <a:p>
            <a:r>
              <a:rPr lang="pl-PL" sz="2400" dirty="0" err="1">
                <a:latin typeface="+mj-lt"/>
              </a:rPr>
              <a:t>Introduce</a:t>
            </a:r>
            <a:r>
              <a:rPr lang="pl-PL" sz="2400" dirty="0">
                <a:latin typeface="+mj-lt"/>
              </a:rPr>
              <a:t> missing products (</a:t>
            </a:r>
            <a:r>
              <a:rPr lang="pl-PL" sz="2400" dirty="0" err="1">
                <a:latin typeface="+mj-lt"/>
              </a:rPr>
              <a:t>waiting</a:t>
            </a:r>
            <a:r>
              <a:rPr lang="pl-PL" sz="2400" dirty="0">
                <a:latin typeface="+mj-lt"/>
              </a:rPr>
              <a:t> for the </a:t>
            </a:r>
            <a:r>
              <a:rPr lang="pl-PL" sz="2400" dirty="0" err="1">
                <a:latin typeface="+mj-lt"/>
              </a:rPr>
              <a:t>specification</a:t>
            </a:r>
            <a:r>
              <a:rPr lang="pl-PL" sz="2400" dirty="0">
                <a:latin typeface="+mj-lt"/>
              </a:rPr>
              <a:t>)</a:t>
            </a:r>
          </a:p>
          <a:p>
            <a:r>
              <a:rPr lang="pl-PL" sz="2400" dirty="0" err="1">
                <a:latin typeface="+mj-lt"/>
              </a:rPr>
              <a:t>Introduce</a:t>
            </a:r>
            <a:r>
              <a:rPr lang="pl-PL" sz="2400" dirty="0">
                <a:latin typeface="+mj-lt"/>
              </a:rPr>
              <a:t> missing </a:t>
            </a:r>
            <a:r>
              <a:rPr lang="pl-PL" sz="2400" dirty="0" err="1">
                <a:latin typeface="+mj-lt"/>
              </a:rPr>
              <a:t>texts</a:t>
            </a:r>
            <a:r>
              <a:rPr lang="pl-PL" sz="2400" dirty="0">
                <a:latin typeface="+mj-lt"/>
              </a:rPr>
              <a:t>, info, </a:t>
            </a:r>
            <a:r>
              <a:rPr lang="pl-PL" sz="2400" dirty="0" err="1">
                <a:latin typeface="+mj-lt"/>
              </a:rPr>
              <a:t>links</a:t>
            </a:r>
            <a:r>
              <a:rPr lang="pl-PL" sz="2400" dirty="0">
                <a:latin typeface="+mj-lt"/>
              </a:rPr>
              <a:t> in the Marketplace </a:t>
            </a:r>
            <a:r>
              <a:rPr lang="pl-PL" sz="2400" dirty="0">
                <a:latin typeface="+mj-lt"/>
              </a:rPr>
              <a:t>(</a:t>
            </a:r>
            <a:r>
              <a:rPr lang="pl-PL" sz="2400" dirty="0" err="1">
                <a:latin typeface="+mj-lt"/>
              </a:rPr>
              <a:t>waiting</a:t>
            </a:r>
            <a:r>
              <a:rPr lang="pl-PL" sz="2400" dirty="0">
                <a:latin typeface="+mj-lt"/>
              </a:rPr>
              <a:t> for the </a:t>
            </a:r>
            <a:r>
              <a:rPr lang="pl-PL" sz="2400" dirty="0" err="1">
                <a:latin typeface="+mj-lt"/>
              </a:rPr>
              <a:t>specification</a:t>
            </a:r>
            <a:r>
              <a:rPr lang="pl-PL" sz="2400" dirty="0">
                <a:latin typeface="+mj-lt"/>
              </a:rPr>
              <a:t>)</a:t>
            </a:r>
          </a:p>
          <a:p>
            <a:r>
              <a:rPr lang="pl-PL" sz="2400" dirty="0" err="1">
                <a:latin typeface="+mj-lt"/>
              </a:rPr>
              <a:t>Implement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notification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scheme</a:t>
            </a:r>
            <a:r>
              <a:rPr lang="pl-PL" sz="2400" dirty="0">
                <a:latin typeface="+mj-lt"/>
              </a:rPr>
              <a:t> (</a:t>
            </a:r>
            <a:r>
              <a:rPr lang="pl-PL" sz="2400" dirty="0" err="1">
                <a:latin typeface="+mj-lt"/>
              </a:rPr>
              <a:t>waiting</a:t>
            </a:r>
            <a:r>
              <a:rPr lang="pl-PL" sz="2400" dirty="0">
                <a:latin typeface="+mj-lt"/>
              </a:rPr>
              <a:t> for the </a:t>
            </a:r>
            <a:r>
              <a:rPr lang="pl-PL" sz="2400" dirty="0" err="1">
                <a:latin typeface="+mj-lt"/>
              </a:rPr>
              <a:t>specification</a:t>
            </a:r>
            <a:r>
              <a:rPr lang="pl-PL" sz="2400" dirty="0">
                <a:latin typeface="+mj-lt"/>
              </a:rPr>
              <a:t>)</a:t>
            </a:r>
          </a:p>
          <a:p>
            <a:r>
              <a:rPr lang="pl-PL" sz="2400" dirty="0">
                <a:latin typeface="+mj-lt"/>
              </a:rPr>
              <a:t>EGI </a:t>
            </a:r>
            <a:r>
              <a:rPr lang="pl-PL" sz="2400" dirty="0" err="1">
                <a:latin typeface="+mj-lt"/>
              </a:rPr>
              <a:t>tests</a:t>
            </a:r>
            <a:r>
              <a:rPr lang="pl-PL" sz="2400" dirty="0">
                <a:latin typeface="+mj-lt"/>
              </a:rPr>
              <a:t> the PS Marketplace and </a:t>
            </a:r>
            <a:r>
              <a:rPr lang="pl-PL" sz="2400" dirty="0" err="1">
                <a:latin typeface="+mj-lt"/>
              </a:rPr>
              <a:t>delivers</a:t>
            </a:r>
            <a:r>
              <a:rPr lang="pl-PL" sz="2400" dirty="0">
                <a:latin typeface="+mj-lt"/>
              </a:rPr>
              <a:t> a list of </a:t>
            </a:r>
            <a:r>
              <a:rPr lang="pl-PL" sz="2400" dirty="0" err="1">
                <a:latin typeface="+mj-lt"/>
              </a:rPr>
              <a:t>inconsistencies</a:t>
            </a:r>
            <a:r>
              <a:rPr lang="pl-PL" sz="2400" dirty="0">
                <a:latin typeface="+mj-lt"/>
              </a:rPr>
              <a:t> (</a:t>
            </a:r>
            <a:r>
              <a:rPr lang="pl-PL" sz="2400" dirty="0" err="1">
                <a:latin typeface="+mj-lt"/>
              </a:rPr>
              <a:t>buttons</a:t>
            </a:r>
            <a:r>
              <a:rPr lang="pl-PL" sz="2400" dirty="0">
                <a:latin typeface="+mj-lt"/>
              </a:rPr>
              <a:t>’ </a:t>
            </a:r>
            <a:r>
              <a:rPr lang="pl-PL" sz="2400" dirty="0" err="1">
                <a:latin typeface="+mj-lt"/>
              </a:rPr>
              <a:t>names</a:t>
            </a:r>
            <a:r>
              <a:rPr lang="pl-PL" sz="2400" dirty="0">
                <a:latin typeface="+mj-lt"/>
              </a:rPr>
              <a:t>, info </a:t>
            </a:r>
            <a:r>
              <a:rPr lang="pl-PL" sz="2400" dirty="0" err="1">
                <a:latin typeface="+mj-lt"/>
              </a:rPr>
              <a:t>texts</a:t>
            </a:r>
            <a:r>
              <a:rPr lang="pl-PL" sz="2400" dirty="0">
                <a:latin typeface="+mj-lt"/>
              </a:rPr>
              <a:t> for </a:t>
            </a:r>
            <a:r>
              <a:rPr lang="pl-PL" sz="2400" dirty="0" err="1">
                <a:latin typeface="+mj-lt"/>
              </a:rPr>
              <a:t>attributes</a:t>
            </a:r>
            <a:r>
              <a:rPr lang="pl-PL" sz="2400" dirty="0">
                <a:latin typeface="+mj-lt"/>
              </a:rPr>
              <a:t> etc.)</a:t>
            </a:r>
          </a:p>
          <a:p>
            <a:endParaRPr lang="pl-PL" sz="2400" dirty="0">
              <a:latin typeface="+mj-lt"/>
            </a:endParaRPr>
          </a:p>
          <a:p>
            <a:pPr lvl="2"/>
            <a:endParaRPr lang="it-IT" dirty="0">
              <a:latin typeface="+mn-lt"/>
            </a:endParaRP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72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437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DC91879-1EA3-43D0-99C6-0FFF006DB35B}">
  <we:reference id="wa104380169" version="1.1.0.0" store="pl-PL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2247</TotalTime>
  <Words>223</Words>
  <Application>Microsoft Office PowerPoint</Application>
  <PresentationFormat>Pokaz na ekranie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Marketplace/e-GRANT/LTOS Updates</vt:lpstr>
      <vt:lpstr>Marketplace procedures</vt:lpstr>
      <vt:lpstr>Marketplace procedures</vt:lpstr>
      <vt:lpstr>TODOs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Roksana Dobrzańska</cp:lastModifiedBy>
  <cp:revision>151</cp:revision>
  <dcterms:created xsi:type="dcterms:W3CDTF">2015-06-17T09:10:49Z</dcterms:created>
  <dcterms:modified xsi:type="dcterms:W3CDTF">2016-12-02T10:05:04Z</dcterms:modified>
</cp:coreProperties>
</file>