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294" r:id="rId5"/>
    <p:sldId id="289" r:id="rId6"/>
    <p:sldId id="290" r:id="rId7"/>
    <p:sldId id="291" r:id="rId8"/>
    <p:sldId id="293" r:id="rId9"/>
    <p:sldId id="292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98" d="100"/>
          <a:sy n="98" d="100"/>
        </p:scale>
        <p:origin x="-13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1/26/17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1/26/17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GB" smtClean="0"/>
              <a:t>Insert footer here</a:t>
            </a:r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1/26/17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document/2930" TargetMode="External"/><Relationship Id="rId4" Type="http://schemas.openxmlformats.org/officeDocument/2006/relationships/hyperlink" Target="https://documents.egi.eu/document/2732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documents.egi.eu/document/301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accounting-devel.egi.eu/storage.php?query=logical_tb_used_avg&amp;startYear=2016&amp;startMonth=2&amp;endYear=2017&amp;endMonth=1&amp;yrange=SITE&amp;xrange=DATE&amp;groupVO=all&amp;chart=GRBAR&amp;scale=LIN&amp;localJobs=onlygridjobs" TargetMode="External"/><Relationship Id="rId3" Type="http://schemas.openxmlformats.org/officeDocument/2006/relationships/hyperlink" Target="https://wiki.egi.eu/wiki/APEL/Storag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repository.egi.eu/category/os-distribution/cmd-os-1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OMB January 2016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creen Shot 2017-01-26 at 9.57.11 A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3" b="3533"/>
          <a:stretch>
            <a:fillRect/>
          </a:stretch>
        </p:blipFill>
        <p:spPr/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4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Policies approved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Policies approved by OMB in the previous months and officially endorsed by Executive Board</a:t>
            </a:r>
          </a:p>
          <a:p>
            <a:pPr lvl="1"/>
            <a:r>
              <a:rPr lang="en-GB" dirty="0" smtClean="0">
                <a:hlinkClick r:id="rId2"/>
              </a:rPr>
              <a:t>eInfrastructure </a:t>
            </a:r>
            <a:r>
              <a:rPr lang="en-GB" dirty="0">
                <a:hlinkClick r:id="rId2"/>
              </a:rPr>
              <a:t>security </a:t>
            </a:r>
            <a:r>
              <a:rPr lang="en-GB" dirty="0" smtClean="0">
                <a:hlinkClick r:id="rId2"/>
              </a:rPr>
              <a:t>policy</a:t>
            </a:r>
            <a:endParaRPr lang="en-GB" dirty="0" smtClean="0"/>
          </a:p>
          <a:p>
            <a:pPr lvl="1"/>
            <a:r>
              <a:rPr lang="en-GB" dirty="0" smtClean="0">
                <a:hlinkClick r:id="rId3"/>
              </a:rPr>
              <a:t>Acceptable </a:t>
            </a:r>
            <a:r>
              <a:rPr lang="en-GB" dirty="0">
                <a:hlinkClick r:id="rId3"/>
              </a:rPr>
              <a:t>Authentication </a:t>
            </a:r>
            <a:r>
              <a:rPr lang="en-GB" dirty="0" smtClean="0">
                <a:hlinkClick r:id="rId3"/>
              </a:rPr>
              <a:t>Assurance</a:t>
            </a:r>
            <a:endParaRPr lang="en-GB" dirty="0" smtClean="0"/>
          </a:p>
          <a:p>
            <a:pPr lvl="1"/>
            <a:r>
              <a:rPr lang="en-GB" dirty="0" smtClean="0">
                <a:hlinkClick r:id="rId4"/>
              </a:rPr>
              <a:t>Processing </a:t>
            </a:r>
            <a:r>
              <a:rPr lang="en-GB" dirty="0">
                <a:hlinkClick r:id="rId4"/>
              </a:rPr>
              <a:t>of personal </a:t>
            </a:r>
            <a:r>
              <a:rPr lang="en-GB" dirty="0" smtClean="0">
                <a:hlinkClick r:id="rId4"/>
              </a:rPr>
              <a:t>data</a:t>
            </a:r>
            <a:endParaRPr lang="en-GB" dirty="0" smtClean="0"/>
          </a:p>
          <a:p>
            <a:r>
              <a:rPr lang="en-GB" dirty="0" smtClean="0"/>
              <a:t>They will be replacing the previous versions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WebDav</a:t>
            </a:r>
            <a:r>
              <a:rPr lang="en-US" dirty="0" smtClean="0"/>
              <a:t> endpoints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New service type proposed to OMB: </a:t>
            </a:r>
            <a:r>
              <a:rPr lang="en-US" dirty="0" err="1" smtClean="0"/>
              <a:t>webdav</a:t>
            </a:r>
            <a:endParaRPr lang="en-US" dirty="0" smtClean="0"/>
          </a:p>
          <a:p>
            <a:r>
              <a:rPr lang="en-US" dirty="0" smtClean="0"/>
              <a:t>Should be used to register </a:t>
            </a:r>
            <a:r>
              <a:rPr lang="en-US" dirty="0" err="1" smtClean="0"/>
              <a:t>webdav</a:t>
            </a:r>
            <a:r>
              <a:rPr lang="en-US" dirty="0" smtClean="0"/>
              <a:t> interfaces in GOCDB for monitoring purposes</a:t>
            </a:r>
          </a:p>
          <a:p>
            <a:r>
              <a:rPr lang="en-US" dirty="0" smtClean="0"/>
              <a:t>Please, provide feedback on the </a:t>
            </a:r>
            <a:r>
              <a:rPr lang="en-US" dirty="0" err="1" smtClean="0"/>
              <a:t>noc</a:t>
            </a:r>
            <a:r>
              <a:rPr lang="en-US" dirty="0" smtClean="0"/>
              <a:t>-managers ML by today COB, if any</a:t>
            </a:r>
          </a:p>
          <a:p>
            <a:r>
              <a:rPr lang="en-US" dirty="0" err="1" smtClean="0"/>
              <a:t>WebDav</a:t>
            </a:r>
            <a:r>
              <a:rPr lang="en-US" dirty="0" smtClean="0"/>
              <a:t> monitoring probes are developed by the CERN data management team and will be deployed for testing in the coming days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52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accounting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At the moment there are 10 sites publishing storage accounting data: </a:t>
            </a:r>
            <a:r>
              <a:rPr lang="en-US" dirty="0" smtClean="0">
                <a:hlinkClick r:id="rId2"/>
              </a:rPr>
              <a:t>see in the acc-portal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APEL team would like to have at least one site per NGI deploying the probes before planning a full deployment campaign</a:t>
            </a:r>
          </a:p>
          <a:p>
            <a:pPr lvl="1"/>
            <a:r>
              <a:rPr lang="en-US" dirty="0" smtClean="0"/>
              <a:t>Deployment has been reported to be easy and very low-effort for the site managers</a:t>
            </a:r>
          </a:p>
          <a:p>
            <a:pPr lvl="1"/>
            <a:r>
              <a:rPr lang="en-US" dirty="0"/>
              <a:t>Instructions are </a:t>
            </a:r>
            <a:r>
              <a:rPr lang="en-US" dirty="0" err="1" smtClean="0"/>
              <a:t>here:</a:t>
            </a:r>
            <a:r>
              <a:rPr lang="en-US" dirty="0" err="1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://wiki.egi.eu/wiki/APEL/Storage</a:t>
            </a:r>
            <a:endParaRPr lang="en-US" dirty="0" smtClean="0"/>
          </a:p>
          <a:p>
            <a:pPr lvl="1"/>
            <a:r>
              <a:rPr lang="en-US" dirty="0" smtClean="0"/>
              <a:t>Sites still need to be manually authorized by the APEL team, but the process takes few iterations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EGI Operations will open a ticket for the other NGIs asking for </a:t>
            </a:r>
            <a:r>
              <a:rPr lang="en-US" i="1" dirty="0" smtClean="0"/>
              <a:t>volunteers</a:t>
            </a:r>
            <a:r>
              <a:rPr lang="en-US" dirty="0" smtClean="0"/>
              <a:t> sites</a:t>
            </a:r>
          </a:p>
          <a:p>
            <a:pPr lvl="1"/>
            <a:r>
              <a:rPr lang="en-US" dirty="0" smtClean="0"/>
              <a:t>Only for DPM/</a:t>
            </a:r>
            <a:r>
              <a:rPr lang="en-US" dirty="0" err="1" smtClean="0"/>
              <a:t>dCache</a:t>
            </a:r>
            <a:r>
              <a:rPr lang="en-US" dirty="0" smtClean="0"/>
              <a:t> SEs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0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UMD/CMD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UMD </a:t>
            </a:r>
            <a:r>
              <a:rPr lang="en-US" dirty="0"/>
              <a:t>4.4.0 (regular February release) </a:t>
            </a:r>
            <a:r>
              <a:rPr lang="en-US" dirty="0" smtClean="0"/>
              <a:t>under preparation</a:t>
            </a:r>
            <a:endParaRPr lang="en-US" dirty="0"/>
          </a:p>
          <a:p>
            <a:r>
              <a:rPr lang="en-US" dirty="0" smtClean="0">
                <a:hlinkClick r:id="rId2"/>
              </a:rPr>
              <a:t>CMD</a:t>
            </a:r>
            <a:r>
              <a:rPr lang="en-US" dirty="0">
                <a:hlinkClick r:id="rId2"/>
              </a:rPr>
              <a:t>-OS </a:t>
            </a:r>
            <a:r>
              <a:rPr lang="en-US" dirty="0" smtClean="0">
                <a:hlinkClick r:id="rId2"/>
              </a:rPr>
              <a:t>1.0.0 </a:t>
            </a:r>
            <a:r>
              <a:rPr lang="en-US" dirty="0" smtClean="0"/>
              <a:t>(</a:t>
            </a:r>
            <a:r>
              <a:rPr lang="en-US" dirty="0" err="1"/>
              <a:t>OpenStack</a:t>
            </a:r>
            <a:r>
              <a:rPr lang="en-US" dirty="0"/>
              <a:t> </a:t>
            </a:r>
            <a:r>
              <a:rPr lang="en-US" dirty="0" err="1"/>
              <a:t>Mitaka</a:t>
            </a:r>
            <a:r>
              <a:rPr lang="en-US" dirty="0"/>
              <a:t> release) for </a:t>
            </a:r>
            <a:r>
              <a:rPr lang="en-US" dirty="0" smtClean="0"/>
              <a:t>CentOS7 and Ubuntu 14 released </a:t>
            </a:r>
            <a:r>
              <a:rPr lang="en-US" dirty="0"/>
              <a:t>on December </a:t>
            </a:r>
            <a:r>
              <a:rPr lang="en-US" dirty="0" smtClean="0"/>
              <a:t>16</a:t>
            </a:r>
          </a:p>
          <a:p>
            <a:pPr lvl="1"/>
            <a:r>
              <a:rPr lang="en-US" dirty="0" smtClean="0"/>
              <a:t>    </a:t>
            </a:r>
            <a:r>
              <a:rPr lang="en-US" dirty="0"/>
              <a:t>Keystone-VOMS 9.0.3</a:t>
            </a:r>
          </a:p>
          <a:p>
            <a:pPr lvl="1"/>
            <a:r>
              <a:rPr lang="en-US" dirty="0"/>
              <a:t>    </a:t>
            </a:r>
            <a:r>
              <a:rPr lang="en-US" dirty="0" err="1"/>
              <a:t>ooi</a:t>
            </a:r>
            <a:r>
              <a:rPr lang="en-US" dirty="0"/>
              <a:t> 0.3.2</a:t>
            </a:r>
          </a:p>
          <a:p>
            <a:pPr lvl="1"/>
            <a:r>
              <a:rPr lang="en-US" dirty="0"/>
              <a:t>    </a:t>
            </a:r>
            <a:r>
              <a:rPr lang="en-US" dirty="0" err="1"/>
              <a:t>gridsite</a:t>
            </a:r>
            <a:r>
              <a:rPr lang="en-US" dirty="0"/>
              <a:t> 2.3.3</a:t>
            </a:r>
          </a:p>
          <a:p>
            <a:pPr lvl="1"/>
            <a:r>
              <a:rPr lang="en-US" dirty="0"/>
              <a:t>    Cloud BDII Information provider 0.6.12 </a:t>
            </a:r>
          </a:p>
          <a:p>
            <a:r>
              <a:rPr lang="en-US" dirty="0" smtClean="0"/>
              <a:t>CMD </a:t>
            </a:r>
            <a:r>
              <a:rPr lang="en-US" dirty="0"/>
              <a:t>for </a:t>
            </a:r>
            <a:r>
              <a:rPr lang="en-US" dirty="0" err="1" smtClean="0"/>
              <a:t>OpenNebula</a:t>
            </a:r>
            <a:r>
              <a:rPr lang="en-US" dirty="0" smtClean="0"/>
              <a:t> under preparation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79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EGI Conference May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Next EGI event will be in Catania(IT) in the week 8-12 May 2017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will be a joint event with the INDIGO </a:t>
            </a:r>
            <a:r>
              <a:rPr lang="en-US" dirty="0" err="1" smtClean="0"/>
              <a:t>Datacloud</a:t>
            </a:r>
            <a:r>
              <a:rPr lang="en-US" dirty="0" smtClean="0"/>
              <a:t> project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One session planned to discuss the roadmaps of the NGIs operations</a:t>
            </a:r>
          </a:p>
          <a:p>
            <a:pPr lvl="1"/>
            <a:r>
              <a:rPr lang="en-US" dirty="0" smtClean="0"/>
              <a:t>Joint double-session with the NGI Outreach teams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Insert footer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872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.eu templat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EGI.eu template.potx</Template>
  <TotalTime>47</TotalTime>
  <Words>207</Words>
  <Application>Microsoft Macintosh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EGI.eu template</vt:lpstr>
      <vt:lpstr>EGI Powerpoint Presentation (body)</vt:lpstr>
      <vt:lpstr>EGI Powerpoint Presentation (closing)</vt:lpstr>
      <vt:lpstr>OMB January 2016</vt:lpstr>
      <vt:lpstr>PowerPoint Presentation</vt:lpstr>
      <vt:lpstr>Policies approved</vt:lpstr>
      <vt:lpstr>WebDav endpoints</vt:lpstr>
      <vt:lpstr>Storage accounting</vt:lpstr>
      <vt:lpstr>UMD/CMD</vt:lpstr>
      <vt:lpstr>EGI Conference May 2017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Peter Solagna</cp:lastModifiedBy>
  <cp:revision>8</cp:revision>
  <dcterms:created xsi:type="dcterms:W3CDTF">2015-05-07T09:44:43Z</dcterms:created>
  <dcterms:modified xsi:type="dcterms:W3CDTF">2017-01-26T08:57:47Z</dcterms:modified>
</cp:coreProperties>
</file>