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302" r:id="rId5"/>
    <p:sldId id="303" r:id="rId6"/>
    <p:sldId id="307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1/26/2017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cl-0-165.srce.hr/nagios" TargetMode="External"/><Relationship Id="rId2" Type="http://schemas.openxmlformats.org/officeDocument/2006/relationships/hyperlink" Target="https://vcl-0-104.srce.hr/nagio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?mode=ticket_info&amp;ticket_id=125660" TargetMode="External"/><Relationship Id="rId2" Type="http://schemas.openxmlformats.org/officeDocument/2006/relationships/hyperlink" Target="https://poem.egi.eu/poem/admin/poem/profile/6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40000"/>
          </a:xfrm>
        </p:spPr>
        <p:txBody>
          <a:bodyPr>
            <a:normAutofit/>
          </a:bodyPr>
          <a:lstStyle/>
          <a:p>
            <a:r>
              <a:rPr lang="en-US" dirty="0"/>
              <a:t>ARGO </a:t>
            </a:r>
            <a:r>
              <a:rPr lang="en-US" dirty="0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504056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monitoring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Uncertified sites ARGO instance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vcl-0-104.srce.hr/nagios</a:t>
            </a:r>
            <a:endParaRPr lang="en-US" dirty="0" smtClean="0"/>
          </a:p>
          <a:p>
            <a:r>
              <a:rPr lang="en-US" dirty="0" smtClean="0"/>
              <a:t>Testing ARGO instance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vcl-0-165.srce.hr/nagios</a:t>
            </a:r>
            <a:endParaRPr lang="en-US" dirty="0" smtClean="0"/>
          </a:p>
          <a:p>
            <a:pPr lvl="1"/>
            <a:r>
              <a:rPr lang="en-US" dirty="0" err="1" smtClean="0"/>
              <a:t>OneData</a:t>
            </a:r>
            <a:r>
              <a:rPr lang="en-US" dirty="0" smtClean="0"/>
              <a:t>, Swift</a:t>
            </a:r>
          </a:p>
          <a:p>
            <a:r>
              <a:rPr lang="en-US" dirty="0" smtClean="0"/>
              <a:t>Almost ready…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75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report aligned with the main A/R profile</a:t>
            </a:r>
          </a:p>
          <a:p>
            <a:pPr lvl="1"/>
            <a:r>
              <a:rPr lang="en-US" dirty="0"/>
              <a:t>POEM </a:t>
            </a:r>
            <a:r>
              <a:rPr lang="en-US" dirty="0" smtClean="0"/>
              <a:t>CLOUD-MON_CRITICAL</a:t>
            </a:r>
          </a:p>
          <a:p>
            <a:pPr lvl="1"/>
            <a:r>
              <a:rPr lang="en-US" dirty="0">
                <a:hlinkClick r:id="rId2"/>
              </a:rPr>
              <a:t>https://poem.egi.eu/poem/admin/poem/profile/6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Enables view of </a:t>
            </a:r>
            <a:r>
              <a:rPr lang="en-US" dirty="0" err="1" smtClean="0"/>
              <a:t>FedCloud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numbers might differ from the main A/R profile!</a:t>
            </a:r>
          </a:p>
          <a:p>
            <a:r>
              <a:rPr lang="en-US" dirty="0" smtClean="0"/>
              <a:t>GGUS ticket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://ggus.eu/?</a:t>
            </a:r>
            <a:r>
              <a:rPr lang="en-US" dirty="0" smtClean="0">
                <a:hlinkClick r:id="rId3"/>
              </a:rPr>
              <a:t>mode=ticket_info&amp;ticket_id=125660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65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ARGO components </a:t>
            </a:r>
            <a:r>
              <a:rPr lang="en-US" dirty="0" smtClean="0"/>
              <a:t>monitoring</a:t>
            </a:r>
            <a:endParaRPr lang="en-US" dirty="0"/>
          </a:p>
          <a:p>
            <a:r>
              <a:rPr lang="en-US" dirty="0" smtClean="0"/>
              <a:t>Migration to the new messaging system</a:t>
            </a:r>
          </a:p>
          <a:p>
            <a:r>
              <a:rPr lang="en-US" dirty="0" smtClean="0"/>
              <a:t>Notifications system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60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231</TotalTime>
  <Words>75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ARGO monitoring instances</vt:lpstr>
      <vt:lpstr>FedCloud report</vt:lpstr>
      <vt:lpstr>Developments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33</cp:revision>
  <dcterms:created xsi:type="dcterms:W3CDTF">2015-06-17T12:21:57Z</dcterms:created>
  <dcterms:modified xsi:type="dcterms:W3CDTF">2017-01-26T09:27:20Z</dcterms:modified>
</cp:coreProperties>
</file>