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9"/>
  </p:notesMasterIdLst>
  <p:handoutMasterIdLst>
    <p:handoutMasterId r:id="rId10"/>
  </p:handoutMasterIdLst>
  <p:sldIdLst>
    <p:sldId id="280" r:id="rId4"/>
    <p:sldId id="302" r:id="rId5"/>
    <p:sldId id="303" r:id="rId6"/>
    <p:sldId id="307" r:id="rId7"/>
    <p:sldId id="284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 varScale="1">
        <p:scale>
          <a:sx n="83" d="100"/>
          <a:sy n="83" d="100"/>
        </p:scale>
        <p:origin x="144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26-1-2017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1/26/2017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cl-0-165.srce.hr/nagios" TargetMode="External"/><Relationship Id="rId2" Type="http://schemas.openxmlformats.org/officeDocument/2006/relationships/hyperlink" Target="https://vcl-0-104.srce.hr/nagios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gus.eu/?mode=ticket_info&amp;ticket_id=125660" TargetMode="External"/><Relationship Id="rId2" Type="http://schemas.openxmlformats.org/officeDocument/2006/relationships/hyperlink" Target="https://poem.egi.eu/poem/admin/poem/profile/6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440000"/>
          </a:xfrm>
        </p:spPr>
        <p:txBody>
          <a:bodyPr>
            <a:normAutofit/>
          </a:bodyPr>
          <a:lstStyle/>
          <a:p>
            <a:r>
              <a:rPr lang="en-US" dirty="0"/>
              <a:t>ARGO </a:t>
            </a:r>
            <a:r>
              <a:rPr lang="en-US" dirty="0" smtClean="0"/>
              <a:t>Updates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504056"/>
          </a:xfrm>
        </p:spPr>
        <p:txBody>
          <a:bodyPr/>
          <a:lstStyle/>
          <a:p>
            <a:r>
              <a:rPr lang="en-GB" dirty="0" smtClean="0"/>
              <a:t>Emir </a:t>
            </a:r>
            <a:r>
              <a:rPr lang="en-GB" dirty="0" err="1" smtClean="0"/>
              <a:t>Imamagic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ARGO monitoring instances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Uncertified sites ARGO instance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vcl-0-104.srce.hr/nagios</a:t>
            </a:r>
            <a:endParaRPr lang="en-US" dirty="0" smtClean="0"/>
          </a:p>
          <a:p>
            <a:r>
              <a:rPr lang="en-US" dirty="0" smtClean="0"/>
              <a:t>Testing ARGO instance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vcl-0-165.srce.hr/nagios</a:t>
            </a:r>
            <a:endParaRPr lang="en-US" dirty="0" smtClean="0"/>
          </a:p>
          <a:p>
            <a:pPr lvl="1"/>
            <a:r>
              <a:rPr lang="en-US" dirty="0" err="1" smtClean="0"/>
              <a:t>OneData</a:t>
            </a:r>
            <a:r>
              <a:rPr lang="en-US" dirty="0" smtClean="0"/>
              <a:t>, Swift</a:t>
            </a:r>
          </a:p>
          <a:p>
            <a:r>
              <a:rPr lang="en-US" dirty="0" smtClean="0"/>
              <a:t>Almost ready…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75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FedCloud</a:t>
            </a:r>
            <a:r>
              <a:rPr lang="en-US" dirty="0" smtClean="0"/>
              <a:t>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FedCloud</a:t>
            </a:r>
            <a:r>
              <a:rPr lang="en-US" dirty="0" smtClean="0"/>
              <a:t> report aligned with the main A/R profile</a:t>
            </a:r>
          </a:p>
          <a:p>
            <a:pPr lvl="1"/>
            <a:r>
              <a:rPr lang="en-US" dirty="0"/>
              <a:t>POEM </a:t>
            </a:r>
            <a:r>
              <a:rPr lang="en-US" dirty="0" smtClean="0"/>
              <a:t>CLOUD-MON_CRITICAL</a:t>
            </a:r>
          </a:p>
          <a:p>
            <a:pPr lvl="1"/>
            <a:r>
              <a:rPr lang="en-US" dirty="0">
                <a:hlinkClick r:id="rId2"/>
              </a:rPr>
              <a:t>https://poem.egi.eu/poem/admin/poem/profile/6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Enables view of </a:t>
            </a:r>
            <a:r>
              <a:rPr lang="en-US" dirty="0" err="1" smtClean="0"/>
              <a:t>FedCloud</a:t>
            </a:r>
            <a:r>
              <a:rPr lang="en-US" dirty="0" smtClean="0"/>
              <a:t> services</a:t>
            </a:r>
          </a:p>
          <a:p>
            <a:pPr lvl="1"/>
            <a:r>
              <a:rPr lang="en-US" dirty="0" smtClean="0"/>
              <a:t>numbers might differ from the main A/R profile!</a:t>
            </a:r>
          </a:p>
          <a:p>
            <a:r>
              <a:rPr lang="en-US" dirty="0" smtClean="0"/>
              <a:t>GGUS ticket</a:t>
            </a:r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://ggus.eu/?</a:t>
            </a:r>
            <a:r>
              <a:rPr lang="en-US" dirty="0" smtClean="0">
                <a:hlinkClick r:id="rId3"/>
              </a:rPr>
              <a:t>mode=ticket_info&amp;ticket_id=125660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658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ARGO components </a:t>
            </a:r>
            <a:r>
              <a:rPr lang="en-US" dirty="0" smtClean="0"/>
              <a:t>monitoring</a:t>
            </a:r>
            <a:endParaRPr lang="en-US" dirty="0"/>
          </a:p>
          <a:p>
            <a:r>
              <a:rPr lang="en-US" dirty="0" smtClean="0"/>
              <a:t>Migration to the new messaging system</a:t>
            </a:r>
          </a:p>
          <a:p>
            <a:r>
              <a:rPr lang="en-US" dirty="0" smtClean="0"/>
              <a:t>Notifications system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600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231</TotalTime>
  <Words>75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Segoe UI</vt:lpstr>
      <vt:lpstr>Verdana</vt:lpstr>
      <vt:lpstr>EGI Engage powerpoint presentation v3.2</vt:lpstr>
      <vt:lpstr>EGI Powerpoint Presentation (body)</vt:lpstr>
      <vt:lpstr>EGI Powerpoint Presentation (closing)</vt:lpstr>
      <vt:lpstr>ARGO Updates</vt:lpstr>
      <vt:lpstr>ARGO monitoring instances</vt:lpstr>
      <vt:lpstr>FedCloud report</vt:lpstr>
      <vt:lpstr>Developments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eimamagi</dc:creator>
  <cp:lastModifiedBy>eimamagi</cp:lastModifiedBy>
  <cp:revision>33</cp:revision>
  <dcterms:created xsi:type="dcterms:W3CDTF">2015-06-17T12:21:57Z</dcterms:created>
  <dcterms:modified xsi:type="dcterms:W3CDTF">2017-01-26T09:27:20Z</dcterms:modified>
</cp:coreProperties>
</file>