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648" r:id="rId2"/>
    <p:sldMasterId id="2147483685" r:id="rId3"/>
  </p:sldMasterIdLst>
  <p:notesMasterIdLst>
    <p:notesMasterId r:id="rId10"/>
  </p:notesMasterIdLst>
  <p:handoutMasterIdLst>
    <p:handoutMasterId r:id="rId11"/>
  </p:handoutMasterIdLst>
  <p:sldIdLst>
    <p:sldId id="280" r:id="rId4"/>
    <p:sldId id="289" r:id="rId5"/>
    <p:sldId id="290" r:id="rId6"/>
    <p:sldId id="291" r:id="rId7"/>
    <p:sldId id="292" r:id="rId8"/>
    <p:sldId id="284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B0"/>
    <a:srgbClr val="4F85C3"/>
    <a:srgbClr val="6C9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7" autoAdjust="0"/>
    <p:restoredTop sz="94707" autoAdjust="0"/>
  </p:normalViewPr>
  <p:slideViewPr>
    <p:cSldViewPr showGuides="1">
      <p:cViewPr varScale="1">
        <p:scale>
          <a:sx n="92" d="100"/>
          <a:sy n="92" d="100"/>
        </p:scale>
        <p:origin x="-70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700" y="-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8F682-7966-4F36-8C65-12C6AC282E64}" type="datetimeFigureOut">
              <a:rPr lang="en-GB" smtClean="0"/>
              <a:t>3/30/17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037CF-4AF3-4EA8-B0EF-23260E3D6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209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4EA1F-7887-426C-BD0E-29F38E7AB4A2}" type="datetimeFigureOut">
              <a:rPr lang="nl-NL" smtClean="0"/>
              <a:t>3/30/17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58AE9-46A5-49CB-B815-3CC2120EE87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4887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 smtClean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Author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07503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67544" y="1340768"/>
            <a:ext cx="3815655" cy="478472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341438"/>
            <a:ext cx="4320480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824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4082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86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593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hyperlink" Target="http://creativecommons.org/licenses/by/4.0/" TargetMode="External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4" Type="http://schemas.openxmlformats.org/officeDocument/2006/relationships/theme" Target="../theme/theme2.xml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hyperlink" Target="http://creativecommons.org/licenses/by/4.0/" TargetMode="External"/><Relationship Id="rId1" Type="http://schemas.openxmlformats.org/officeDocument/2006/relationships/slideLayout" Target="../slideLayouts/slideLayout5.xml"/><Relationship Id="rId2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9394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9394" y="26369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noProof="0" dirty="0" smtClean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8" name="Tekstvak 10"/>
          <p:cNvSpPr txBox="1"/>
          <p:nvPr/>
        </p:nvSpPr>
        <p:spPr>
          <a:xfrm>
            <a:off x="1551095" y="6381328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EGI.eu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5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9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9" y="0"/>
            <a:ext cx="6534150" cy="470535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22" name="Tekstvak 21"/>
          <p:cNvSpPr txBox="1"/>
          <p:nvPr/>
        </p:nvSpPr>
        <p:spPr>
          <a:xfrm>
            <a:off x="8508016" y="6525344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‹#›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1030139" cy="993566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1187624" y="6448251"/>
            <a:ext cx="6768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r>
              <a:rPr lang="en-GB" smtClean="0"/>
              <a:t>Insert footer here</a:t>
            </a:r>
            <a:endParaRPr lang="en-GB" dirty="0"/>
          </a:p>
        </p:txBody>
      </p:sp>
      <p:sp>
        <p:nvSpPr>
          <p:cNvPr id="9" name="Tekstvak 21"/>
          <p:cNvSpPr txBox="1"/>
          <p:nvPr/>
        </p:nvSpPr>
        <p:spPr>
          <a:xfrm>
            <a:off x="179512" y="6525344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83F7A1C-40F7-5F43-85CD-9B50E60F16AA}" type="datetime1">
              <a:rPr lang="en-US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3/30/17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27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52" r:id="rId2"/>
    <p:sldLayoutId id="2147483653" r:id="rId3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5659" y="1124744"/>
            <a:ext cx="757874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Thank you</a:t>
            </a:r>
            <a:r>
              <a:rPr lang="en-GB" sz="3600" b="1" kern="1200" baseline="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 for your attention.</a:t>
            </a:r>
          </a:p>
          <a:p>
            <a:pPr algn="ctr"/>
            <a:endParaRPr lang="en-GB" sz="3600" b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ctr"/>
            <a:endParaRPr lang="en-GB" sz="2400" b="1" i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l"/>
            <a:r>
              <a:rPr lang="en-GB" sz="2800" b="1" i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Questions?</a:t>
            </a:r>
          </a:p>
        </p:txBody>
      </p:sp>
      <p:sp>
        <p:nvSpPr>
          <p:cNvPr id="8" name="Tekstvak 10"/>
          <p:cNvSpPr txBox="1"/>
          <p:nvPr/>
        </p:nvSpPr>
        <p:spPr>
          <a:xfrm>
            <a:off x="1551095" y="6381328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EGI.eu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5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63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OMB March 2017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Peter Solagna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7804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Agenda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  <p:pic>
        <p:nvPicPr>
          <p:cNvPr id="2" name="Picture 1" descr="Screen Shot 2017-03-30 at 9.53.59 A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535"/>
          <a:stretch/>
        </p:blipFill>
        <p:spPr>
          <a:xfrm>
            <a:off x="107504" y="1412776"/>
            <a:ext cx="8856984" cy="420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579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OMB meetings dates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April 27</a:t>
            </a:r>
            <a:r>
              <a:rPr lang="en-US" baseline="30000" dirty="0" smtClean="0"/>
              <a:t>th</a:t>
            </a:r>
            <a:r>
              <a:rPr lang="en-US" dirty="0" smtClean="0"/>
              <a:t> is bank holiday in the Netherlands</a:t>
            </a:r>
          </a:p>
          <a:p>
            <a:pPr lvl="1"/>
            <a:r>
              <a:rPr lang="en-US" b="1" dirty="0" smtClean="0"/>
              <a:t>Proposal</a:t>
            </a:r>
            <a:r>
              <a:rPr lang="en-US" dirty="0" smtClean="0"/>
              <a:t>: move to May 4</a:t>
            </a:r>
            <a:r>
              <a:rPr lang="en-US" baseline="30000" dirty="0" smtClean="0"/>
              <a:t>th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May 25</a:t>
            </a:r>
            <a:r>
              <a:rPr lang="en-US" baseline="30000" dirty="0" smtClean="0"/>
              <a:t>th</a:t>
            </a:r>
            <a:r>
              <a:rPr lang="en-US" dirty="0" smtClean="0"/>
              <a:t> is – again – bank holiday in the Netherlands</a:t>
            </a:r>
          </a:p>
          <a:p>
            <a:pPr lvl="1"/>
            <a:r>
              <a:rPr lang="en-US" b="1" dirty="0" smtClean="0"/>
              <a:t>Proposal</a:t>
            </a:r>
            <a:r>
              <a:rPr lang="en-US" dirty="0" smtClean="0"/>
              <a:t>: cancel the OMB meeting considering that there will be a NGIs session in Catania</a:t>
            </a:r>
          </a:p>
          <a:p>
            <a:pPr lvl="1"/>
            <a:r>
              <a:rPr lang="en-US" dirty="0" smtClean="0"/>
              <a:t>Not a typical OMB, but still an NGI Operations meeting </a:t>
            </a:r>
            <a:r>
              <a:rPr lang="en-US" dirty="0" smtClean="0">
                <a:sym typeface="Wingdings"/>
              </a:rPr>
              <a:t>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0304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Ops tools integrated with </a:t>
            </a:r>
            <a:r>
              <a:rPr lang="en-US" dirty="0" err="1" smtClean="0"/>
              <a:t>CheckIn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GGUS can be accessed using username/password, as long as</a:t>
            </a:r>
          </a:p>
          <a:p>
            <a:pPr lvl="1"/>
            <a:r>
              <a:rPr lang="en-US" dirty="0" smtClean="0"/>
              <a:t>The user’s </a:t>
            </a:r>
            <a:r>
              <a:rPr lang="en-US" dirty="0" err="1" smtClean="0"/>
              <a:t>IdP</a:t>
            </a:r>
            <a:r>
              <a:rPr lang="en-US" dirty="0" smtClean="0"/>
              <a:t> is registered in </a:t>
            </a:r>
            <a:r>
              <a:rPr lang="en-US" dirty="0" err="1" smtClean="0"/>
              <a:t>CheckIn</a:t>
            </a:r>
            <a:r>
              <a:rPr lang="en-US" dirty="0" smtClean="0"/>
              <a:t> or member of an </a:t>
            </a:r>
            <a:r>
              <a:rPr lang="en-US" dirty="0" err="1" smtClean="0"/>
              <a:t>eduGAIN</a:t>
            </a:r>
            <a:r>
              <a:rPr lang="en-US" dirty="0" smtClean="0"/>
              <a:t> federation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IdP</a:t>
            </a:r>
            <a:r>
              <a:rPr lang="en-US" dirty="0" smtClean="0"/>
              <a:t> is compliant with </a:t>
            </a:r>
            <a:r>
              <a:rPr lang="en-US" dirty="0" err="1" smtClean="0"/>
              <a:t>Sirtfi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User traceability and security contacts</a:t>
            </a:r>
          </a:p>
          <a:p>
            <a:r>
              <a:rPr lang="en-US" dirty="0" smtClean="0"/>
              <a:t>GOCDB is integrated in pre-production</a:t>
            </a:r>
            <a:endParaRPr lang="en-US" dirty="0"/>
          </a:p>
          <a:p>
            <a:pPr lvl="1"/>
            <a:r>
              <a:rPr lang="en-US" dirty="0" smtClean="0"/>
              <a:t>Only a subset of </a:t>
            </a:r>
            <a:r>
              <a:rPr lang="en-US" dirty="0" err="1" smtClean="0"/>
              <a:t>IdPs</a:t>
            </a:r>
            <a:r>
              <a:rPr lang="en-US" dirty="0" smtClean="0"/>
              <a:t> and users will be able to access </a:t>
            </a:r>
            <a:r>
              <a:rPr lang="en-US" dirty="0" err="1" smtClean="0"/>
              <a:t>gocdb</a:t>
            </a:r>
            <a:r>
              <a:rPr lang="en-US" dirty="0" smtClean="0"/>
              <a:t>, since it is a service for system admins</a:t>
            </a:r>
          </a:p>
          <a:p>
            <a:r>
              <a:rPr lang="en-US" dirty="0" err="1" smtClean="0"/>
              <a:t>CheckIn</a:t>
            </a:r>
            <a:r>
              <a:rPr lang="en-US" dirty="0" smtClean="0"/>
              <a:t> takes care of communicating to the services if the credentials are authorized for the access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5102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EGI Conference and INDIGO Summit in Catania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Early bird deadline is March 31</a:t>
            </a:r>
            <a:r>
              <a:rPr lang="en-US" baseline="30000" dirty="0" smtClean="0"/>
              <a:t>st</a:t>
            </a:r>
            <a:r>
              <a:rPr lang="en-US" dirty="0" smtClean="0"/>
              <a:t> </a:t>
            </a:r>
          </a:p>
          <a:p>
            <a:pPr lvl="1"/>
            <a:r>
              <a:rPr lang="en-US" dirty="0"/>
              <a:t>https://</a:t>
            </a:r>
            <a:r>
              <a:rPr lang="en-US" dirty="0" err="1"/>
              <a:t>indico.egi.eu</a:t>
            </a:r>
            <a:r>
              <a:rPr lang="en-US" dirty="0"/>
              <a:t>/</a:t>
            </a:r>
            <a:r>
              <a:rPr lang="en-US" dirty="0" err="1"/>
              <a:t>indico</a:t>
            </a:r>
            <a:r>
              <a:rPr lang="en-US" dirty="0"/>
              <a:t>/event/3249/</a:t>
            </a:r>
            <a:endParaRPr lang="en-US" dirty="0" smtClean="0"/>
          </a:p>
          <a:p>
            <a:r>
              <a:rPr lang="en-US" dirty="0" smtClean="0"/>
              <a:t>One session dedicated to the EGI Operations plans on Thursday May 11</a:t>
            </a:r>
            <a:r>
              <a:rPr lang="en-US" baseline="30000" dirty="0" smtClean="0"/>
              <a:t>th</a:t>
            </a:r>
            <a:r>
              <a:rPr lang="en-US" dirty="0" smtClean="0"/>
              <a:t> afternoon</a:t>
            </a:r>
          </a:p>
          <a:p>
            <a:pPr lvl="1"/>
            <a:r>
              <a:rPr lang="en-US" dirty="0"/>
              <a:t>EGI </a:t>
            </a:r>
            <a:r>
              <a:rPr lang="en-US" dirty="0" smtClean="0"/>
              <a:t>Conference</a:t>
            </a:r>
            <a:r>
              <a:rPr lang="en-US" dirty="0"/>
              <a:t>: NGI Roadmaps - Operations and engagement with new communities </a:t>
            </a:r>
            <a:endParaRPr lang="en-US" dirty="0" smtClean="0"/>
          </a:p>
          <a:p>
            <a:r>
              <a:rPr lang="en-US" dirty="0" smtClean="0"/>
              <a:t>Please, contact EGI Operations if you want to contribute to the session:</a:t>
            </a:r>
          </a:p>
          <a:p>
            <a:pPr lvl="1"/>
            <a:r>
              <a:rPr lang="en-US" dirty="0" smtClean="0"/>
              <a:t>New services, new ways to provide services and resources</a:t>
            </a:r>
          </a:p>
          <a:p>
            <a:pPr lvl="1"/>
            <a:r>
              <a:rPr lang="en-US" dirty="0" smtClean="0"/>
              <a:t>New developments in the operations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0829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1550443"/>
      </p:ext>
    </p:extLst>
  </p:cSld>
  <p:clrMapOvr>
    <a:masterClrMapping/>
  </p:clrMapOvr>
</p:sld>
</file>

<file path=ppt/theme/theme1.xml><?xml version="1.0" encoding="utf-8"?>
<a:theme xmlns:a="http://schemas.openxmlformats.org/drawingml/2006/main" name="EGI.eu template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GI Powerpoint Presentation (closing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EGI.eu template.potx</Template>
  <TotalTime>88</TotalTime>
  <Words>240</Words>
  <Application>Microsoft Macintosh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EGI.eu template</vt:lpstr>
      <vt:lpstr>EGI Powerpoint Presentation (body)</vt:lpstr>
      <vt:lpstr>EGI Powerpoint Presentation (closing)</vt:lpstr>
      <vt:lpstr>OMB March 2017</vt:lpstr>
      <vt:lpstr>Agenda</vt:lpstr>
      <vt:lpstr>OMB meetings dates change</vt:lpstr>
      <vt:lpstr>Ops tools integrated with CheckIn</vt:lpstr>
      <vt:lpstr>EGI Conference and INDIGO Summit in Catania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Malgorzata Krakowian</dc:creator>
  <cp:lastModifiedBy>Peter Solagna</cp:lastModifiedBy>
  <cp:revision>12</cp:revision>
  <dcterms:created xsi:type="dcterms:W3CDTF">2015-05-07T09:44:43Z</dcterms:created>
  <dcterms:modified xsi:type="dcterms:W3CDTF">2017-03-30T07:55:01Z</dcterms:modified>
</cp:coreProperties>
</file>