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0"/>
  </p:notesMasterIdLst>
  <p:handoutMasterIdLst>
    <p:handoutMasterId r:id="rId11"/>
  </p:handoutMasterIdLst>
  <p:sldIdLst>
    <p:sldId id="280" r:id="rId4"/>
    <p:sldId id="289" r:id="rId5"/>
    <p:sldId id="290" r:id="rId6"/>
    <p:sldId id="291" r:id="rId7"/>
    <p:sldId id="292" r:id="rId8"/>
    <p:sldId id="28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92" d="100"/>
          <a:sy n="92" d="100"/>
        </p:scale>
        <p:origin x="-7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3/30/17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3/30/17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3/30/17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OMB March 2017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Peter Solagna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  <p:pic>
        <p:nvPicPr>
          <p:cNvPr id="2" name="Picture 1" descr="Screen Shot 2017-03-30 at 9.53.59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35"/>
          <a:stretch/>
        </p:blipFill>
        <p:spPr>
          <a:xfrm>
            <a:off x="107504" y="1412776"/>
            <a:ext cx="8856984" cy="42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OMB meetings dates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April 27</a:t>
            </a:r>
            <a:r>
              <a:rPr lang="en-US" baseline="30000" dirty="0" smtClean="0"/>
              <a:t>th</a:t>
            </a:r>
            <a:r>
              <a:rPr lang="en-US" dirty="0" smtClean="0"/>
              <a:t> is bank holiday in the Netherlands</a:t>
            </a:r>
          </a:p>
          <a:p>
            <a:pPr lvl="1"/>
            <a:r>
              <a:rPr lang="en-US" b="1" dirty="0" smtClean="0"/>
              <a:t>Proposal</a:t>
            </a:r>
            <a:r>
              <a:rPr lang="en-US" dirty="0" smtClean="0"/>
              <a:t>: move to May 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May 25</a:t>
            </a:r>
            <a:r>
              <a:rPr lang="en-US" baseline="30000" dirty="0" smtClean="0"/>
              <a:t>th</a:t>
            </a:r>
            <a:r>
              <a:rPr lang="en-US" dirty="0" smtClean="0"/>
              <a:t> is – again – bank holiday in the Netherlands</a:t>
            </a:r>
          </a:p>
          <a:p>
            <a:pPr lvl="1"/>
            <a:r>
              <a:rPr lang="en-US" b="1" dirty="0" smtClean="0"/>
              <a:t>Proposal</a:t>
            </a:r>
            <a:r>
              <a:rPr lang="en-US" dirty="0" smtClean="0"/>
              <a:t>: cancel the OMB meeting considering that there will be a NGIs session in Catania</a:t>
            </a:r>
          </a:p>
          <a:p>
            <a:pPr lvl="1"/>
            <a:r>
              <a:rPr lang="en-US" dirty="0" smtClean="0"/>
              <a:t>Not a typical OMB, but still an NGI Operations meeting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0304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Ops tools integrated with </a:t>
            </a:r>
            <a:r>
              <a:rPr lang="en-US" dirty="0" err="1" smtClean="0"/>
              <a:t>CheckIn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GGUS can be accessed using username/password, as long as</a:t>
            </a:r>
          </a:p>
          <a:p>
            <a:pPr lvl="1"/>
            <a:r>
              <a:rPr lang="en-US" dirty="0" smtClean="0"/>
              <a:t>The user’s </a:t>
            </a:r>
            <a:r>
              <a:rPr lang="en-US" dirty="0" err="1" smtClean="0"/>
              <a:t>IdP</a:t>
            </a:r>
            <a:r>
              <a:rPr lang="en-US" dirty="0" smtClean="0"/>
              <a:t> is registered in </a:t>
            </a:r>
            <a:r>
              <a:rPr lang="en-US" dirty="0" err="1" smtClean="0"/>
              <a:t>CheckIn</a:t>
            </a:r>
            <a:r>
              <a:rPr lang="en-US" dirty="0" smtClean="0"/>
              <a:t> or member of an </a:t>
            </a:r>
            <a:r>
              <a:rPr lang="en-US" dirty="0" err="1" smtClean="0"/>
              <a:t>eduGAIN</a:t>
            </a:r>
            <a:r>
              <a:rPr lang="en-US" dirty="0" smtClean="0"/>
              <a:t> federation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IdP</a:t>
            </a:r>
            <a:r>
              <a:rPr lang="en-US" dirty="0" smtClean="0"/>
              <a:t> is compliant with </a:t>
            </a:r>
            <a:r>
              <a:rPr lang="en-US" dirty="0" err="1" smtClean="0"/>
              <a:t>Sirtfi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User traceability and security contacts</a:t>
            </a:r>
          </a:p>
          <a:p>
            <a:r>
              <a:rPr lang="en-US" dirty="0" smtClean="0"/>
              <a:t>GOCDB is integrated in pre-production</a:t>
            </a:r>
            <a:endParaRPr lang="en-US" dirty="0"/>
          </a:p>
          <a:p>
            <a:pPr lvl="1"/>
            <a:r>
              <a:rPr lang="en-US" dirty="0" smtClean="0"/>
              <a:t>Only a subset of </a:t>
            </a:r>
            <a:r>
              <a:rPr lang="en-US" dirty="0" err="1" smtClean="0"/>
              <a:t>IdPs</a:t>
            </a:r>
            <a:r>
              <a:rPr lang="en-US" dirty="0" smtClean="0"/>
              <a:t> and users will be able to access </a:t>
            </a:r>
            <a:r>
              <a:rPr lang="en-US" dirty="0" err="1" smtClean="0"/>
              <a:t>gocdb</a:t>
            </a:r>
            <a:r>
              <a:rPr lang="en-US" dirty="0" smtClean="0"/>
              <a:t>, since it is a service for system admins</a:t>
            </a:r>
          </a:p>
          <a:p>
            <a:r>
              <a:rPr lang="en-US" dirty="0" err="1" smtClean="0"/>
              <a:t>CheckIn</a:t>
            </a:r>
            <a:r>
              <a:rPr lang="en-US" dirty="0" smtClean="0"/>
              <a:t> takes care of communicating to the services if the credentials are authorized for the access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102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EGI Conference and INDIGO Summit in Catania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Early bird deadline is March 31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indico.egi.eu</a:t>
            </a:r>
            <a:r>
              <a:rPr lang="en-US" dirty="0"/>
              <a:t>/</a:t>
            </a:r>
            <a:r>
              <a:rPr lang="en-US" dirty="0" err="1"/>
              <a:t>indico</a:t>
            </a:r>
            <a:r>
              <a:rPr lang="en-US" dirty="0"/>
              <a:t>/event/3249/</a:t>
            </a:r>
            <a:endParaRPr lang="en-US" dirty="0" smtClean="0"/>
          </a:p>
          <a:p>
            <a:r>
              <a:rPr lang="en-US" dirty="0" smtClean="0"/>
              <a:t>One session dedicated to the EGI Operations plans on Thursday May 11</a:t>
            </a:r>
            <a:r>
              <a:rPr lang="en-US" baseline="30000" dirty="0" smtClean="0"/>
              <a:t>th</a:t>
            </a:r>
            <a:r>
              <a:rPr lang="en-US" dirty="0" smtClean="0"/>
              <a:t> afternoon</a:t>
            </a:r>
          </a:p>
          <a:p>
            <a:pPr lvl="1"/>
            <a:r>
              <a:rPr lang="en-US" dirty="0"/>
              <a:t>EGI </a:t>
            </a:r>
            <a:r>
              <a:rPr lang="en-US" dirty="0" smtClean="0"/>
              <a:t>Conference</a:t>
            </a:r>
            <a:r>
              <a:rPr lang="en-US" dirty="0"/>
              <a:t>: NGI Roadmaps - Operations and engagement with new communities </a:t>
            </a:r>
            <a:endParaRPr lang="en-US" dirty="0" smtClean="0"/>
          </a:p>
          <a:p>
            <a:r>
              <a:rPr lang="en-US" dirty="0" smtClean="0"/>
              <a:t>Please, contact EGI Operations if you want to contribute to the session:</a:t>
            </a:r>
          </a:p>
          <a:p>
            <a:pPr lvl="1"/>
            <a:r>
              <a:rPr lang="en-US" dirty="0" smtClean="0"/>
              <a:t>New services, new ways to provide services and resources</a:t>
            </a:r>
          </a:p>
          <a:p>
            <a:pPr lvl="1"/>
            <a:r>
              <a:rPr lang="en-US" dirty="0" smtClean="0"/>
              <a:t>New developments in the operations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82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.eu 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EGI.eu template.potx</Template>
  <TotalTime>88</TotalTime>
  <Words>240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EGI.eu template</vt:lpstr>
      <vt:lpstr>EGI Powerpoint Presentation (body)</vt:lpstr>
      <vt:lpstr>EGI Powerpoint Presentation (closing)</vt:lpstr>
      <vt:lpstr>OMB March 2017</vt:lpstr>
      <vt:lpstr>Agenda</vt:lpstr>
      <vt:lpstr>OMB meetings dates change</vt:lpstr>
      <vt:lpstr>Ops tools integrated with CheckIn</vt:lpstr>
      <vt:lpstr>EGI Conference and INDIGO Summit in Catania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Peter Solagna</cp:lastModifiedBy>
  <cp:revision>12</cp:revision>
  <dcterms:created xsi:type="dcterms:W3CDTF">2015-05-07T09:44:43Z</dcterms:created>
  <dcterms:modified xsi:type="dcterms:W3CDTF">2017-03-30T07:55:01Z</dcterms:modified>
</cp:coreProperties>
</file>