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92" r:id="rId5"/>
    <p:sldId id="289" r:id="rId6"/>
    <p:sldId id="290" r:id="rId7"/>
    <p:sldId id="291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8" d="100"/>
          <a:sy n="98" d="100"/>
        </p:scale>
        <p:origin x="-1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6/28/17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6/28/17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6/28/17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Senior Operations Manager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br>
              <a:rPr lang="en-GB" dirty="0" smtClean="0"/>
            </a:br>
            <a:r>
              <a:rPr lang="en-GB" dirty="0" smtClean="0"/>
              <a:t>OMB June 2017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EGI Foundation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7" name="Content Placeholder 6" descr="Screen Shot 2017-06-29 at 10.00.28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3" b="134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687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Ops VO	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547260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With the ARGO monitoring the support for ops-based NGI </a:t>
            </a:r>
            <a:r>
              <a:rPr lang="en-GB" dirty="0" err="1" smtClean="0"/>
              <a:t>Nagios</a:t>
            </a:r>
            <a:r>
              <a:rPr lang="en-GB" dirty="0" smtClean="0"/>
              <a:t> is discontinued</a:t>
            </a:r>
          </a:p>
          <a:p>
            <a:endParaRPr lang="en-GB" dirty="0" smtClean="0"/>
          </a:p>
          <a:p>
            <a:r>
              <a:rPr lang="en-GB" dirty="0" smtClean="0"/>
              <a:t> Currently ops membership includes:</a:t>
            </a:r>
          </a:p>
          <a:p>
            <a:pPr lvl="1"/>
            <a:r>
              <a:rPr lang="en-GB" dirty="0" smtClean="0"/>
              <a:t>2 representatives per NGI</a:t>
            </a:r>
          </a:p>
          <a:p>
            <a:pPr lvl="1"/>
            <a:r>
              <a:rPr lang="en-GB" dirty="0" smtClean="0"/>
              <a:t>ARGO team members</a:t>
            </a:r>
            <a:endParaRPr lang="en-GB" dirty="0" smtClean="0"/>
          </a:p>
          <a:p>
            <a:pPr lvl="1"/>
            <a:r>
              <a:rPr lang="en-GB" dirty="0" smtClean="0"/>
              <a:t>EGI Operations representatives</a:t>
            </a:r>
          </a:p>
          <a:p>
            <a:pPr lvl="1"/>
            <a:r>
              <a:rPr lang="en-GB" dirty="0" smtClean="0"/>
              <a:t>EGI CSIRT members</a:t>
            </a:r>
          </a:p>
          <a:p>
            <a:pPr lvl="1"/>
            <a:r>
              <a:rPr lang="en-GB" dirty="0" smtClean="0"/>
              <a:t>~60 members</a:t>
            </a:r>
          </a:p>
          <a:p>
            <a:pPr lvl="1"/>
            <a:endParaRPr lang="en-GB" dirty="0"/>
          </a:p>
          <a:p>
            <a:r>
              <a:rPr lang="en-GB" dirty="0" smtClean="0"/>
              <a:t>The proposal would be to reduce ops VO members</a:t>
            </a:r>
          </a:p>
          <a:p>
            <a:pPr lvl="1"/>
            <a:r>
              <a:rPr lang="en-GB" dirty="0" smtClean="0"/>
              <a:t>ARGO team</a:t>
            </a:r>
          </a:p>
          <a:p>
            <a:pPr lvl="1"/>
            <a:r>
              <a:rPr lang="en-GB" dirty="0" smtClean="0"/>
              <a:t>EGI Operations representatives</a:t>
            </a:r>
          </a:p>
          <a:p>
            <a:pPr lvl="1"/>
            <a:r>
              <a:rPr lang="en-GB" dirty="0" smtClean="0"/>
              <a:t>EGI CSIRT</a:t>
            </a:r>
          </a:p>
          <a:p>
            <a:pPr lvl="1"/>
            <a:r>
              <a:rPr lang="en-GB" i="1" dirty="0" smtClean="0"/>
              <a:t>NGI security officers or other representatives who requests access to the VO (standing the current ceiling of 2 members) </a:t>
            </a:r>
          </a:p>
          <a:p>
            <a:pPr lvl="2"/>
            <a:r>
              <a:rPr lang="en-GB" i="1" dirty="0" smtClean="0"/>
              <a:t>Are they needed?</a:t>
            </a:r>
          </a:p>
          <a:p>
            <a:pPr lvl="2"/>
            <a:endParaRPr lang="en-GB" i="1" dirty="0" smtClean="0"/>
          </a:p>
          <a:p>
            <a:r>
              <a:rPr lang="en-GB" dirty="0" smtClean="0"/>
              <a:t>A communication plan will be developed over the next months (e.g. until the end of the year) to allow a graceful transition to the post-ops infrastructure</a:t>
            </a:r>
          </a:p>
          <a:p>
            <a:r>
              <a:rPr lang="en-GB" dirty="0" err="1"/>
              <a:t>d</a:t>
            </a:r>
            <a:r>
              <a:rPr lang="en-GB" dirty="0" err="1" smtClean="0"/>
              <a:t>team</a:t>
            </a:r>
            <a:r>
              <a:rPr lang="en-GB" dirty="0" smtClean="0"/>
              <a:t> remains as the VO used for troubleshooting </a:t>
            </a:r>
          </a:p>
          <a:p>
            <a:endParaRPr lang="en-GB" dirty="0"/>
          </a:p>
          <a:p>
            <a:r>
              <a:rPr lang="en-GB" dirty="0" smtClean="0"/>
              <a:t>Ops VO may be used also for authorizing access to some ops tools, this will be investigated to implement alternatives if necessary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Cloud services are less mature than HTC ones</a:t>
            </a:r>
          </a:p>
          <a:p>
            <a:pPr lvl="1"/>
            <a:r>
              <a:rPr lang="en-US" dirty="0" smtClean="0"/>
              <a:t>New cloud users may face more problems than in the grid</a:t>
            </a:r>
          </a:p>
          <a:p>
            <a:pPr lvl="1"/>
            <a:r>
              <a:rPr lang="en-US" dirty="0" smtClean="0"/>
              <a:t>For example, the </a:t>
            </a:r>
            <a:r>
              <a:rPr lang="en-US" dirty="0"/>
              <a:t>b</a:t>
            </a:r>
            <a:r>
              <a:rPr lang="en-US" dirty="0" smtClean="0"/>
              <a:t>ehavior and configuration of the sites is not uniform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Quality of support is more important for </a:t>
            </a:r>
            <a:r>
              <a:rPr lang="en-US" dirty="0" err="1" smtClean="0"/>
              <a:t>fedcloud</a:t>
            </a:r>
            <a:r>
              <a:rPr lang="en-US" dirty="0" smtClean="0"/>
              <a:t> sites</a:t>
            </a:r>
          </a:p>
          <a:p>
            <a:endParaRPr lang="en-US" dirty="0" smtClean="0"/>
          </a:p>
          <a:p>
            <a:r>
              <a:rPr lang="en-US" dirty="0" smtClean="0"/>
              <a:t>EGI Operations will follow up with </a:t>
            </a:r>
            <a:r>
              <a:rPr lang="en-US" dirty="0" err="1" smtClean="0"/>
              <a:t>fedcloud</a:t>
            </a:r>
            <a:r>
              <a:rPr lang="en-US" dirty="0" smtClean="0"/>
              <a:t> sites who are not following tickets in a timely manner</a:t>
            </a:r>
          </a:p>
          <a:p>
            <a:pPr lvl="1"/>
            <a:r>
              <a:rPr lang="en-US" dirty="0" smtClean="0"/>
              <a:t>Contextually with the A/R report on a monthly basis</a:t>
            </a:r>
          </a:p>
          <a:p>
            <a:pPr lvl="1"/>
            <a:r>
              <a:rPr lang="en-US" dirty="0" smtClean="0"/>
              <a:t>The suspension policy will not change (only A/R-based)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66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CMD-OS 1.1.2 (C7/</a:t>
            </a:r>
            <a:r>
              <a:rPr lang="en-US" dirty="0" err="1"/>
              <a:t>Xenial</a:t>
            </a:r>
            <a:r>
              <a:rPr lang="en-US" dirty="0"/>
              <a:t>) is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CentOS7 </a:t>
            </a:r>
            <a:r>
              <a:rPr lang="en-US" dirty="0"/>
              <a:t>(</a:t>
            </a:r>
            <a:r>
              <a:rPr lang="en-US" dirty="0" err="1"/>
              <a:t>bdii-infoprovider</a:t>
            </a:r>
            <a:r>
              <a:rPr lang="en-US" dirty="0"/>
              <a:t> 0.7.0, </a:t>
            </a:r>
            <a:r>
              <a:rPr lang="en-US" dirty="0" err="1"/>
              <a:t>rOCCI</a:t>
            </a:r>
            <a:r>
              <a:rPr lang="en-US" dirty="0"/>
              <a:t> client 4.3.8, APEL SSM 2.1.7, Infrastructure Manager 1.5.1, Site BDII 1.2.1, </a:t>
            </a:r>
            <a:r>
              <a:rPr lang="en-US" dirty="0" err="1"/>
              <a:t>ooi</a:t>
            </a:r>
            <a:r>
              <a:rPr lang="en-US" dirty="0"/>
              <a:t> 1.1.1, keystone-VOMS 9.0.4, </a:t>
            </a:r>
            <a:r>
              <a:rPr lang="en-US" dirty="0" err="1"/>
              <a:t>cASO</a:t>
            </a:r>
            <a:r>
              <a:rPr lang="en-US" dirty="0"/>
              <a:t> 1.1.0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Ubuntu </a:t>
            </a:r>
            <a:r>
              <a:rPr lang="en-US" dirty="0" err="1"/>
              <a:t>Xenial</a:t>
            </a:r>
            <a:r>
              <a:rPr lang="en-US" dirty="0"/>
              <a:t> (</a:t>
            </a:r>
            <a:r>
              <a:rPr lang="en-US" dirty="0" err="1"/>
              <a:t>bdii-infoprovider</a:t>
            </a:r>
            <a:r>
              <a:rPr lang="en-US" dirty="0"/>
              <a:t> 0.7.0, </a:t>
            </a:r>
            <a:r>
              <a:rPr lang="en-US" dirty="0" err="1"/>
              <a:t>rOCCI</a:t>
            </a:r>
            <a:r>
              <a:rPr lang="en-US" dirty="0"/>
              <a:t> client 4.3.8, Infrastructure Manager 1.5.1, </a:t>
            </a:r>
            <a:r>
              <a:rPr lang="en-US" dirty="0" err="1"/>
              <a:t>ooi</a:t>
            </a:r>
            <a:r>
              <a:rPr lang="en-US" dirty="0"/>
              <a:t> 1.1.1, keystone-VOMS 9.0.4,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smtClean="0"/>
              <a:t>1.1.0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CMD</a:t>
            </a:r>
            <a:r>
              <a:rPr lang="en-US" dirty="0"/>
              <a:t>-ONE dry run </a:t>
            </a:r>
            <a:r>
              <a:rPr lang="en-US" dirty="0" smtClean="0"/>
              <a:t>successful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products for </a:t>
            </a:r>
            <a:r>
              <a:rPr lang="en-US" dirty="0" err="1"/>
              <a:t>OpenNebula</a:t>
            </a:r>
            <a:r>
              <a:rPr lang="en-US" dirty="0"/>
              <a:t> 5 for CentOS7 (Ubuntu not requested by </a:t>
            </a:r>
            <a:r>
              <a:rPr lang="en-US" dirty="0" err="1"/>
              <a:t>FedCloud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    UMD 4.5 (June) in </a:t>
            </a:r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WN </a:t>
            </a:r>
            <a:r>
              <a:rPr lang="en-US" dirty="0"/>
              <a:t>and CREAM for </a:t>
            </a:r>
            <a:r>
              <a:rPr lang="en-US" dirty="0" smtClean="0"/>
              <a:t>C7</a:t>
            </a:r>
          </a:p>
          <a:p>
            <a:pPr lvl="1"/>
            <a:r>
              <a:rPr lang="en-US" dirty="0" smtClean="0"/>
              <a:t>ARGUS 1.7.2</a:t>
            </a:r>
          </a:p>
          <a:p>
            <a:pPr lvl="1"/>
            <a:r>
              <a:rPr lang="en-US" dirty="0" smtClean="0"/>
              <a:t>APEL</a:t>
            </a:r>
            <a:r>
              <a:rPr lang="en-US" dirty="0"/>
              <a:t>, </a:t>
            </a:r>
            <a:r>
              <a:rPr lang="en-US" dirty="0" err="1"/>
              <a:t>DynaFed</a:t>
            </a:r>
            <a:r>
              <a:rPr lang="en-US" dirty="0"/>
              <a:t>, XROOTD, </a:t>
            </a:r>
            <a:r>
              <a:rPr lang="en-US" dirty="0" err="1"/>
              <a:t>dCache</a:t>
            </a:r>
            <a:r>
              <a:rPr lang="en-US" dirty="0"/>
              <a:t>, QCG, ARC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88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1007</TotalTime>
  <Words>370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EGI.eu template</vt:lpstr>
      <vt:lpstr>EGI Powerpoint Presentation (body)</vt:lpstr>
      <vt:lpstr>EGI Powerpoint Presentation (closing)</vt:lpstr>
      <vt:lpstr>Introduction  OMB June 2017</vt:lpstr>
      <vt:lpstr>Agenda</vt:lpstr>
      <vt:lpstr>Ops VO </vt:lpstr>
      <vt:lpstr>Fedcloud quality of service</vt:lpstr>
      <vt:lpstr>CMD Updates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11</cp:revision>
  <dcterms:created xsi:type="dcterms:W3CDTF">2015-05-07T09:44:43Z</dcterms:created>
  <dcterms:modified xsi:type="dcterms:W3CDTF">2017-06-29T08:02:13Z</dcterms:modified>
</cp:coreProperties>
</file>