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308" r:id="rId5"/>
    <p:sldId id="313" r:id="rId6"/>
    <p:sldId id="311" r:id="rId7"/>
    <p:sldId id="307" r:id="rId8"/>
    <p:sldId id="312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0" autoAdjust="0"/>
    <p:restoredTop sz="94679" autoAdjust="0"/>
  </p:normalViewPr>
  <p:slideViewPr>
    <p:cSldViewPr showGuides="1"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6/29/2017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cern.ch/lcgdm/nagios-plugins-webdav" TargetMode="External"/><Relationship Id="rId2" Type="http://schemas.openxmlformats.org/officeDocument/2006/relationships/hyperlink" Target="https://sccsec-egi-git.scc.kit.edu/EGI-CSIRT/nagios-plugins-egi.argus-ngi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Cloud_SAM_test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40000"/>
          </a:xfrm>
        </p:spPr>
        <p:txBody>
          <a:bodyPr>
            <a:normAutofit/>
          </a:bodyPr>
          <a:lstStyle/>
          <a:p>
            <a:r>
              <a:rPr lang="en-US" dirty="0"/>
              <a:t>ARGO </a:t>
            </a:r>
            <a:r>
              <a:rPr lang="en-US" dirty="0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504056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 MON developments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probes released on 9.6.2017</a:t>
            </a:r>
          </a:p>
          <a:p>
            <a:pPr lvl="1"/>
            <a:r>
              <a:rPr lang="en-US" dirty="0" smtClean="0"/>
              <a:t>AAI </a:t>
            </a:r>
            <a:r>
              <a:rPr lang="en-US" dirty="0" err="1" smtClean="0"/>
              <a:t>CheckIn</a:t>
            </a:r>
            <a:endParaRPr lang="en-US" dirty="0" smtClean="0"/>
          </a:p>
          <a:p>
            <a:pPr lvl="2"/>
            <a:r>
              <a:rPr lang="en-US" dirty="0" smtClean="0"/>
              <a:t>HTTP </a:t>
            </a:r>
            <a:r>
              <a:rPr lang="en-US" dirty="0"/>
              <a:t>checks of all URLs in </a:t>
            </a:r>
            <a:r>
              <a:rPr lang="en-US" dirty="0" smtClean="0"/>
              <a:t>GOCDB</a:t>
            </a:r>
          </a:p>
          <a:p>
            <a:pPr lvl="1"/>
            <a:r>
              <a:rPr lang="en-US" dirty="0" smtClean="0"/>
              <a:t>NGI Argus</a:t>
            </a:r>
          </a:p>
          <a:p>
            <a:pPr lvl="2"/>
            <a:r>
              <a:rPr lang="en-US" dirty="0" smtClean="0"/>
              <a:t>requires </a:t>
            </a:r>
            <a:r>
              <a:rPr lang="en-US" dirty="0" err="1" smtClean="0"/>
              <a:t>AuthZ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by NGIs</a:t>
            </a:r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sccsec-egi-git.scc.kit.edu/EGI-CSIRT/nagios-plugins-egi.argus-ngi</a:t>
            </a:r>
            <a:endParaRPr lang="en-US" dirty="0" smtClean="0"/>
          </a:p>
          <a:p>
            <a:pPr lvl="1"/>
            <a:r>
              <a:rPr lang="en-US" dirty="0" smtClean="0"/>
              <a:t>WebDAV</a:t>
            </a:r>
          </a:p>
          <a:p>
            <a:pPr lvl="2"/>
            <a:r>
              <a:rPr lang="en-US" dirty="0" smtClean="0"/>
              <a:t>sites must define proper Service URL in GOCDB</a:t>
            </a:r>
          </a:p>
          <a:p>
            <a:pPr lvl="2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gitlab.cern.ch/lcgdm/nagios-plugins-webdav</a:t>
            </a:r>
            <a:endParaRPr lang="en-US" dirty="0" smtClean="0"/>
          </a:p>
          <a:p>
            <a:pPr lvl="1"/>
            <a:r>
              <a:rPr lang="en-US" dirty="0" smtClean="0"/>
              <a:t>ARC-CE patches</a:t>
            </a:r>
          </a:p>
          <a:p>
            <a:pPr lvl="2"/>
            <a:r>
              <a:rPr lang="en-US" dirty="0" smtClean="0"/>
              <a:t>issue with missing 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96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 MON developments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probes to be released on 6.7.2017</a:t>
            </a:r>
          </a:p>
          <a:p>
            <a:pPr lvl="1"/>
            <a:r>
              <a:rPr lang="en-US" dirty="0" smtClean="0"/>
              <a:t>OCCI Categories</a:t>
            </a:r>
          </a:p>
          <a:p>
            <a:pPr lvl="1"/>
            <a:r>
              <a:rPr lang="en-US" dirty="0" err="1" smtClean="0"/>
              <a:t>AppDB</a:t>
            </a:r>
            <a:r>
              <a:rPr lang="en-US" dirty="0" smtClean="0"/>
              <a:t> Sync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wiki.egi.eu/wiki/Cloud_SAM_tests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9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ARGO MON developments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Biomed monitoring</a:t>
            </a:r>
          </a:p>
          <a:p>
            <a:pPr lvl="1"/>
            <a:r>
              <a:rPr lang="en-US" dirty="0" smtClean="0"/>
              <a:t>agreed to deploy new instance at SRCE</a:t>
            </a:r>
          </a:p>
          <a:p>
            <a:pPr lvl="1"/>
            <a:r>
              <a:rPr lang="en-US" dirty="0" smtClean="0"/>
              <a:t>GOCDB-equivalent topology feed provided by Operations Portal</a:t>
            </a:r>
          </a:p>
          <a:p>
            <a:pPr lvl="1"/>
            <a:r>
              <a:rPr lang="en-US" dirty="0" smtClean="0"/>
              <a:t>box to be deployed in July</a:t>
            </a:r>
          </a:p>
          <a:p>
            <a:pPr lvl="1"/>
            <a:endParaRPr lang="en-US" dirty="0"/>
          </a:p>
          <a:p>
            <a:pPr lvl="1"/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80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messaging system</a:t>
            </a:r>
          </a:p>
          <a:p>
            <a:pPr lvl="1"/>
            <a:r>
              <a:rPr lang="en-US" dirty="0" smtClean="0"/>
              <a:t>python library</a:t>
            </a:r>
          </a:p>
          <a:p>
            <a:pPr lvl="1"/>
            <a:r>
              <a:rPr lang="en-US" dirty="0" smtClean="0"/>
              <a:t>integration with </a:t>
            </a:r>
          </a:p>
          <a:p>
            <a:pPr lvl="2"/>
            <a:r>
              <a:rPr lang="en-US" dirty="0" smtClean="0"/>
              <a:t>ARGO MON </a:t>
            </a:r>
          </a:p>
          <a:p>
            <a:pPr lvl="2"/>
            <a:r>
              <a:rPr lang="en-US" dirty="0" err="1" smtClean="0"/>
              <a:t>AppDB</a:t>
            </a:r>
            <a:endParaRPr lang="en-US" dirty="0"/>
          </a:p>
          <a:p>
            <a:pPr lvl="2"/>
            <a:r>
              <a:rPr lang="en-US" dirty="0" smtClean="0"/>
              <a:t>Operations Portal (in progress)</a:t>
            </a:r>
          </a:p>
          <a:p>
            <a:pPr lvl="1"/>
            <a:r>
              <a:rPr lang="en-US" dirty="0" smtClean="0"/>
              <a:t>Metrics: </a:t>
            </a:r>
            <a:r>
              <a:rPr lang="en-US" dirty="0"/>
              <a:t>Accounting </a:t>
            </a:r>
            <a:r>
              <a:rPr lang="en-US" dirty="0" smtClean="0"/>
              <a:t>&amp; </a:t>
            </a:r>
            <a:r>
              <a:rPr lang="en-US" dirty="0"/>
              <a:t>Operational </a:t>
            </a:r>
            <a:r>
              <a:rPr lang="en-US" dirty="0" smtClean="0"/>
              <a:t>statistics</a:t>
            </a:r>
            <a:r>
              <a:rPr lang="en-US" b="1" dirty="0" smtClean="0"/>
              <a:t> </a:t>
            </a:r>
            <a:r>
              <a:rPr lang="en-US" dirty="0" smtClean="0"/>
              <a:t>(number of topics, subscriptions. </a:t>
            </a:r>
            <a:r>
              <a:rPr lang="en-US" dirty="0"/>
              <a:t>Messages </a:t>
            </a:r>
            <a:r>
              <a:rPr lang="en-US" dirty="0" smtClean="0"/>
              <a:t>published /delivered per topic/subscription )</a:t>
            </a:r>
          </a:p>
          <a:p>
            <a:pPr lvl="1"/>
            <a:r>
              <a:rPr lang="en-US" dirty="0" smtClean="0"/>
              <a:t>HA tests for messaging system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60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Notifications</a:t>
            </a:r>
          </a:p>
          <a:p>
            <a:pPr lvl="1"/>
            <a:r>
              <a:rPr lang="en-US" dirty="0" smtClean="0"/>
              <a:t>proposal sent to EGI operations</a:t>
            </a:r>
          </a:p>
          <a:p>
            <a:pPr lvl="1"/>
            <a:r>
              <a:rPr lang="en-US" dirty="0" smtClean="0"/>
              <a:t>emails to be sent to site &amp; service contacts</a:t>
            </a:r>
          </a:p>
          <a:p>
            <a:pPr lvl="1"/>
            <a:r>
              <a:rPr lang="en-US" dirty="0" smtClean="0"/>
              <a:t>enable/disable enable in GOCDB</a:t>
            </a:r>
          </a:p>
          <a:p>
            <a:r>
              <a:rPr lang="en-US" dirty="0"/>
              <a:t>Streaming engine</a:t>
            </a:r>
          </a:p>
          <a:p>
            <a:pPr lvl="1"/>
            <a:r>
              <a:rPr lang="en-US" dirty="0"/>
              <a:t>Migrating </a:t>
            </a:r>
            <a:r>
              <a:rPr lang="en-US" dirty="0" smtClean="0"/>
              <a:t>status to Streaming Engine (in testing)</a:t>
            </a:r>
            <a:endParaRPr lang="en-US" dirty="0"/>
          </a:p>
          <a:p>
            <a:pPr lvl="1"/>
            <a:r>
              <a:rPr lang="en-US" dirty="0"/>
              <a:t>Migrating </a:t>
            </a:r>
            <a:r>
              <a:rPr lang="en-US" dirty="0" smtClean="0"/>
              <a:t>A/R batch job to </a:t>
            </a:r>
            <a:r>
              <a:rPr lang="en-US" dirty="0"/>
              <a:t>Streaming Engine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31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324</TotalTime>
  <Words>171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Updates</vt:lpstr>
      <vt:lpstr>ARGO MON developments</vt:lpstr>
      <vt:lpstr>ARGO MON developments</vt:lpstr>
      <vt:lpstr>ARGO MON developments</vt:lpstr>
      <vt:lpstr>Developments</vt:lpstr>
      <vt:lpstr>Developments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eimamagi</cp:lastModifiedBy>
  <cp:revision>51</cp:revision>
  <dcterms:created xsi:type="dcterms:W3CDTF">2015-06-17T12:21:57Z</dcterms:created>
  <dcterms:modified xsi:type="dcterms:W3CDTF">2017-06-29T06:06:48Z</dcterms:modified>
</cp:coreProperties>
</file>