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8"/>
  </p:notesMasterIdLst>
  <p:handoutMasterIdLst>
    <p:handoutMasterId r:id="rId9"/>
  </p:handoutMasterIdLst>
  <p:sldIdLst>
    <p:sldId id="280" r:id="rId4"/>
    <p:sldId id="305" r:id="rId5"/>
    <p:sldId id="304" r:id="rId6"/>
    <p:sldId id="284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9FCA"/>
    <a:srgbClr val="4F85C3"/>
    <a:srgbClr val="006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112" d="100"/>
          <a:sy n="112" d="100"/>
        </p:scale>
        <p:origin x="-16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gus.eu/index.php?mode=ticket_info&amp;ticket_id=128151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CREAM </a:t>
            </a:r>
            <a:r>
              <a:rPr lang="en-US" dirty="0" err="1" smtClean="0"/>
              <a:t>JobPurge</a:t>
            </a:r>
            <a:r>
              <a:rPr lang="en-US" dirty="0" smtClean="0"/>
              <a:t> issues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Alessandro </a:t>
            </a:r>
            <a:r>
              <a:rPr lang="en-GB" dirty="0" err="1" smtClean="0"/>
              <a:t>Paolini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CREAM </a:t>
            </a:r>
            <a:r>
              <a:rPr lang="en-US" dirty="0" err="1" smtClean="0"/>
              <a:t>JobPurge</a:t>
            </a:r>
            <a:r>
              <a:rPr lang="en-US" dirty="0" smtClean="0"/>
              <a:t> failures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Some </a:t>
            </a:r>
            <a:r>
              <a:rPr lang="en-US" dirty="0" smtClean="0"/>
              <a:t>sites </a:t>
            </a:r>
            <a:r>
              <a:rPr lang="en-US" dirty="0"/>
              <a:t>are still failing the </a:t>
            </a:r>
            <a:r>
              <a:rPr lang="nl-NL" dirty="0"/>
              <a:t>JobPurge CREAM test</a:t>
            </a:r>
          </a:p>
          <a:p>
            <a:r>
              <a:rPr lang="en-US" dirty="0"/>
              <a:t>an unusual delay with which the blah </a:t>
            </a:r>
            <a:r>
              <a:rPr lang="en-US" dirty="0" err="1"/>
              <a:t>blparser</a:t>
            </a:r>
            <a:r>
              <a:rPr lang="en-US" dirty="0"/>
              <a:t> detects a job is cancelled</a:t>
            </a:r>
          </a:p>
          <a:p>
            <a:pPr lvl="1"/>
            <a:r>
              <a:rPr lang="en-US" dirty="0"/>
              <a:t>a fix was produced for condor and </a:t>
            </a:r>
            <a:r>
              <a:rPr lang="en-US" dirty="0" err="1"/>
              <a:t>lsf</a:t>
            </a:r>
            <a:r>
              <a:rPr lang="en-US" dirty="0"/>
              <a:t> batch systems, but not yet for </a:t>
            </a:r>
            <a:r>
              <a:rPr lang="en-US" dirty="0" err="1"/>
              <a:t>pbs</a:t>
            </a:r>
            <a:r>
              <a:rPr lang="en-US" dirty="0"/>
              <a:t>/torque: the problem is not fully understood and not easy to reproduce (</a:t>
            </a:r>
            <a:r>
              <a:rPr lang="en-US" dirty="0">
                <a:hlinkClick r:id="rId2"/>
              </a:rPr>
              <a:t>https://ggus.eu/index.php?mode=ticket_info&amp;ticket_id=128151</a:t>
            </a:r>
            <a:r>
              <a:rPr lang="en-US" dirty="0"/>
              <a:t>).</a:t>
            </a:r>
            <a:endParaRPr lang="nl-NL" dirty="0"/>
          </a:p>
          <a:p>
            <a:r>
              <a:rPr lang="en-US" dirty="0" smtClean="0"/>
              <a:t>These sites gets ROD tickets for </a:t>
            </a:r>
            <a:r>
              <a:rPr lang="en-US" dirty="0"/>
              <a:t>failures that actually don't represent a real </a:t>
            </a:r>
            <a:r>
              <a:rPr lang="en-US" dirty="0" smtClean="0"/>
              <a:t>problem</a:t>
            </a:r>
          </a:p>
          <a:p>
            <a:pPr lvl="1"/>
            <a:r>
              <a:rPr lang="en-US" dirty="0"/>
              <a:t>the A/R figures are affected, without having a clear and permanent way for fixing the failures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740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the critical profile: proposal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proposal for </a:t>
            </a:r>
            <a:r>
              <a:rPr lang="en-US" dirty="0"/>
              <a:t>excluding </a:t>
            </a:r>
            <a:r>
              <a:rPr lang="en-US" dirty="0" smtClean="0"/>
              <a:t>the </a:t>
            </a:r>
            <a:r>
              <a:rPr lang="en-US" dirty="0" err="1"/>
              <a:t>JobPurge</a:t>
            </a:r>
            <a:r>
              <a:rPr lang="en-US" dirty="0"/>
              <a:t> metric from the critical </a:t>
            </a:r>
            <a:r>
              <a:rPr lang="en-US" dirty="0" smtClean="0"/>
              <a:t>profile</a:t>
            </a:r>
          </a:p>
          <a:p>
            <a:pPr lvl="1"/>
            <a:r>
              <a:rPr lang="en-US" dirty="0" smtClean="0"/>
              <a:t>As done with the </a:t>
            </a:r>
            <a:r>
              <a:rPr lang="en-US" dirty="0" err="1" smtClean="0"/>
              <a:t>JobCancel</a:t>
            </a:r>
            <a:r>
              <a:rPr lang="en-US" dirty="0" smtClean="0"/>
              <a:t> metrics in May</a:t>
            </a:r>
          </a:p>
          <a:p>
            <a:r>
              <a:rPr lang="en-US" dirty="0"/>
              <a:t>asking the CREAM developers to produce a new probe that for example submits a job and retrieves the </a:t>
            </a:r>
            <a:r>
              <a:rPr lang="en-US" dirty="0" smtClean="0"/>
              <a:t>output</a:t>
            </a:r>
          </a:p>
          <a:p>
            <a:r>
              <a:rPr lang="nl-NL" dirty="0"/>
              <a:t>The CREAM metrics that would remain for the moment in the critical </a:t>
            </a:r>
            <a:r>
              <a:rPr lang="nl-NL" dirty="0" smtClean="0"/>
              <a:t>profile:</a:t>
            </a:r>
            <a:r>
              <a:rPr lang="nl-NL" dirty="0"/>
              <a:t> </a:t>
            </a:r>
          </a:p>
          <a:p>
            <a:pPr lvl="1"/>
            <a:r>
              <a:rPr lang="nl-NL" dirty="0" smtClean="0"/>
              <a:t>emi.cream.CREAMCE-AllowedSubmission</a:t>
            </a:r>
            <a:endParaRPr lang="nl-NL" dirty="0"/>
          </a:p>
          <a:p>
            <a:pPr lvl="1"/>
            <a:r>
              <a:rPr lang="nl-NL" dirty="0" smtClean="0"/>
              <a:t>emi.cream.CREAMCE-ServiceInfo</a:t>
            </a:r>
            <a:endParaRPr lang="nl-NL" dirty="0"/>
          </a:p>
          <a:p>
            <a:pPr lvl="1"/>
            <a:r>
              <a:rPr lang="nl-NL" dirty="0" smtClean="0"/>
              <a:t>eu.egi.CREAM-IGTF</a:t>
            </a:r>
            <a:endParaRPr lang="nl-NL" dirty="0"/>
          </a:p>
          <a:p>
            <a:pPr lvl="1"/>
            <a:r>
              <a:rPr lang="nl-NL" dirty="0" smtClean="0"/>
              <a:t>hr.srce.CREAMCE-CertLifetime</a:t>
            </a:r>
            <a:endParaRPr lang="nl-NL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43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</Template>
  <TotalTime>1828</TotalTime>
  <Words>76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EGI powerpoint presentation v3.2</vt:lpstr>
      <vt:lpstr>EGI Powerpoint Presentation (body)</vt:lpstr>
      <vt:lpstr>EGI Powerpoint Presentation (closing)</vt:lpstr>
      <vt:lpstr>CREAM JobPurge issues</vt:lpstr>
      <vt:lpstr>CREAM JobPurge failures</vt:lpstr>
      <vt:lpstr>Change in the critical profile: proposal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apaolini</dc:creator>
  <cp:lastModifiedBy>apaolini</cp:lastModifiedBy>
  <cp:revision>96</cp:revision>
  <dcterms:created xsi:type="dcterms:W3CDTF">2015-12-15T10:29:40Z</dcterms:created>
  <dcterms:modified xsi:type="dcterms:W3CDTF">2017-12-13T14:59:29Z</dcterms:modified>
</cp:coreProperties>
</file>