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6"/>
  </p:notesMasterIdLst>
  <p:handoutMasterIdLst>
    <p:handoutMasterId r:id="rId7"/>
  </p:handoutMasterIdLst>
  <p:sldIdLst>
    <p:sldId id="379" r:id="rId4"/>
    <p:sldId id="38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618C19-CD90-3E4A-B772-143996A5871C}">
          <p14:sldIdLst/>
        </p14:section>
        <p14:section name="Welcome&amp;Programme" id="{1362458B-7E08-C348-AAF9-652387DAE579}">
          <p14:sldIdLst>
            <p14:sldId id="379"/>
            <p14:sldId id="38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3A3"/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84749" autoAdjust="0"/>
  </p:normalViewPr>
  <p:slideViewPr>
    <p:cSldViewPr showGuides="1">
      <p:cViewPr varScale="1">
        <p:scale>
          <a:sx n="84" d="100"/>
          <a:sy n="84" d="100"/>
        </p:scale>
        <p:origin x="-17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12/05/17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12/05/17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Catania, 9 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Catania, 9 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Catania, 9 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Catania, 9 May 2017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12/05/17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Catania, 9 May 2017</a:t>
            </a:r>
            <a:endParaRPr lang="en-GB" dirty="0"/>
          </a:p>
        </p:txBody>
      </p:sp>
      <p:pic>
        <p:nvPicPr>
          <p:cNvPr id="6" name="Picture 5" descr="Screen Shot 2017-05-08 at 19.04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3469876"/>
          </a:xfrm>
          <a:prstGeom prst="rect">
            <a:avLst/>
          </a:prstGeom>
        </p:spPr>
      </p:pic>
      <p:pic>
        <p:nvPicPr>
          <p:cNvPr id="8" name="Picture 7" descr="Screen Shot 2017-05-08 at 19.11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50100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51520" y="620688"/>
            <a:ext cx="8712968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pPr algn="l"/>
            <a:endParaRPr lang="en-US" sz="4800" dirty="0" smtClean="0">
              <a:solidFill>
                <a:srgbClr val="A3A3A3"/>
              </a:solidFill>
            </a:endParaRP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	</a:t>
            </a:r>
            <a:r>
              <a:rPr lang="en-US" sz="4800" dirty="0" smtClean="0">
                <a:solidFill>
                  <a:schemeClr val="bg1"/>
                </a:solidFill>
              </a:rPr>
              <a:t>DI4R 2017 </a:t>
            </a:r>
          </a:p>
          <a:p>
            <a:pPr algn="l"/>
            <a:r>
              <a:rPr lang="en-US" sz="4800" dirty="0">
                <a:solidFill>
                  <a:schemeClr val="bg1"/>
                </a:solidFill>
              </a:rPr>
              <a:t>	</a:t>
            </a:r>
            <a:r>
              <a:rPr lang="en-US" sz="4800" dirty="0" smtClean="0">
                <a:solidFill>
                  <a:schemeClr val="bg1"/>
                </a:solidFill>
              </a:rPr>
              <a:t>Brussels, 30 Nov – 01 Dec </a:t>
            </a:r>
            <a:endParaRPr lang="en-US" sz="4800" dirty="0">
              <a:solidFill>
                <a:schemeClr val="bg1"/>
              </a:solidFill>
            </a:endParaRPr>
          </a:p>
          <a:p>
            <a:pPr algn="l"/>
            <a:r>
              <a:rPr lang="en-US" sz="4800" dirty="0" smtClean="0">
                <a:solidFill>
                  <a:srgbClr val="A3A3A3"/>
                </a:solidFill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co-located with </a:t>
            </a:r>
            <a:r>
              <a:rPr lang="is-IS" sz="3200" dirty="0" smtClean="0">
                <a:solidFill>
                  <a:schemeClr val="bg1"/>
                </a:solidFill>
              </a:rPr>
              <a:t>….</a:t>
            </a:r>
            <a:endParaRPr lang="en-US" sz="3200" dirty="0" smtClean="0">
              <a:solidFill>
                <a:srgbClr val="A3A3A3"/>
              </a:solidFill>
            </a:endParaRPr>
          </a:p>
          <a:p>
            <a:pPr algn="l"/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5" name="Picture 4" descr="Screen Shot 2017-05-12 at 09.58.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22473"/>
            <a:ext cx="5112568" cy="337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Catania, 9 May 2017</a:t>
            </a:r>
            <a:endParaRPr lang="en-GB" dirty="0"/>
          </a:p>
        </p:txBody>
      </p:sp>
      <p:pic>
        <p:nvPicPr>
          <p:cNvPr id="6" name="Picture 5" descr="Screen Shot 2017-05-08 at 19.04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3469876"/>
          </a:xfrm>
          <a:prstGeom prst="rect">
            <a:avLst/>
          </a:prstGeom>
        </p:spPr>
      </p:pic>
      <p:pic>
        <p:nvPicPr>
          <p:cNvPr id="8" name="Picture 7" descr="Screen Shot 2017-05-08 at 19.11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50100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51520" y="620688"/>
            <a:ext cx="8712968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pPr algn="l"/>
            <a:r>
              <a:rPr lang="en-US" sz="4800" dirty="0" smtClean="0">
                <a:solidFill>
                  <a:srgbClr val="A3A3A3"/>
                </a:solidFill>
              </a:rPr>
              <a:t>Thanks for being with us</a:t>
            </a:r>
            <a:r>
              <a:rPr lang="is-IS" sz="4800" dirty="0" smtClean="0">
                <a:solidFill>
                  <a:srgbClr val="A3A3A3"/>
                </a:solidFill>
              </a:rPr>
              <a:t>…</a:t>
            </a:r>
            <a:r>
              <a:rPr lang="en-US" sz="4000" dirty="0" smtClean="0"/>
              <a:t> </a:t>
            </a:r>
          </a:p>
          <a:p>
            <a:pPr algn="l"/>
            <a:endParaRPr lang="en-US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#</a:t>
            </a:r>
            <a:r>
              <a:rPr lang="en-US" sz="4000" dirty="0" smtClean="0">
                <a:solidFill>
                  <a:schemeClr val="bg1"/>
                </a:solidFill>
              </a:rPr>
              <a:t>EGIconf17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and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#</a:t>
            </a:r>
            <a:r>
              <a:rPr lang="en-US" sz="4000" dirty="0" smtClean="0">
                <a:solidFill>
                  <a:schemeClr val="bg1"/>
                </a:solidFill>
              </a:rPr>
              <a:t>IndigoSummit17</a:t>
            </a:r>
          </a:p>
          <a:p>
            <a:pPr algn="l"/>
            <a:endParaRPr lang="en-US" sz="4000" dirty="0">
              <a:solidFill>
                <a:schemeClr val="bg1"/>
              </a:solidFill>
            </a:endParaRPr>
          </a:p>
          <a:p>
            <a:pPr algn="l"/>
            <a:r>
              <a:rPr lang="en-US" sz="4800" dirty="0" smtClean="0">
                <a:solidFill>
                  <a:srgbClr val="A3A3A3"/>
                </a:solidFill>
              </a:rPr>
              <a:t>Goodbye!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0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5804</TotalTime>
  <Words>23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EGI Engage powerpoint presentation v3.2</vt:lpstr>
      <vt:lpstr>EGI Powerpoint Presentation (body)</vt:lpstr>
      <vt:lpstr>EGI Powerpoint Presentation (closing)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 Applications on Demand service</dc:title>
  <dc:creator>larocca</dc:creator>
  <cp:lastModifiedBy>Tiziana Ferrari</cp:lastModifiedBy>
  <cp:revision>121</cp:revision>
  <dcterms:created xsi:type="dcterms:W3CDTF">2017-05-04T16:08:38Z</dcterms:created>
  <dcterms:modified xsi:type="dcterms:W3CDTF">2017-05-12T08:17:02Z</dcterms:modified>
</cp:coreProperties>
</file>