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280" r:id="rId4"/>
    <p:sldId id="291" r:id="rId5"/>
    <p:sldId id="319" r:id="rId6"/>
    <p:sldId id="315" r:id="rId7"/>
    <p:sldId id="320" r:id="rId8"/>
    <p:sldId id="321" r:id="rId9"/>
    <p:sldId id="322" r:id="rId10"/>
    <p:sldId id="323" r:id="rId11"/>
    <p:sldId id="324" r:id="rId12"/>
    <p:sldId id="326" r:id="rId13"/>
    <p:sldId id="327" r:id="rId14"/>
    <p:sldId id="328" r:id="rId15"/>
    <p:sldId id="329" r:id="rId16"/>
    <p:sldId id="330" r:id="rId17"/>
    <p:sldId id="28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8EBA77-6666-184F-9544-3B6100BB6D05}">
          <p14:sldIdLst>
            <p14:sldId id="280"/>
            <p14:sldId id="291"/>
            <p14:sldId id="319"/>
            <p14:sldId id="315"/>
            <p14:sldId id="320"/>
            <p14:sldId id="321"/>
            <p14:sldId id="322"/>
            <p14:sldId id="323"/>
            <p14:sldId id="324"/>
            <p14:sldId id="326"/>
            <p14:sldId id="327"/>
            <p14:sldId id="328"/>
            <p14:sldId id="329"/>
            <p14:sldId id="33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B22"/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0" autoAdjust="0"/>
    <p:restoredTop sz="94825" autoAdjust="0"/>
  </p:normalViewPr>
  <p:slideViewPr>
    <p:cSldViewPr showGuides="1">
      <p:cViewPr varScale="1">
        <p:scale>
          <a:sx n="108" d="100"/>
          <a:sy n="108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10-5-2017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0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30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56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91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32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68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1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1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6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48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61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18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insert 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insert title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/>
              <a:t>EGI Conference 2017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1" baseline="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May 9, 2017</a:t>
            </a:r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295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US" dirty="0"/>
              <a:t>A Marketplace prototype based on </a:t>
            </a:r>
            <a:r>
              <a:rPr lang="en-US" dirty="0" err="1"/>
              <a:t>PrestaShop</a:t>
            </a:r>
            <a:br>
              <a:rPr lang="en-US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31640" y="314096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411560" y="310496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504056"/>
          </a:xfrm>
        </p:spPr>
        <p:txBody>
          <a:bodyPr/>
          <a:lstStyle/>
          <a:p>
            <a:r>
              <a:rPr lang="pl-PL" dirty="0"/>
              <a:t>Roksana Dobrzańska, Tomasz </a:t>
            </a:r>
            <a:r>
              <a:rPr lang="pl-PL" dirty="0" err="1"/>
              <a:t>Szepieniec</a:t>
            </a:r>
            <a:r>
              <a:rPr lang="pl-PL" dirty="0"/>
              <a:t> – ACC </a:t>
            </a:r>
            <a:r>
              <a:rPr lang="pl-PL" dirty="0" err="1"/>
              <a:t>Cyfronet</a:t>
            </a:r>
            <a:r>
              <a:rPr lang="pl-PL" dirty="0"/>
              <a:t> AGH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Step 5 – </a:t>
            </a:r>
            <a:r>
              <a:rPr lang="pl-PL" dirty="0" err="1"/>
              <a:t>Double-Check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Request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386821"/>
            <a:ext cx="8460432" cy="46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Step 6 – </a:t>
            </a:r>
            <a:r>
              <a:rPr lang="pl-PL" dirty="0" err="1"/>
              <a:t>Fill</a:t>
            </a:r>
            <a:r>
              <a:rPr lang="pl-PL" dirty="0"/>
              <a:t> In </a:t>
            </a:r>
            <a:r>
              <a:rPr lang="pl-PL" dirty="0" err="1"/>
              <a:t>Affilliation</a:t>
            </a:r>
            <a:r>
              <a:rPr lang="pl-PL" dirty="0"/>
              <a:t> </a:t>
            </a:r>
            <a:r>
              <a:rPr lang="pl-PL" dirty="0" err="1"/>
              <a:t>Details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t="4990"/>
          <a:stretch/>
        </p:blipFill>
        <p:spPr>
          <a:xfrm>
            <a:off x="4492586" y="1541419"/>
            <a:ext cx="4399894" cy="38206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5" y="1541419"/>
            <a:ext cx="4410691" cy="38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Step 7 – </a:t>
            </a:r>
            <a:r>
              <a:rPr lang="pl-PL" dirty="0" err="1"/>
              <a:t>Choose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EGI User Profile for the Order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" y="1597853"/>
            <a:ext cx="9021434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0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Step 8 – </a:t>
            </a:r>
            <a:r>
              <a:rPr lang="pl-PL" dirty="0" err="1"/>
              <a:t>Send</a:t>
            </a:r>
            <a:r>
              <a:rPr lang="pl-PL" dirty="0"/>
              <a:t> the </a:t>
            </a:r>
            <a:r>
              <a:rPr lang="pl-PL" dirty="0" err="1"/>
              <a:t>Request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" y="3573016"/>
            <a:ext cx="9097645" cy="23434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1" y="1575589"/>
            <a:ext cx="8987185" cy="1104675"/>
          </a:xfrm>
          <a:prstGeom prst="rect">
            <a:avLst/>
          </a:prstGeom>
        </p:spPr>
      </p:pic>
      <p:sp>
        <p:nvSpPr>
          <p:cNvPr id="8" name="Strzałka: w dół 7"/>
          <p:cNvSpPr/>
          <p:nvPr/>
        </p:nvSpPr>
        <p:spPr>
          <a:xfrm>
            <a:off x="4343149" y="2877842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1357" y="2348880"/>
            <a:ext cx="8424936" cy="791418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>
                <a:solidFill>
                  <a:schemeClr val="accent1"/>
                </a:solidFill>
              </a:rPr>
              <a:t>DEMO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1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1"/>
                </a:solidFill>
              </a:rPr>
              <a:t>marketplace.egi.eu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4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</a:t>
            </a:r>
            <a:r>
              <a:rPr lang="pl-PL" dirty="0"/>
              <a:t>G</a:t>
            </a:r>
            <a:r>
              <a:rPr lang="en-US" dirty="0" err="1"/>
              <a:t>uideline</a:t>
            </a:r>
            <a:r>
              <a:rPr lang="en-US" dirty="0"/>
              <a:t> for </a:t>
            </a:r>
            <a:r>
              <a:rPr lang="pl-PL" dirty="0"/>
              <a:t>I</a:t>
            </a:r>
            <a:r>
              <a:rPr lang="en-US" dirty="0" err="1"/>
              <a:t>mplementing</a:t>
            </a:r>
            <a:r>
              <a:rPr lang="en-US" dirty="0"/>
              <a:t> </a:t>
            </a:r>
            <a:r>
              <a:rPr lang="en-US" dirty="0" err="1"/>
              <a:t>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clear presentation of service offer for new users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build on intuitive on-line shop pattern  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awareness of federation structure of providers</a:t>
            </a:r>
          </a:p>
          <a:p>
            <a:pPr>
              <a:lnSpc>
                <a:spcPct val="150000"/>
              </a:lnSpc>
            </a:pPr>
            <a:r>
              <a:rPr lang="en-US" dirty="0"/>
              <a:t>ready for extensions and various service delivery workflows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561956"/>
            <a:ext cx="8424936" cy="791418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>
                <a:solidFill>
                  <a:schemeClr val="accent1"/>
                </a:solidFill>
              </a:rPr>
              <a:t>8 </a:t>
            </a:r>
            <a:r>
              <a:rPr lang="pl-PL" sz="3600" dirty="0" err="1">
                <a:solidFill>
                  <a:schemeClr val="accent1"/>
                </a:solidFill>
              </a:rPr>
              <a:t>steps</a:t>
            </a:r>
            <a:r>
              <a:rPr lang="pl-PL" sz="3600" dirty="0">
                <a:solidFill>
                  <a:schemeClr val="accent1"/>
                </a:solidFill>
              </a:rPr>
              <a:t> to </a:t>
            </a:r>
            <a:r>
              <a:rPr lang="pl-PL" sz="3600" dirty="0" err="1">
                <a:solidFill>
                  <a:schemeClr val="accent1"/>
                </a:solidFill>
              </a:rPr>
              <a:t>ease</a:t>
            </a:r>
            <a:r>
              <a:rPr lang="pl-PL" sz="3600" dirty="0">
                <a:solidFill>
                  <a:schemeClr val="accent1"/>
                </a:solidFill>
              </a:rPr>
              <a:t> </a:t>
            </a:r>
            <a:r>
              <a:rPr lang="pl-PL" sz="3600" dirty="0" err="1">
                <a:solidFill>
                  <a:schemeClr val="accent1"/>
                </a:solidFill>
              </a:rPr>
              <a:t>your</a:t>
            </a:r>
            <a:r>
              <a:rPr lang="pl-PL" sz="3600" dirty="0">
                <a:solidFill>
                  <a:schemeClr val="accent1"/>
                </a:solidFill>
              </a:rPr>
              <a:t> </a:t>
            </a:r>
            <a:r>
              <a:rPr lang="pl-PL" sz="3600" dirty="0" err="1">
                <a:solidFill>
                  <a:schemeClr val="accent1"/>
                </a:solidFill>
              </a:rPr>
              <a:t>researcher</a:t>
            </a:r>
            <a:r>
              <a:rPr lang="pl-PL" sz="3600" dirty="0">
                <a:solidFill>
                  <a:schemeClr val="accent1"/>
                </a:solidFill>
              </a:rPr>
              <a:t> life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1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1"/>
                </a:solidFill>
              </a:rPr>
              <a:t>marketplace.egi.eu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89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Step 1 - </a:t>
            </a:r>
            <a:r>
              <a:rPr lang="pl-PL" dirty="0" err="1"/>
              <a:t>Sign</a:t>
            </a:r>
            <a:r>
              <a:rPr lang="pl-PL" dirty="0"/>
              <a:t> In via EGI </a:t>
            </a:r>
            <a:r>
              <a:rPr lang="pl-PL" dirty="0" err="1"/>
              <a:t>Account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859" b="1926"/>
          <a:stretch/>
        </p:blipFill>
        <p:spPr>
          <a:xfrm>
            <a:off x="539552" y="1728831"/>
            <a:ext cx="8316416" cy="39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Step 2 – </a:t>
            </a:r>
            <a:r>
              <a:rPr lang="pl-PL" dirty="0" err="1"/>
              <a:t>Discover</a:t>
            </a:r>
            <a:r>
              <a:rPr lang="pl-PL" dirty="0"/>
              <a:t> EGI </a:t>
            </a:r>
            <a:r>
              <a:rPr lang="pl-PL" dirty="0" err="1"/>
              <a:t>Offer</a:t>
            </a:r>
            <a:r>
              <a:rPr lang="pl-PL" dirty="0"/>
              <a:t>: Service </a:t>
            </a:r>
            <a:r>
              <a:rPr lang="pl-PL" dirty="0" err="1"/>
              <a:t>Areas</a:t>
            </a:r>
            <a:endParaRPr lang="en-GB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2" t="-14" r="1552"/>
          <a:stretch/>
        </p:blipFill>
        <p:spPr>
          <a:xfrm>
            <a:off x="1187624" y="1340768"/>
            <a:ext cx="6912768" cy="47853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5947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Step 2 – </a:t>
            </a:r>
            <a:r>
              <a:rPr lang="pl-PL" dirty="0" err="1"/>
              <a:t>Discover</a:t>
            </a:r>
            <a:r>
              <a:rPr lang="pl-PL" dirty="0"/>
              <a:t> EGI </a:t>
            </a:r>
            <a:r>
              <a:rPr lang="pl-PL" dirty="0" err="1"/>
              <a:t>Offer</a:t>
            </a:r>
            <a:r>
              <a:rPr lang="pl-PL" dirty="0"/>
              <a:t>: Services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6" y="1595022"/>
            <a:ext cx="8209928" cy="42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Step 2 – </a:t>
            </a:r>
            <a:r>
              <a:rPr lang="pl-PL" dirty="0" err="1"/>
              <a:t>Discover</a:t>
            </a:r>
            <a:r>
              <a:rPr lang="pl-PL" dirty="0"/>
              <a:t> EGI </a:t>
            </a:r>
            <a:r>
              <a:rPr lang="pl-PL" dirty="0" err="1"/>
              <a:t>Offer</a:t>
            </a:r>
            <a:r>
              <a:rPr lang="pl-PL" dirty="0"/>
              <a:t>: Service </a:t>
            </a:r>
            <a:r>
              <a:rPr lang="pl-PL" dirty="0" err="1"/>
              <a:t>Options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50764" y="1341438"/>
            <a:ext cx="5459959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Step 3 – </a:t>
            </a:r>
            <a:r>
              <a:rPr lang="pl-PL" dirty="0" err="1"/>
              <a:t>Fill</a:t>
            </a:r>
            <a:r>
              <a:rPr lang="pl-PL" dirty="0"/>
              <a:t> In the </a:t>
            </a:r>
            <a:r>
              <a:rPr lang="pl-PL" dirty="0" err="1"/>
              <a:t>Details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282" t="2728" r="1282"/>
          <a:stretch/>
        </p:blipFill>
        <p:spPr>
          <a:xfrm>
            <a:off x="2051720" y="1196752"/>
            <a:ext cx="5472608" cy="47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Step 4 – </a:t>
            </a:r>
            <a:r>
              <a:rPr lang="pl-PL" dirty="0" err="1"/>
              <a:t>Proceed</a:t>
            </a:r>
            <a:r>
              <a:rPr lang="pl-PL" dirty="0"/>
              <a:t> to </a:t>
            </a:r>
            <a:r>
              <a:rPr lang="pl-PL" dirty="0" err="1"/>
              <a:t>Checkout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Conference 2017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60"/>
            <a:ext cx="6912768" cy="47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9160"/>
      </p:ext>
    </p:extLst>
  </p:cSld>
  <p:clrMapOvr>
    <a:masterClrMapping/>
  </p:clrMapOvr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v3.2.potx</Template>
  <TotalTime>3629</TotalTime>
  <Words>192</Words>
  <Application>Microsoft Office PowerPoint</Application>
  <PresentationFormat>Pokaz na ekranie (4:3)</PresentationFormat>
  <Paragraphs>48</Paragraphs>
  <Slides>15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Verdana</vt:lpstr>
      <vt:lpstr>EGI Engage powerpoint presentation v3.2</vt:lpstr>
      <vt:lpstr>EGI Powerpoint Presentation (body)</vt:lpstr>
      <vt:lpstr>EGI Powerpoint Presentation (closing)</vt:lpstr>
      <vt:lpstr> A Marketplace prototype based on PrestaShop   </vt:lpstr>
      <vt:lpstr>Main Guideline for Implementing MarketPlace</vt:lpstr>
      <vt:lpstr>Prezentacja programu PowerPoint</vt:lpstr>
      <vt:lpstr>Step 1 - Sign In via EGI Account </vt:lpstr>
      <vt:lpstr>Step 2 – Discover EGI Offer: Service Areas</vt:lpstr>
      <vt:lpstr>Step 2 – Discover EGI Offer: Services</vt:lpstr>
      <vt:lpstr>Step 2 – Discover EGI Offer: Service Options</vt:lpstr>
      <vt:lpstr>Step 3 – Fill In the Details</vt:lpstr>
      <vt:lpstr>Step 4 – Proceed to Checkout</vt:lpstr>
      <vt:lpstr>Step 5 – Double-Check Your Request</vt:lpstr>
      <vt:lpstr>Step 6 – Fill In Affilliation Details</vt:lpstr>
      <vt:lpstr>Step 7 – Choose Your EGI User Profile for the Order</vt:lpstr>
      <vt:lpstr>Step 8 – Send the Request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CheckIn: The AAI platform for EGI</dc:title>
  <dc:subject/>
  <dc:creator>Nicolas Liampotis</dc:creator>
  <cp:keywords/>
  <dc:description/>
  <cp:lastModifiedBy>Roksana Dobrzańska</cp:lastModifiedBy>
  <cp:revision>105</cp:revision>
  <dcterms:created xsi:type="dcterms:W3CDTF">2015-06-16T10:07:50Z</dcterms:created>
  <dcterms:modified xsi:type="dcterms:W3CDTF">2017-05-10T10:09:30Z</dcterms:modified>
  <cp:category/>
</cp:coreProperties>
</file>