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8"/>
  </p:notesMasterIdLst>
  <p:handoutMasterIdLst>
    <p:handoutMasterId r:id="rId9"/>
  </p:handoutMasterIdLst>
  <p:sldIdLst>
    <p:sldId id="280" r:id="rId4"/>
    <p:sldId id="358" r:id="rId5"/>
    <p:sldId id="359" r:id="rId6"/>
    <p:sldId id="284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5C3"/>
    <a:srgbClr val="0066B0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1/13/2017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Technical </a:t>
            </a:r>
            <a:r>
              <a:rPr lang="it-IT" dirty="0" err="1" smtClean="0"/>
              <a:t>Outreach</a:t>
            </a:r>
            <a:r>
              <a:rPr lang="it-IT" dirty="0" smtClean="0"/>
              <a:t> Expert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EGI/EMSODEV SLA</a:t>
            </a:r>
            <a:br>
              <a:rPr lang="it-IT" dirty="0" smtClean="0"/>
            </a:br>
            <a:r>
              <a:rPr lang="it-IT" sz="2700" dirty="0" err="1" smtClean="0"/>
              <a:t>Current</a:t>
            </a:r>
            <a:r>
              <a:rPr lang="it-IT" sz="2700" dirty="0" smtClean="0"/>
              <a:t> status and future </a:t>
            </a:r>
            <a:r>
              <a:rPr lang="it-IT" sz="2700" dirty="0" err="1" smtClean="0"/>
              <a:t>opportunities</a:t>
            </a:r>
            <a:endParaRPr lang="en-GB" sz="27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Diego Scardaci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EGI/EMSODEV SLA</a:t>
            </a:r>
            <a:br>
              <a:rPr lang="it-IT" dirty="0" smtClean="0"/>
            </a:br>
            <a:r>
              <a:rPr lang="it-IT" dirty="0" smtClean="0"/>
              <a:t>Resource providers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236888"/>
            <a:ext cx="8424936" cy="4784400"/>
          </a:xfrm>
        </p:spPr>
        <p:txBody>
          <a:bodyPr/>
          <a:lstStyle/>
          <a:p>
            <a:r>
              <a:rPr lang="it-IT" dirty="0" err="1" smtClean="0"/>
              <a:t>Duration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From 01/09/2016 to  </a:t>
            </a:r>
            <a:r>
              <a:rPr lang="it-IT" dirty="0"/>
              <a:t>31/12/2017</a:t>
            </a:r>
          </a:p>
          <a:p>
            <a:r>
              <a:rPr lang="it-IT" dirty="0" smtClean="0"/>
              <a:t>4 Resource Providers:</a:t>
            </a:r>
          </a:p>
          <a:p>
            <a:pPr lvl="1"/>
            <a:r>
              <a:rPr lang="it-IT" dirty="0" smtClean="0"/>
              <a:t>CESGA (</a:t>
            </a:r>
            <a:r>
              <a:rPr lang="it-IT" dirty="0" err="1" smtClean="0"/>
              <a:t>Spain</a:t>
            </a:r>
            <a:r>
              <a:rPr lang="it-IT" dirty="0" smtClean="0"/>
              <a:t>)</a:t>
            </a:r>
          </a:p>
          <a:p>
            <a:pPr lvl="2"/>
            <a:r>
              <a:rPr lang="it-IT" dirty="0" smtClean="0"/>
              <a:t>CPU </a:t>
            </a:r>
            <a:r>
              <a:rPr lang="it-IT" dirty="0" err="1" smtClean="0"/>
              <a:t>Cores</a:t>
            </a:r>
            <a:r>
              <a:rPr lang="it-IT" dirty="0" smtClean="0"/>
              <a:t>: 48, </a:t>
            </a:r>
            <a:r>
              <a:rPr lang="it-IT" dirty="0" err="1" smtClean="0"/>
              <a:t>Mem</a:t>
            </a:r>
            <a:r>
              <a:rPr lang="it-IT" dirty="0" smtClean="0"/>
              <a:t>: 96 GB, Online Storage: 1 TB, 4 Public </a:t>
            </a:r>
            <a:r>
              <a:rPr lang="it-IT" dirty="0" err="1" smtClean="0"/>
              <a:t>IPs</a:t>
            </a:r>
            <a:endParaRPr lang="it-IT" dirty="0" smtClean="0"/>
          </a:p>
          <a:p>
            <a:pPr lvl="1"/>
            <a:r>
              <a:rPr lang="it-IT" dirty="0" smtClean="0"/>
              <a:t>INFN-PADOVA-</a:t>
            </a:r>
            <a:r>
              <a:rPr lang="it-IT" dirty="0" err="1" smtClean="0"/>
              <a:t>Stack</a:t>
            </a:r>
            <a:r>
              <a:rPr lang="it-IT" dirty="0" smtClean="0"/>
              <a:t> (</a:t>
            </a:r>
            <a:r>
              <a:rPr lang="it-IT" dirty="0" err="1" smtClean="0"/>
              <a:t>Italy</a:t>
            </a:r>
            <a:r>
              <a:rPr lang="it-IT" dirty="0" smtClean="0"/>
              <a:t>)</a:t>
            </a:r>
          </a:p>
          <a:p>
            <a:pPr lvl="2"/>
            <a:r>
              <a:rPr lang="it-IT" dirty="0" smtClean="0"/>
              <a:t>CPU </a:t>
            </a:r>
            <a:r>
              <a:rPr lang="it-IT" dirty="0" err="1"/>
              <a:t>Cores</a:t>
            </a:r>
            <a:r>
              <a:rPr lang="it-IT" dirty="0"/>
              <a:t>: </a:t>
            </a:r>
            <a:r>
              <a:rPr lang="it-IT" dirty="0" smtClean="0"/>
              <a:t>120, </a:t>
            </a:r>
            <a:r>
              <a:rPr lang="it-IT" dirty="0" err="1"/>
              <a:t>Mem</a:t>
            </a:r>
            <a:r>
              <a:rPr lang="it-IT" dirty="0"/>
              <a:t>: </a:t>
            </a:r>
            <a:r>
              <a:rPr lang="it-IT" dirty="0" smtClean="0"/>
              <a:t>240 </a:t>
            </a:r>
            <a:r>
              <a:rPr lang="it-IT" dirty="0"/>
              <a:t>GB, Online Storage: </a:t>
            </a:r>
            <a:r>
              <a:rPr lang="it-IT" dirty="0" smtClean="0"/>
              <a:t>1,5 TB, Public </a:t>
            </a:r>
            <a:r>
              <a:rPr lang="it-IT" dirty="0" err="1" smtClean="0"/>
              <a:t>Ips</a:t>
            </a:r>
            <a:r>
              <a:rPr lang="it-IT" dirty="0" smtClean="0"/>
              <a:t> </a:t>
            </a:r>
            <a:r>
              <a:rPr lang="it-IT" dirty="0" err="1" smtClean="0"/>
              <a:t>provided</a:t>
            </a:r>
            <a:r>
              <a:rPr lang="it-IT" dirty="0" smtClean="0"/>
              <a:t> </a:t>
            </a:r>
            <a:r>
              <a:rPr lang="it-IT" dirty="0" err="1" smtClean="0"/>
              <a:t>upon</a:t>
            </a:r>
            <a:r>
              <a:rPr lang="it-IT" dirty="0" smtClean="0"/>
              <a:t> </a:t>
            </a:r>
            <a:r>
              <a:rPr lang="it-IT" dirty="0" err="1" smtClean="0"/>
              <a:t>request</a:t>
            </a:r>
            <a:endParaRPr lang="it-IT" dirty="0" smtClean="0"/>
          </a:p>
          <a:p>
            <a:pPr lvl="1"/>
            <a:r>
              <a:rPr lang="it-IT" dirty="0" smtClean="0"/>
              <a:t>NCG-INGRID-PT (</a:t>
            </a:r>
            <a:r>
              <a:rPr lang="it-IT" dirty="0"/>
              <a:t>Portugal</a:t>
            </a:r>
            <a:r>
              <a:rPr lang="it-IT" dirty="0" smtClean="0"/>
              <a:t>)</a:t>
            </a:r>
          </a:p>
          <a:p>
            <a:pPr lvl="2"/>
            <a:r>
              <a:rPr lang="it-IT" dirty="0"/>
              <a:t>CPU </a:t>
            </a:r>
            <a:r>
              <a:rPr lang="it-IT" dirty="0" err="1"/>
              <a:t>Cores</a:t>
            </a:r>
            <a:r>
              <a:rPr lang="it-IT" dirty="0"/>
              <a:t>: </a:t>
            </a:r>
            <a:r>
              <a:rPr lang="it-IT" dirty="0" smtClean="0"/>
              <a:t>24, </a:t>
            </a:r>
            <a:r>
              <a:rPr lang="it-IT" dirty="0" err="1"/>
              <a:t>Mem</a:t>
            </a:r>
            <a:r>
              <a:rPr lang="it-IT" dirty="0"/>
              <a:t>: </a:t>
            </a:r>
            <a:r>
              <a:rPr lang="it-IT" dirty="0" smtClean="0"/>
              <a:t>48 </a:t>
            </a:r>
            <a:r>
              <a:rPr lang="it-IT" dirty="0"/>
              <a:t>GB, Online Storage: </a:t>
            </a:r>
            <a:r>
              <a:rPr lang="it-IT" dirty="0" smtClean="0"/>
              <a:t>1,5 </a:t>
            </a:r>
            <a:r>
              <a:rPr lang="it-IT" dirty="0"/>
              <a:t>TB, </a:t>
            </a:r>
            <a:r>
              <a:rPr lang="it-IT" dirty="0" smtClean="0"/>
              <a:t>3 </a:t>
            </a:r>
            <a:r>
              <a:rPr lang="it-IT" dirty="0"/>
              <a:t>Public </a:t>
            </a:r>
            <a:r>
              <a:rPr lang="it-IT" dirty="0" err="1" smtClean="0"/>
              <a:t>Ips</a:t>
            </a:r>
            <a:endParaRPr lang="it-IT" dirty="0" smtClean="0"/>
          </a:p>
          <a:p>
            <a:pPr lvl="1"/>
            <a:r>
              <a:rPr lang="it-IT" dirty="0" smtClean="0"/>
              <a:t>RECAS-BARI</a:t>
            </a:r>
          </a:p>
          <a:p>
            <a:pPr lvl="2"/>
            <a:r>
              <a:rPr lang="it-IT" dirty="0"/>
              <a:t>CPU </a:t>
            </a:r>
            <a:r>
              <a:rPr lang="it-IT" dirty="0" err="1"/>
              <a:t>Cores</a:t>
            </a:r>
            <a:r>
              <a:rPr lang="it-IT" dirty="0"/>
              <a:t>: </a:t>
            </a:r>
            <a:r>
              <a:rPr lang="it-IT" dirty="0" smtClean="0"/>
              <a:t>80, </a:t>
            </a:r>
            <a:r>
              <a:rPr lang="it-IT" dirty="0" err="1"/>
              <a:t>Mem</a:t>
            </a:r>
            <a:r>
              <a:rPr lang="it-IT" dirty="0"/>
              <a:t>: </a:t>
            </a:r>
            <a:r>
              <a:rPr lang="it-IT" dirty="0" smtClean="0"/>
              <a:t>160 </a:t>
            </a:r>
            <a:r>
              <a:rPr lang="it-IT" dirty="0"/>
              <a:t>GB, Online Storage: </a:t>
            </a:r>
            <a:r>
              <a:rPr lang="it-IT" dirty="0" smtClean="0"/>
              <a:t>5 </a:t>
            </a:r>
            <a:r>
              <a:rPr lang="it-IT" dirty="0"/>
              <a:t>TB, </a:t>
            </a:r>
            <a:r>
              <a:rPr lang="it-IT" dirty="0" smtClean="0"/>
              <a:t>5 </a:t>
            </a:r>
            <a:r>
              <a:rPr lang="it-IT" dirty="0"/>
              <a:t>Public </a:t>
            </a:r>
            <a:r>
              <a:rPr lang="it-IT" dirty="0" err="1"/>
              <a:t>IPs</a:t>
            </a:r>
            <a:endParaRPr lang="it-IT" dirty="0"/>
          </a:p>
          <a:p>
            <a:pPr lvl="1"/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08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EGI/EMSODEV </a:t>
            </a:r>
            <a:r>
              <a:rPr lang="it-IT" dirty="0" smtClean="0"/>
              <a:t>SLA</a:t>
            </a:r>
            <a:br>
              <a:rPr lang="it-IT" dirty="0" smtClean="0"/>
            </a:br>
            <a:r>
              <a:rPr lang="it-IT" dirty="0" smtClean="0"/>
              <a:t>Future </a:t>
            </a:r>
            <a:r>
              <a:rPr lang="it-IT" dirty="0" err="1" smtClean="0"/>
              <a:t>opportunities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Opportunity</a:t>
            </a:r>
            <a:r>
              <a:rPr lang="it-IT" dirty="0" smtClean="0"/>
              <a:t> to </a:t>
            </a:r>
            <a:r>
              <a:rPr lang="it-IT" dirty="0" err="1" smtClean="0"/>
              <a:t>scaling</a:t>
            </a:r>
            <a:r>
              <a:rPr lang="it-IT" dirty="0" smtClean="0"/>
              <a:t>-up</a:t>
            </a:r>
          </a:p>
          <a:p>
            <a:pPr lvl="1"/>
            <a:r>
              <a:rPr lang="it-IT" dirty="0" err="1" smtClean="0"/>
              <a:t>Both</a:t>
            </a:r>
            <a:r>
              <a:rPr lang="it-IT" dirty="0" smtClean="0"/>
              <a:t> </a:t>
            </a:r>
            <a:r>
              <a:rPr lang="it-IT" dirty="0" err="1" smtClean="0"/>
              <a:t>computing</a:t>
            </a:r>
            <a:r>
              <a:rPr lang="it-IT" dirty="0" smtClean="0"/>
              <a:t> and </a:t>
            </a:r>
            <a:r>
              <a:rPr lang="it-IT" dirty="0" err="1" smtClean="0"/>
              <a:t>storage</a:t>
            </a:r>
            <a:r>
              <a:rPr lang="it-IT" dirty="0" smtClean="0"/>
              <a:t> </a:t>
            </a:r>
            <a:r>
              <a:rPr lang="it-IT" dirty="0" err="1" smtClean="0"/>
              <a:t>resources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Distributed </a:t>
            </a:r>
            <a:r>
              <a:rPr lang="it-IT" dirty="0" err="1" smtClean="0"/>
              <a:t>deployment</a:t>
            </a:r>
            <a:r>
              <a:rPr lang="it-IT" dirty="0" smtClean="0"/>
              <a:t> </a:t>
            </a:r>
            <a:r>
              <a:rPr lang="it-IT" dirty="0" err="1" smtClean="0"/>
              <a:t>needed</a:t>
            </a:r>
            <a:endParaRPr lang="it-IT" dirty="0" smtClean="0"/>
          </a:p>
          <a:p>
            <a:pPr lvl="1"/>
            <a:r>
              <a:rPr lang="it-IT" dirty="0" smtClean="0"/>
              <a:t>EGI and INDIGO-DC can </a:t>
            </a:r>
            <a:r>
              <a:rPr lang="it-IT" dirty="0" err="1" smtClean="0"/>
              <a:t>offers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to facilitate </a:t>
            </a:r>
            <a:r>
              <a:rPr lang="it-IT" dirty="0" err="1" smtClean="0"/>
              <a:t>this</a:t>
            </a:r>
            <a:r>
              <a:rPr lang="it-IT" dirty="0" smtClean="0"/>
              <a:t> new </a:t>
            </a:r>
            <a:r>
              <a:rPr lang="it-IT" dirty="0" err="1" smtClean="0"/>
              <a:t>deployment</a:t>
            </a:r>
            <a:r>
              <a:rPr lang="it-IT" dirty="0" smtClean="0"/>
              <a:t> model</a:t>
            </a:r>
          </a:p>
          <a:p>
            <a:pPr lvl="1"/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Giacinto’s</a:t>
            </a:r>
            <a:r>
              <a:rPr lang="it-IT" dirty="0" smtClean="0"/>
              <a:t> </a:t>
            </a:r>
            <a:r>
              <a:rPr lang="it-IT" dirty="0" err="1" smtClean="0"/>
              <a:t>presentation</a:t>
            </a:r>
            <a:r>
              <a:rPr lang="it-IT" dirty="0" smtClean="0"/>
              <a:t> </a:t>
            </a:r>
            <a:r>
              <a:rPr lang="it-IT" dirty="0" err="1" smtClean="0"/>
              <a:t>later</a:t>
            </a:r>
            <a:endParaRPr lang="it-IT" dirty="0" smtClean="0"/>
          </a:p>
          <a:p>
            <a:pPr lvl="1"/>
            <a:endParaRPr lang="it-IT" dirty="0"/>
          </a:p>
          <a:p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collaboration</a:t>
            </a:r>
            <a:r>
              <a:rPr lang="it-IT" dirty="0" smtClean="0"/>
              <a:t> in the EINFRA-12 </a:t>
            </a:r>
            <a:r>
              <a:rPr lang="it-IT" dirty="0" err="1" smtClean="0"/>
              <a:t>proposal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580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9192</TotalTime>
  <Words>145</Words>
  <Application>Microsoft Office PowerPoint</Application>
  <PresentationFormat>Presentazione su schermo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EGI/EMSODEV SLA Current status and future opportunities</vt:lpstr>
      <vt:lpstr>EGI/EMSODEV SLA Resource providers</vt:lpstr>
      <vt:lpstr>EGI/EMSODEV SLA Future opportunities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dscardaci</dc:creator>
  <cp:lastModifiedBy>dscardaci</cp:lastModifiedBy>
  <cp:revision>143</cp:revision>
  <dcterms:created xsi:type="dcterms:W3CDTF">2015-06-17T09:10:49Z</dcterms:created>
  <dcterms:modified xsi:type="dcterms:W3CDTF">2017-01-13T09:49:18Z</dcterms:modified>
</cp:coreProperties>
</file>