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"/>
  </p:notesMasterIdLst>
  <p:handoutMasterIdLst>
    <p:handoutMasterId r:id="rId12"/>
  </p:handoutMasterIdLst>
  <p:sldIdLst>
    <p:sldId id="280" r:id="rId4"/>
    <p:sldId id="290" r:id="rId5"/>
    <p:sldId id="295" r:id="rId6"/>
    <p:sldId id="296" r:id="rId7"/>
    <p:sldId id="297" r:id="rId8"/>
    <p:sldId id="293" r:id="rId9"/>
    <p:sldId id="28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85660" autoAdjust="0"/>
  </p:normalViewPr>
  <p:slideViewPr>
    <p:cSldViewPr showGuides="1">
      <p:cViewPr varScale="1">
        <p:scale>
          <a:sx n="99" d="100"/>
          <a:sy n="99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6B22-1E63-4CE0-AB5A-CC816DFEE10D}" type="datetime3">
              <a:rPr lang="en-US" smtClean="0"/>
              <a:t>2 February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648C-99AF-41FA-AAA6-E36E6E87C811}" type="datetime3">
              <a:rPr lang="en-US" smtClean="0"/>
              <a:t>2 February 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noProof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377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49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105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i.science-it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rketplace.egi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129796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US" dirty="0" smtClean="0"/>
              <a:t>Dean Flanders</a:t>
            </a:r>
            <a:endParaRPr lang="en-GB" dirty="0" smtClean="0"/>
          </a:p>
          <a:p>
            <a:r>
              <a:rPr lang="en-US" dirty="0" smtClean="0"/>
              <a:t>SwiNG / FMI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4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Marketplace Update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Update</a:t>
            </a:r>
            <a:endParaRPr lang="en-GB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pPr lvl="0"/>
            <a:r>
              <a:rPr lang="en-US" sz="1700" dirty="0" smtClean="0"/>
              <a:t>Working last few months developing the test system</a:t>
            </a:r>
          </a:p>
          <a:p>
            <a:pPr lvl="1"/>
            <a:r>
              <a:rPr lang="en-US" sz="1300" dirty="0" smtClean="0">
                <a:hlinkClick r:id="rId3"/>
              </a:rPr>
              <a:t>http://egi.science-it.ch</a:t>
            </a:r>
            <a:endParaRPr lang="en-US" sz="1300" dirty="0" smtClean="0"/>
          </a:p>
          <a:p>
            <a:pPr lvl="1"/>
            <a:r>
              <a:rPr lang="en-US" sz="1300" dirty="0" smtClean="0">
                <a:hlinkClick r:id="rId4"/>
              </a:rPr>
              <a:t>http://marketplace.egi.eu</a:t>
            </a:r>
            <a:endParaRPr lang="en-US" sz="1300" dirty="0" smtClean="0"/>
          </a:p>
          <a:p>
            <a:pPr lvl="0"/>
            <a:r>
              <a:rPr lang="en-US" sz="1700" dirty="0" smtClean="0"/>
              <a:t>Recent initiated pilots:</a:t>
            </a:r>
            <a:endParaRPr lang="en-US" sz="1700" dirty="0"/>
          </a:p>
          <a:p>
            <a:pPr lvl="1"/>
            <a:r>
              <a:rPr lang="en-US" sz="1700" dirty="0" smtClean="0"/>
              <a:t>Pilot initiated with Paul </a:t>
            </a:r>
            <a:r>
              <a:rPr lang="en-US" sz="1700" dirty="0" smtClean="0"/>
              <a:t>Scherrer Institute (PSI) for technology park </a:t>
            </a:r>
            <a:r>
              <a:rPr lang="en-US" sz="1700" dirty="0" smtClean="0"/>
              <a:t>implementation</a:t>
            </a:r>
          </a:p>
          <a:p>
            <a:pPr lvl="1"/>
            <a:r>
              <a:rPr lang="en-US" sz="1700" dirty="0" smtClean="0"/>
              <a:t>Pilot initiated with </a:t>
            </a:r>
            <a:r>
              <a:rPr lang="en-US" sz="1700" dirty="0" err="1" smtClean="0"/>
              <a:t>Thermo</a:t>
            </a:r>
            <a:r>
              <a:rPr lang="en-US" sz="1700" dirty="0" smtClean="0"/>
              <a:t> </a:t>
            </a:r>
            <a:r>
              <a:rPr lang="en-US" sz="1700" dirty="0"/>
              <a:t>Fisher </a:t>
            </a:r>
            <a:r>
              <a:rPr lang="en-US" sz="1700" dirty="0" smtClean="0"/>
              <a:t>Scientific</a:t>
            </a:r>
            <a:endParaRPr lang="en-US" sz="1700" dirty="0" smtClean="0"/>
          </a:p>
          <a:p>
            <a:pPr lvl="1"/>
            <a:r>
              <a:rPr lang="en-US" sz="1700" dirty="0" smtClean="0"/>
              <a:t>Pilot initiated with </a:t>
            </a:r>
            <a:r>
              <a:rPr lang="en-US" sz="1700" dirty="0" err="1" smtClean="0"/>
              <a:t>BioImaging</a:t>
            </a:r>
            <a:r>
              <a:rPr lang="en-US" sz="1700" dirty="0" smtClean="0"/>
              <a:t> Center in Bordeaux </a:t>
            </a:r>
          </a:p>
          <a:p>
            <a:pPr lvl="1"/>
            <a:r>
              <a:rPr lang="en-US" sz="1700" dirty="0" smtClean="0"/>
              <a:t>France </a:t>
            </a:r>
            <a:r>
              <a:rPr lang="en-US" sz="1700" dirty="0" err="1" smtClean="0"/>
              <a:t>Bioimaging</a:t>
            </a:r>
            <a:endParaRPr lang="en-US" sz="1700" dirty="0" smtClean="0"/>
          </a:p>
          <a:p>
            <a:r>
              <a:rPr lang="en-US" sz="1700" dirty="0" smtClean="0"/>
              <a:t>Recent Presentations / Awards</a:t>
            </a:r>
          </a:p>
          <a:p>
            <a:pPr lvl="1"/>
            <a:r>
              <a:rPr lang="en-US" sz="1600" dirty="0" smtClean="0"/>
              <a:t>S-Labs Award nomination</a:t>
            </a:r>
            <a:endParaRPr lang="en-US" sz="1600" dirty="0"/>
          </a:p>
          <a:p>
            <a:endParaRPr lang="en-US" sz="2100" dirty="0" smtClean="0"/>
          </a:p>
          <a:p>
            <a:pPr marL="0" indent="0">
              <a:buNone/>
            </a:pP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8248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Marketplace Prototype (PrestaShop)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84784"/>
            <a:ext cx="4076281" cy="46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EGI Marketplace Prototype </a:t>
            </a:r>
            <a:r>
              <a:rPr lang="en-US" dirty="0" smtClean="0"/>
              <a:t>(Open IRIS)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38746"/>
            <a:ext cx="5688632" cy="51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IRIS Pilot Use Cases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5251698" cy="210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98711"/>
            <a:ext cx="6430030" cy="2636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823972"/>
            <a:ext cx="5378373" cy="2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from the Current Usage of Overall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568952" cy="4784400"/>
          </a:xfrm>
        </p:spPr>
        <p:txBody>
          <a:bodyPr/>
          <a:lstStyle/>
          <a:p>
            <a:r>
              <a:rPr lang="en-US" dirty="0"/>
              <a:t>The Open IRIS platform that is based on has the following statistics:</a:t>
            </a:r>
          </a:p>
          <a:p>
            <a:pPr lvl="1"/>
            <a:r>
              <a:rPr lang="en-US" dirty="0"/>
              <a:t>3400 </a:t>
            </a:r>
            <a:r>
              <a:rPr lang="en-US" dirty="0" smtClean="0"/>
              <a:t>users -&gt; 4000 users</a:t>
            </a:r>
            <a:endParaRPr lang="en-US" dirty="0"/>
          </a:p>
          <a:p>
            <a:pPr lvl="1"/>
            <a:r>
              <a:rPr lang="en-US" dirty="0" smtClean="0"/>
              <a:t>984 </a:t>
            </a:r>
            <a:r>
              <a:rPr lang="en-US" dirty="0"/>
              <a:t>resources </a:t>
            </a:r>
            <a:r>
              <a:rPr lang="en-US" dirty="0" smtClean="0"/>
              <a:t>registered -&gt; 1167 resources</a:t>
            </a:r>
            <a:endParaRPr lang="en-US" dirty="0"/>
          </a:p>
          <a:p>
            <a:pPr lvl="1"/>
            <a:r>
              <a:rPr lang="en-US" dirty="0"/>
              <a:t>154 resource </a:t>
            </a:r>
            <a:r>
              <a:rPr lang="en-US" dirty="0" smtClean="0"/>
              <a:t>providers -&gt; 182 resource providers</a:t>
            </a:r>
            <a:endParaRPr lang="en-US" dirty="0"/>
          </a:p>
          <a:p>
            <a:pPr lvl="1"/>
            <a:r>
              <a:rPr lang="en-US" dirty="0"/>
              <a:t>119 registered </a:t>
            </a:r>
            <a:r>
              <a:rPr lang="en-US" dirty="0" smtClean="0"/>
              <a:t>organizations -&gt; 150 </a:t>
            </a:r>
            <a:r>
              <a:rPr lang="en-US" dirty="0" err="1" smtClean="0"/>
              <a:t>organizationn</a:t>
            </a:r>
            <a:endParaRPr lang="en-US" dirty="0"/>
          </a:p>
          <a:p>
            <a:pPr lvl="1"/>
            <a:r>
              <a:rPr lang="en-US" dirty="0" smtClean="0"/>
              <a:t>Over </a:t>
            </a:r>
            <a:r>
              <a:rPr lang="en-US" dirty="0"/>
              <a:t>40,000 resource usage requests in the past 6 </a:t>
            </a:r>
            <a:r>
              <a:rPr lang="en-US" dirty="0" smtClean="0"/>
              <a:t>months -&gt; 29,000 resource usag</a:t>
            </a:r>
            <a:r>
              <a:rPr lang="en-US" dirty="0" smtClean="0"/>
              <a:t>e requests in 3 months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142</Words>
  <Application>Microsoft Office PowerPoint</Application>
  <PresentationFormat>On-screen Show (4:3)</PresentationFormat>
  <Paragraphs>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Verdana</vt:lpstr>
      <vt:lpstr>EGI Engage powerpoint presentation v3</vt:lpstr>
      <vt:lpstr>EGI Powerpoint Presentation (body)</vt:lpstr>
      <vt:lpstr>EGI Powerpoint Presentation (closing)</vt:lpstr>
      <vt:lpstr>Marketplace Update</vt:lpstr>
      <vt:lpstr>Update</vt:lpstr>
      <vt:lpstr>EGI Marketplace Prototype (PrestaShop)</vt:lpstr>
      <vt:lpstr>EGI Marketplace Prototype (Open IRIS)</vt:lpstr>
      <vt:lpstr>Open IRIS Pilot Use Cases</vt:lpstr>
      <vt:lpstr>Statistics from the Current Usage of Overall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Flanders, Dean</cp:lastModifiedBy>
  <cp:revision>81</cp:revision>
  <dcterms:created xsi:type="dcterms:W3CDTF">2015-05-07T09:24:15Z</dcterms:created>
  <dcterms:modified xsi:type="dcterms:W3CDTF">2017-02-02T10:52:50Z</dcterms:modified>
</cp:coreProperties>
</file>