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84" r:id="rId6"/>
  </p:sldMasterIdLst>
  <p:notesMasterIdLst>
    <p:notesMasterId r:id="rId10"/>
  </p:notesMasterIdLst>
  <p:sldIdLst>
    <p:sldId id="408" r:id="rId7"/>
    <p:sldId id="406" r:id="rId8"/>
    <p:sldId id="409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006600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607" autoAdjust="0"/>
  </p:normalViewPr>
  <p:slideViewPr>
    <p:cSldViewPr>
      <p:cViewPr varScale="1">
        <p:scale>
          <a:sx n="106" d="100"/>
          <a:sy n="106" d="100"/>
        </p:scale>
        <p:origin x="-18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B27655DB-814B-4EB2-835C-21CD749E3C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85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>
              <a:latin typeface="Lucida Grande"/>
              <a:ea typeface="ヒラギノ角ゴ Pro W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1BD940-D8BE-434D-A7F0-95FFF684889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EF333-E0E5-4427-9025-0CEFE54309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8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93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573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741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24264-6914-44B8-B5B8-B1E9C2AF67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4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54C6A-DB23-4668-BAFD-646567C3B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9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9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4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86047"/>
            <a:ext cx="7848872" cy="1362075"/>
          </a:xfrm>
        </p:spPr>
        <p:txBody>
          <a:bodyPr anchor="t"/>
          <a:lstStyle>
            <a:lvl1pPr algn="l">
              <a:defRPr sz="4400" b="1" cap="none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08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997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9482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4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D0D94D-E74E-4597-A41A-F250C2AE6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CF254EEE-A349-4FF1-967A-DBDC38E0D7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GOCDB/Write_API/Technical_Documentation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GOCDB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02/02/2017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EGI Engage WP3 Meeting</a:t>
            </a:r>
            <a:br>
              <a:rPr lang="en-GB" dirty="0" smtClean="0"/>
            </a:br>
            <a:r>
              <a:rPr lang="en-GB" dirty="0" smtClean="0"/>
              <a:t>George Ryall &amp; David Meredith</a:t>
            </a:r>
          </a:p>
        </p:txBody>
      </p:sp>
    </p:spTree>
    <p:extLst>
      <p:ext uri="{BB962C8B-B14F-4D97-AF65-F5344CB8AC3E}">
        <p14:creationId xmlns:p14="http://schemas.microsoft.com/office/powerpoint/2010/main" val="824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GOCDB 5.7 released</a:t>
            </a: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233069"/>
          </a:xfrm>
        </p:spPr>
        <p:txBody>
          <a:bodyPr/>
          <a:lstStyle/>
          <a:p>
            <a:r>
              <a:rPr lang="en-US" altLang="en-US" sz="2000" dirty="0" smtClean="0"/>
              <a:t>Released 7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of December, appears stable</a:t>
            </a:r>
          </a:p>
          <a:p>
            <a:r>
              <a:rPr lang="en-US" altLang="en-US" sz="2000" dirty="0" smtClean="0"/>
              <a:t>Main changes:</a:t>
            </a:r>
          </a:p>
          <a:p>
            <a:pPr lvl="1"/>
            <a:r>
              <a:rPr lang="en-GB" altLang="en-US" sz="2000" dirty="0"/>
              <a:t>Write </a:t>
            </a:r>
            <a:r>
              <a:rPr lang="en-GB" altLang="en-US" sz="2000" dirty="0" smtClean="0"/>
              <a:t>API</a:t>
            </a:r>
          </a:p>
          <a:p>
            <a:pPr lvl="2"/>
            <a:r>
              <a:rPr lang="en-GB" altLang="en-US" sz="1800" dirty="0" smtClean="0"/>
              <a:t>As described in previous presentations. </a:t>
            </a:r>
            <a:br>
              <a:rPr lang="en-GB" altLang="en-US" sz="1800" dirty="0" smtClean="0"/>
            </a:br>
            <a:r>
              <a:rPr lang="en-GB" sz="1800" dirty="0" smtClean="0">
                <a:hlinkClick r:id="rId2"/>
              </a:rPr>
              <a:t>https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wiki.egi.eu/wiki/GOCDB/Write_API/Technical_Documentation</a:t>
            </a:r>
            <a:r>
              <a:rPr lang="en-GB" sz="1800" dirty="0" smtClean="0"/>
              <a:t> </a:t>
            </a:r>
            <a:endParaRPr lang="en-GB" altLang="en-US" sz="1800" dirty="0"/>
          </a:p>
          <a:p>
            <a:pPr lvl="1"/>
            <a:r>
              <a:rPr lang="en-GB" altLang="en-US" sz="2000" dirty="0" smtClean="0"/>
              <a:t> </a:t>
            </a:r>
            <a:r>
              <a:rPr lang="en-GB" altLang="en-US" sz="2000" dirty="0"/>
              <a:t>New attributes on service </a:t>
            </a:r>
            <a:r>
              <a:rPr lang="en-GB" altLang="en-US" sz="2000" dirty="0" smtClean="0"/>
              <a:t>endpoints:</a:t>
            </a:r>
            <a:endParaRPr lang="en-GB" altLang="en-US" sz="2000" dirty="0"/>
          </a:p>
          <a:p>
            <a:pPr lvl="2"/>
            <a:r>
              <a:rPr lang="en-GB" altLang="en-US" sz="1800" dirty="0"/>
              <a:t>New Boolean ‘monitored’ flag, exposed through read API.</a:t>
            </a:r>
          </a:p>
          <a:p>
            <a:pPr lvl="2"/>
            <a:r>
              <a:rPr lang="en-GB" altLang="en-US" sz="1800" dirty="0"/>
              <a:t>New Email field for adding contact details to service endpoints.</a:t>
            </a:r>
          </a:p>
          <a:p>
            <a:pPr lvl="1"/>
            <a:r>
              <a:rPr lang="en-GB" altLang="en-US" sz="2000" dirty="0"/>
              <a:t>Optional cursor based paging on Read API:</a:t>
            </a:r>
          </a:p>
          <a:p>
            <a:pPr lvl="2"/>
            <a:r>
              <a:rPr lang="en-GB" altLang="en-US" sz="1800" dirty="0"/>
              <a:t>Replaces the current OFFSET-based paging that is available on the ‘</a:t>
            </a:r>
            <a:r>
              <a:rPr lang="en-GB" altLang="en-US" sz="1800" dirty="0" err="1"/>
              <a:t>get_downtime</a:t>
            </a:r>
            <a:r>
              <a:rPr lang="en-GB" altLang="en-US" sz="1800" dirty="0"/>
              <a:t>*’ methods. Response to possible data inconsistency issues when offset-paging over real-time data.</a:t>
            </a:r>
          </a:p>
          <a:p>
            <a:pPr lvl="1"/>
            <a:endParaRPr lang="en-US" alt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would like to hold an OTAG for GOCDB in order to agree reprioritisation of current requirements and develop a roadmap for development to the end of EGI </a:t>
            </a:r>
            <a:r>
              <a:rPr lang="en-GB" dirty="0" smtClean="0"/>
              <a:t>engage. </a:t>
            </a:r>
          </a:p>
          <a:p>
            <a:r>
              <a:rPr lang="en-GB" dirty="0" smtClean="0"/>
              <a:t>There are a number of small incremental improvements possible as well as larger scale ones such as checking the freshness of data, expansion of the capability of the write-</a:t>
            </a:r>
            <a:r>
              <a:rPr lang="en-GB" dirty="0" err="1" smtClean="0"/>
              <a:t>api</a:t>
            </a:r>
            <a:r>
              <a:rPr lang="en-GB" dirty="0" smtClean="0"/>
              <a:t>, and refactoring the code to introduce a </a:t>
            </a:r>
            <a:r>
              <a:rPr lang="en-GB" smtClean="0"/>
              <a:t>proper framework.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06745434"/>
      </p:ext>
    </p:extLst>
  </p:cSld>
  <p:clrMapOvr>
    <a:masterClrMapping/>
  </p:clrMapOvr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BF215B8A3384E874FC40A3B0B2302" ma:contentTypeVersion="4" ma:contentTypeDescription="Create a new document." ma:contentTypeScope="" ma:versionID="f198c3dfa143f328b4bfb76fd905c4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66758ad48435124b95dc0df0729e68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EDD1CD-9190-4F8F-B585-354F10A56A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E48F0D-BF64-462E-8350-40C896A295A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3DFA70B-2EBB-489B-8E34-F6A10FA68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BCC6841-A44A-4169-8C68-FB5738C43ABF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331</TotalTime>
  <Words>102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STFC_PowerPoint_template</vt:lpstr>
      <vt:lpstr>1_Blank Presentation</vt:lpstr>
      <vt:lpstr>GOCDB Update</vt:lpstr>
      <vt:lpstr>GOCDB 5.7 released</vt:lpstr>
      <vt:lpstr>Next Developments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Corporate PowerPoint Template</dc:title>
  <dc:creator>kw77</dc:creator>
  <cp:lastModifiedBy>Ryall, George (STFC,RAL,SC)</cp:lastModifiedBy>
  <cp:revision>6</cp:revision>
  <dcterms:created xsi:type="dcterms:W3CDTF">2012-07-12T11:46:55Z</dcterms:created>
  <dcterms:modified xsi:type="dcterms:W3CDTF">2017-02-01T16:30:41Z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Summers, Karen (STFC,RAL,OBR)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Summers, Karen (STFC,RAL,OBR)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ContentTypeId">
    <vt:lpwstr>0x010100F731947B08D5984288BC8B16A979FF50</vt:lpwstr>
  </property>
  <property fmtid="{D5CDD505-2E9C-101B-9397-08002B2CF9AE}" pid="9" name="_SourceUrl">
    <vt:lpwstr/>
  </property>
</Properties>
</file>