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9"/>
  </p:notesMasterIdLst>
  <p:handoutMasterIdLst>
    <p:handoutMasterId r:id="rId10"/>
  </p:handoutMasterIdLst>
  <p:sldIdLst>
    <p:sldId id="280" r:id="rId4"/>
    <p:sldId id="291" r:id="rId5"/>
    <p:sldId id="294" r:id="rId6"/>
    <p:sldId id="295" r:id="rId7"/>
    <p:sldId id="28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85777" autoAdjust="0"/>
  </p:normalViewPr>
  <p:slideViewPr>
    <p:cSldViewPr showGuides="1">
      <p:cViewPr varScale="1">
        <p:scale>
          <a:sx n="78" d="100"/>
          <a:sy n="78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24/03/2017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24-3-2017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have a second DPM site testing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13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3/24/2017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WP3 Meeting – </a:t>
            </a:r>
            <a:r>
              <a:rPr lang="en-GB" dirty="0" smtClean="0"/>
              <a:t>2017-03-24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Repository Update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Adrian Coveney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Cloud Accounting</a:t>
            </a:r>
          </a:p>
          <a:p>
            <a:pPr lvl="1"/>
            <a:r>
              <a:rPr lang="en-GB" dirty="0" smtClean="0"/>
              <a:t>Change request approved </a:t>
            </a:r>
            <a:r>
              <a:rPr lang="en-GB" dirty="0" smtClean="0"/>
              <a:t>by </a:t>
            </a:r>
            <a:r>
              <a:rPr lang="en-GB" dirty="0"/>
              <a:t>Change Advisory Board </a:t>
            </a:r>
            <a:r>
              <a:rPr lang="en-GB" dirty="0" smtClean="0"/>
              <a:t>for cloud schema v0.4 rollout. Change made in February.</a:t>
            </a:r>
          </a:p>
          <a:p>
            <a:pPr lvl="1"/>
            <a:r>
              <a:rPr lang="en-GB" dirty="0" smtClean="0"/>
              <a:t>Some problems sending data to Portal now fixed.</a:t>
            </a:r>
          </a:p>
          <a:p>
            <a:pPr lvl="1"/>
            <a:r>
              <a:rPr lang="en-GB" dirty="0" smtClean="0"/>
              <a:t>Some </a:t>
            </a:r>
            <a:r>
              <a:rPr lang="en-GB" dirty="0" smtClean="0"/>
              <a:t>work required to add schema v0.4 fields to the Portal.</a:t>
            </a:r>
          </a:p>
          <a:p>
            <a:pPr lvl="1"/>
            <a:r>
              <a:rPr lang="en-GB" dirty="0" smtClean="0"/>
              <a:t>Working on new implementation of long running VM </a:t>
            </a:r>
            <a:r>
              <a:rPr lang="en-GB" dirty="0" smtClean="0"/>
              <a:t>support</a:t>
            </a:r>
            <a:r>
              <a:rPr lang="en-GB" dirty="0" smtClean="0"/>
              <a:t>. Method is simpler, but need to test performance.</a:t>
            </a:r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Storage accounting</a:t>
            </a:r>
          </a:p>
          <a:p>
            <a:pPr lvl="1"/>
            <a:r>
              <a:rPr lang="en-GB" dirty="0" smtClean="0"/>
              <a:t>About 25 sites sending records with a few more in the process of setting up storage accounting.</a:t>
            </a:r>
          </a:p>
          <a:p>
            <a:pPr lvl="1"/>
            <a:r>
              <a:rPr lang="en-GB" dirty="0" smtClean="0"/>
              <a:t>Some tweaks needed to records sent to Portal.</a:t>
            </a:r>
            <a:endParaRPr lang="en-GB" dirty="0"/>
          </a:p>
          <a:p>
            <a:pPr lvl="1"/>
            <a:r>
              <a:rPr lang="en-GB" dirty="0" smtClean="0"/>
              <a:t>Then will work on updated summaries to send to the Portal.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Big </a:t>
            </a:r>
            <a:r>
              <a:rPr lang="en-GB" dirty="0"/>
              <a:t>data tools</a:t>
            </a:r>
          </a:p>
          <a:p>
            <a:pPr lvl="1"/>
            <a:r>
              <a:rPr lang="en-GB" dirty="0" smtClean="0"/>
              <a:t>Still waiting for feedback on testing report.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35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Dataset </a:t>
            </a:r>
            <a:r>
              <a:rPr lang="en-GB" dirty="0"/>
              <a:t>usage accounting</a:t>
            </a:r>
          </a:p>
          <a:p>
            <a:pPr lvl="1"/>
            <a:r>
              <a:rPr lang="en-GB" dirty="0" smtClean="0"/>
              <a:t>Next </a:t>
            </a:r>
            <a:r>
              <a:rPr lang="en-GB" dirty="0"/>
              <a:t>step is improving the prototype and </a:t>
            </a:r>
            <a:r>
              <a:rPr lang="en-GB" dirty="0" smtClean="0"/>
              <a:t>firm </a:t>
            </a:r>
            <a:r>
              <a:rPr lang="en-GB" dirty="0"/>
              <a:t>up the definition of data set accounting metrics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Waiting for </a:t>
            </a:r>
            <a:r>
              <a:rPr lang="en-GB" dirty="0" err="1" smtClean="0"/>
              <a:t>OneData</a:t>
            </a:r>
            <a:r>
              <a:rPr lang="en-GB" dirty="0" smtClean="0"/>
              <a:t> to add persistent ID functionality.</a:t>
            </a:r>
            <a:endParaRPr lang="en-GB" dirty="0"/>
          </a:p>
          <a:p>
            <a:pPr lvl="1"/>
            <a:endParaRPr lang="en-GB" dirty="0" smtClean="0"/>
          </a:p>
          <a:p>
            <a:r>
              <a:rPr lang="en-GB" dirty="0" smtClean="0"/>
              <a:t>ARGO Messaging Service</a:t>
            </a:r>
          </a:p>
          <a:p>
            <a:pPr lvl="1"/>
            <a:r>
              <a:rPr lang="en-GB" dirty="0" smtClean="0"/>
              <a:t>Monitoring changes to the AMS Python module that ARGO is creating.</a:t>
            </a:r>
          </a:p>
          <a:p>
            <a:pPr lvl="1"/>
            <a:r>
              <a:rPr lang="en-GB" dirty="0" smtClean="0"/>
              <a:t>Will test once it seems somewhat stable.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08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-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v3.2-1</Template>
  <TotalTime>2461</TotalTime>
  <Words>185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EGI Engage powerpoint presentation v3.2-1</vt:lpstr>
      <vt:lpstr>EGI Powerpoint Presentation (body)</vt:lpstr>
      <vt:lpstr>EGI Powerpoint Presentation (closing)</vt:lpstr>
      <vt:lpstr>Accounting Repository Update</vt:lpstr>
      <vt:lpstr>Updates</vt:lpstr>
      <vt:lpstr>Updates</vt:lpstr>
      <vt:lpstr>Updates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Repository Update</dc:title>
  <dc:creator>Coveney, Adrian (STFC,RAL,SC)</dc:creator>
  <cp:lastModifiedBy>Coveney, Adrian (STFC,RAL,SC)</cp:lastModifiedBy>
  <cp:revision>40</cp:revision>
  <dcterms:created xsi:type="dcterms:W3CDTF">2016-07-20T07:43:01Z</dcterms:created>
  <dcterms:modified xsi:type="dcterms:W3CDTF">2017-03-24T13:37:46Z</dcterms:modified>
</cp:coreProperties>
</file>