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1"/>
  </p:notesMasterIdLst>
  <p:handoutMasterIdLst>
    <p:handoutMasterId r:id="rId12"/>
  </p:handoutMasterIdLst>
  <p:sldIdLst>
    <p:sldId id="280" r:id="rId4"/>
    <p:sldId id="290" r:id="rId5"/>
    <p:sldId id="295" r:id="rId6"/>
    <p:sldId id="296" r:id="rId7"/>
    <p:sldId id="297" r:id="rId8"/>
    <p:sldId id="293" r:id="rId9"/>
    <p:sldId id="28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90" autoAdjust="0"/>
    <p:restoredTop sz="85660" autoAdjust="0"/>
  </p:normalViewPr>
  <p:slideViewPr>
    <p:cSldViewPr showGuides="1">
      <p:cViewPr varScale="1">
        <p:scale>
          <a:sx n="99" d="100"/>
          <a:sy n="99" d="100"/>
        </p:scale>
        <p:origin x="7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16B22-1E63-4CE0-AB5A-CC816DFEE10D}" type="datetime3">
              <a:rPr lang="en-US" smtClean="0"/>
              <a:t>24 March 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3648C-99AF-41FA-AAA6-E36E6E87C811}" type="datetime3">
              <a:rPr lang="en-US" smtClean="0"/>
              <a:t>24 March 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it-IT" noProof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3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3778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492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105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gi.science-it.c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arketplace.egi.e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1" y="3643200"/>
            <a:ext cx="5689178" cy="1297968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US" dirty="0" smtClean="0"/>
              <a:t>Dean Flanders</a:t>
            </a:r>
            <a:endParaRPr lang="en-GB" dirty="0" smtClean="0"/>
          </a:p>
          <a:p>
            <a:r>
              <a:rPr lang="en-US" dirty="0" smtClean="0"/>
              <a:t>SwiNG / </a:t>
            </a:r>
            <a:r>
              <a:rPr lang="en-US" dirty="0" smtClean="0"/>
              <a:t>FMI</a:t>
            </a:r>
          </a:p>
          <a:p>
            <a:r>
              <a:rPr lang="en-US" dirty="0" smtClean="0"/>
              <a:t>March 24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40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Marketplace Update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 smtClean="0"/>
              <a:t>Update</a:t>
            </a:r>
            <a:endParaRPr lang="en-GB" sz="29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9996" y="1196752"/>
            <a:ext cx="8424936" cy="5400600"/>
          </a:xfrm>
        </p:spPr>
        <p:txBody>
          <a:bodyPr/>
          <a:lstStyle/>
          <a:p>
            <a:pPr lvl="0"/>
            <a:r>
              <a:rPr lang="en-US" sz="1200" dirty="0" smtClean="0"/>
              <a:t>Test systems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3"/>
              </a:rPr>
              <a:t>http://egi.science-it.ch</a:t>
            </a:r>
            <a:endParaRPr lang="en-US" sz="1200" dirty="0" smtClean="0"/>
          </a:p>
          <a:p>
            <a:pPr lvl="1"/>
            <a:r>
              <a:rPr lang="en-US" sz="1200" dirty="0" smtClean="0">
                <a:hlinkClick r:id="rId4"/>
              </a:rPr>
              <a:t>http://marketplace.egi.eu</a:t>
            </a:r>
            <a:endParaRPr lang="en-US" sz="1200" dirty="0" smtClean="0"/>
          </a:p>
          <a:p>
            <a:pPr lvl="0"/>
            <a:r>
              <a:rPr lang="en-US" sz="1200" dirty="0" smtClean="0"/>
              <a:t>Initial agreements for Open IRIS:</a:t>
            </a:r>
          </a:p>
          <a:p>
            <a:pPr lvl="1"/>
            <a:r>
              <a:rPr lang="en-US" sz="1200" dirty="0"/>
              <a:t>France </a:t>
            </a:r>
            <a:r>
              <a:rPr lang="en-US" sz="1200" dirty="0" err="1" smtClean="0"/>
              <a:t>Bioimaging</a:t>
            </a:r>
            <a:endParaRPr lang="en-US" sz="1200" dirty="0"/>
          </a:p>
          <a:p>
            <a:pPr lvl="1"/>
            <a:r>
              <a:rPr lang="en-US" sz="1200" dirty="0" smtClean="0"/>
              <a:t>Paul </a:t>
            </a:r>
            <a:r>
              <a:rPr lang="en-US" sz="1200" dirty="0" err="1"/>
              <a:t>Scherrer</a:t>
            </a:r>
            <a:r>
              <a:rPr lang="en-US" sz="1200" dirty="0"/>
              <a:t> Institute (PSI</a:t>
            </a:r>
            <a:r>
              <a:rPr lang="en-US" sz="1200" dirty="0" smtClean="0"/>
              <a:t>)</a:t>
            </a:r>
            <a:endParaRPr lang="en-US" sz="1200" dirty="0" smtClean="0"/>
          </a:p>
          <a:p>
            <a:pPr lvl="0"/>
            <a:r>
              <a:rPr lang="en-US" sz="1200" dirty="0" smtClean="0"/>
              <a:t>Recent </a:t>
            </a:r>
            <a:r>
              <a:rPr lang="en-US" sz="1200" dirty="0" smtClean="0"/>
              <a:t>initiated </a:t>
            </a:r>
            <a:r>
              <a:rPr lang="en-US" sz="1200" dirty="0" smtClean="0"/>
              <a:t>pilots for Open IRIS:</a:t>
            </a:r>
          </a:p>
          <a:p>
            <a:pPr lvl="1"/>
            <a:r>
              <a:rPr lang="en-US" sz="1200" dirty="0" smtClean="0"/>
              <a:t>MDC in Berlin</a:t>
            </a:r>
          </a:p>
          <a:p>
            <a:pPr lvl="1"/>
            <a:r>
              <a:rPr lang="en-US" sz="1200" dirty="0" smtClean="0"/>
              <a:t>UPMC in Paris</a:t>
            </a:r>
          </a:p>
          <a:p>
            <a:pPr lvl="1"/>
            <a:r>
              <a:rPr lang="en-US" sz="1200" dirty="0" smtClean="0"/>
              <a:t>Newcastle University</a:t>
            </a:r>
          </a:p>
          <a:p>
            <a:pPr lvl="1"/>
            <a:r>
              <a:rPr lang="en-US" sz="1200" dirty="0" smtClean="0"/>
              <a:t>ICM in Paris</a:t>
            </a:r>
          </a:p>
          <a:p>
            <a:pPr lvl="1"/>
            <a:r>
              <a:rPr lang="en-US" sz="1200" dirty="0" smtClean="0"/>
              <a:t>EU-Life grants database \ </a:t>
            </a:r>
            <a:r>
              <a:rPr lang="en-US" sz="1200" dirty="0" err="1" smtClean="0"/>
              <a:t>EUResearch</a:t>
            </a:r>
            <a:endParaRPr lang="en-US" sz="1200" dirty="0" smtClean="0"/>
          </a:p>
          <a:p>
            <a:pPr lvl="0"/>
            <a:r>
              <a:rPr lang="en-US" sz="1200" dirty="0" smtClean="0"/>
              <a:t>Ongoing pilots for Open IRIS</a:t>
            </a:r>
            <a:endParaRPr lang="en-US" sz="1200" dirty="0" smtClean="0"/>
          </a:p>
          <a:p>
            <a:pPr lvl="1"/>
            <a:r>
              <a:rPr lang="en-US" sz="1200" dirty="0" smtClean="0"/>
              <a:t>Pilot </a:t>
            </a:r>
            <a:r>
              <a:rPr lang="en-US" sz="1200" dirty="0" err="1" smtClean="0"/>
              <a:t>Thermo</a:t>
            </a:r>
            <a:r>
              <a:rPr lang="en-US" sz="1200" dirty="0" smtClean="0"/>
              <a:t> </a:t>
            </a:r>
            <a:r>
              <a:rPr lang="en-US" sz="1200" dirty="0"/>
              <a:t>Fisher </a:t>
            </a:r>
            <a:r>
              <a:rPr lang="en-US" sz="1200" dirty="0" smtClean="0"/>
              <a:t>Scientific</a:t>
            </a:r>
          </a:p>
          <a:p>
            <a:pPr lvl="1"/>
            <a:r>
              <a:rPr lang="en-US" sz="1200" dirty="0" smtClean="0"/>
              <a:t>Pilot </a:t>
            </a:r>
            <a:r>
              <a:rPr lang="en-US" sz="1200" dirty="0" err="1" smtClean="0"/>
              <a:t>BioImaging</a:t>
            </a:r>
            <a:r>
              <a:rPr lang="en-US" sz="1200" dirty="0" smtClean="0"/>
              <a:t> </a:t>
            </a:r>
            <a:r>
              <a:rPr lang="en-US" sz="1200" dirty="0" smtClean="0"/>
              <a:t>Center in Bordeaux </a:t>
            </a:r>
            <a:endParaRPr lang="en-US" sz="1200" dirty="0" smtClean="0"/>
          </a:p>
          <a:p>
            <a:r>
              <a:rPr lang="en-US" sz="1200" dirty="0" smtClean="0"/>
              <a:t>Presentations / Upcoming presentations for Open IRIS:</a:t>
            </a:r>
          </a:p>
          <a:p>
            <a:pPr lvl="1"/>
            <a:r>
              <a:rPr lang="en-US" sz="1200" dirty="0" smtClean="0"/>
              <a:t>UPMC in Paris in March</a:t>
            </a:r>
          </a:p>
          <a:p>
            <a:pPr lvl="1"/>
            <a:r>
              <a:rPr lang="en-US" sz="1200" dirty="0" smtClean="0"/>
              <a:t>ICM in Paris in March</a:t>
            </a:r>
            <a:endParaRPr lang="en-US" sz="1200" dirty="0" smtClean="0"/>
          </a:p>
          <a:p>
            <a:pPr lvl="1"/>
            <a:r>
              <a:rPr lang="en-US" sz="1200" dirty="0" smtClean="0"/>
              <a:t>MDC </a:t>
            </a:r>
            <a:r>
              <a:rPr lang="en-US" sz="1200" dirty="0" smtClean="0"/>
              <a:t>and BIH in Berlin in March</a:t>
            </a:r>
          </a:p>
          <a:p>
            <a:pPr lvl="1"/>
            <a:r>
              <a:rPr lang="en-US" sz="1200" dirty="0"/>
              <a:t>Executive Agency for SMEs (EASME) presentation in Brussels in </a:t>
            </a:r>
            <a:r>
              <a:rPr lang="en-US" sz="1200" dirty="0" smtClean="0"/>
              <a:t>March</a:t>
            </a:r>
            <a:endParaRPr lang="en-US" sz="1200" dirty="0" smtClean="0"/>
          </a:p>
          <a:p>
            <a:pPr lvl="1"/>
            <a:r>
              <a:rPr lang="en-US" sz="1200" dirty="0" err="1" smtClean="0"/>
              <a:t>ThermoFischer</a:t>
            </a:r>
            <a:r>
              <a:rPr lang="en-US" sz="1200" dirty="0" smtClean="0"/>
              <a:t> “rent a lab” discussion in April</a:t>
            </a:r>
          </a:p>
          <a:p>
            <a:pPr lvl="1"/>
            <a:r>
              <a:rPr lang="en-US" sz="1200" dirty="0" smtClean="0"/>
              <a:t>Basel Area Development meeting in April</a:t>
            </a:r>
          </a:p>
          <a:p>
            <a:pPr lvl="1"/>
            <a:r>
              <a:rPr lang="en-US" sz="1200" dirty="0" smtClean="0"/>
              <a:t>S-Labs meeting </a:t>
            </a:r>
            <a:r>
              <a:rPr lang="en-US" sz="1200" dirty="0"/>
              <a:t>in </a:t>
            </a:r>
            <a:r>
              <a:rPr lang="en-US" sz="1200" dirty="0" smtClean="0"/>
              <a:t>May in York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48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EGI Marketplace Prototype (PrestaShop)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84784"/>
            <a:ext cx="4076281" cy="46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EGI Marketplace Prototype </a:t>
            </a:r>
            <a:r>
              <a:rPr lang="en-US" dirty="0" smtClean="0"/>
              <a:t>(Open IRIS)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38746"/>
            <a:ext cx="5688632" cy="515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IRIS Pilot Use Cases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73302"/>
            <a:ext cx="6674659" cy="26368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60848"/>
            <a:ext cx="6667639" cy="2682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710" y="2852936"/>
            <a:ext cx="6686723" cy="33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from the Current Usage of Overall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568952" cy="4784400"/>
          </a:xfrm>
        </p:spPr>
        <p:txBody>
          <a:bodyPr/>
          <a:lstStyle/>
          <a:p>
            <a:r>
              <a:rPr lang="en-US" dirty="0"/>
              <a:t>The Open IRIS platform that is based on has the following </a:t>
            </a:r>
            <a:r>
              <a:rPr lang="en-US" dirty="0" smtClean="0"/>
              <a:t>statistics since last meeting:</a:t>
            </a:r>
            <a:endParaRPr lang="en-US" dirty="0"/>
          </a:p>
          <a:p>
            <a:pPr lvl="1"/>
            <a:r>
              <a:rPr lang="en-US" dirty="0" smtClean="0"/>
              <a:t>4000 </a:t>
            </a:r>
            <a:r>
              <a:rPr lang="en-US" dirty="0" smtClean="0"/>
              <a:t>users -&gt; </a:t>
            </a:r>
            <a:r>
              <a:rPr lang="en-US" dirty="0" smtClean="0"/>
              <a:t>4243 </a:t>
            </a:r>
            <a:r>
              <a:rPr lang="en-US" dirty="0" smtClean="0"/>
              <a:t>users</a:t>
            </a:r>
            <a:endParaRPr lang="en-US" dirty="0"/>
          </a:p>
          <a:p>
            <a:pPr lvl="1"/>
            <a:r>
              <a:rPr lang="en-US" dirty="0" smtClean="0"/>
              <a:t>1167</a:t>
            </a:r>
            <a:r>
              <a:rPr lang="en-US" dirty="0" smtClean="0"/>
              <a:t> </a:t>
            </a:r>
            <a:r>
              <a:rPr lang="en-US" dirty="0"/>
              <a:t>resources </a:t>
            </a:r>
            <a:r>
              <a:rPr lang="en-US" dirty="0" smtClean="0"/>
              <a:t>registered -&gt; </a:t>
            </a:r>
            <a:r>
              <a:rPr lang="en-US" dirty="0" smtClean="0"/>
              <a:t>1385 </a:t>
            </a:r>
            <a:r>
              <a:rPr lang="en-US" dirty="0" smtClean="0"/>
              <a:t>resources</a:t>
            </a:r>
            <a:endParaRPr lang="en-US" dirty="0"/>
          </a:p>
          <a:p>
            <a:pPr lvl="1"/>
            <a:r>
              <a:rPr lang="en-US" dirty="0" smtClean="0"/>
              <a:t>182 </a:t>
            </a:r>
            <a:r>
              <a:rPr lang="en-US" dirty="0"/>
              <a:t>resource </a:t>
            </a:r>
            <a:r>
              <a:rPr lang="en-US" dirty="0" smtClean="0"/>
              <a:t>providers -&gt; </a:t>
            </a:r>
            <a:r>
              <a:rPr lang="en-US" dirty="0" smtClean="0"/>
              <a:t>194 </a:t>
            </a:r>
            <a:r>
              <a:rPr lang="en-US" dirty="0" smtClean="0"/>
              <a:t>resource providers</a:t>
            </a:r>
            <a:endParaRPr lang="en-US" dirty="0"/>
          </a:p>
          <a:p>
            <a:pPr lvl="1"/>
            <a:r>
              <a:rPr lang="en-US" dirty="0" smtClean="0"/>
              <a:t>150 </a:t>
            </a:r>
            <a:r>
              <a:rPr lang="en-US" dirty="0"/>
              <a:t>registered </a:t>
            </a:r>
            <a:r>
              <a:rPr lang="en-US" dirty="0" smtClean="0"/>
              <a:t>organizations -&gt; </a:t>
            </a:r>
            <a:r>
              <a:rPr lang="en-US" dirty="0" smtClean="0"/>
              <a:t>162 organizations</a:t>
            </a:r>
            <a:endParaRPr lang="en-US" dirty="0"/>
          </a:p>
          <a:p>
            <a:pPr lvl="1"/>
            <a:r>
              <a:rPr lang="en-US" dirty="0" smtClean="0"/>
              <a:t>Over </a:t>
            </a:r>
            <a:r>
              <a:rPr lang="en-US" dirty="0" smtClean="0"/>
              <a:t>52</a:t>
            </a:r>
            <a:r>
              <a:rPr lang="en-US" dirty="0"/>
              <a:t>K</a:t>
            </a:r>
            <a:r>
              <a:rPr lang="en-US" dirty="0" smtClean="0"/>
              <a:t> </a:t>
            </a:r>
            <a:r>
              <a:rPr lang="en-US" dirty="0"/>
              <a:t>resource usage requests in the past 6 </a:t>
            </a:r>
            <a:r>
              <a:rPr lang="en-US" dirty="0" smtClean="0"/>
              <a:t>months, 30K </a:t>
            </a:r>
            <a:r>
              <a:rPr lang="en-US" dirty="0" smtClean="0"/>
              <a:t>resource usage requests </a:t>
            </a:r>
            <a:r>
              <a:rPr lang="en-US" dirty="0" smtClean="0"/>
              <a:t>in last </a:t>
            </a:r>
            <a:r>
              <a:rPr lang="en-US" dirty="0" smtClean="0"/>
              <a:t>3 months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7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 Engage powerpoint presentation v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3915</TotalTime>
  <Words>214</Words>
  <Application>Microsoft Office PowerPoint</Application>
  <PresentationFormat>On-screen Show (4:3)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Verdana</vt:lpstr>
      <vt:lpstr>EGI Engage powerpoint presentation v3</vt:lpstr>
      <vt:lpstr>EGI Powerpoint Presentation (body)</vt:lpstr>
      <vt:lpstr>EGI Powerpoint Presentation (closing)</vt:lpstr>
      <vt:lpstr>Marketplace Update</vt:lpstr>
      <vt:lpstr>Update</vt:lpstr>
      <vt:lpstr>EGI Marketplace Prototype (PrestaShop)</vt:lpstr>
      <vt:lpstr>EGI Marketplace Prototype (Open IRIS)</vt:lpstr>
      <vt:lpstr>Open IRIS Pilot Use Cases</vt:lpstr>
      <vt:lpstr>Statistics from the Current Usage of Overall Platform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Flanders, Dean</cp:lastModifiedBy>
  <cp:revision>88</cp:revision>
  <dcterms:created xsi:type="dcterms:W3CDTF">2015-05-07T09:24:15Z</dcterms:created>
  <dcterms:modified xsi:type="dcterms:W3CDTF">2017-03-24T14:14:14Z</dcterms:modified>
</cp:coreProperties>
</file>