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1"/>
  </p:notesMasterIdLst>
  <p:handoutMasterIdLst>
    <p:handoutMasterId r:id="rId142"/>
  </p:handoutMasterIdLst>
  <p:sldIdLst>
    <p:sldId id="945" r:id="rId2"/>
    <p:sldId id="487" r:id="rId3"/>
    <p:sldId id="909" r:id="rId4"/>
    <p:sldId id="489" r:id="rId5"/>
    <p:sldId id="900" r:id="rId6"/>
    <p:sldId id="832" r:id="rId7"/>
    <p:sldId id="946" r:id="rId8"/>
    <p:sldId id="910" r:id="rId9"/>
    <p:sldId id="492" r:id="rId10"/>
    <p:sldId id="663" r:id="rId11"/>
    <p:sldId id="875" r:id="rId12"/>
    <p:sldId id="842" r:id="rId13"/>
    <p:sldId id="901" r:id="rId14"/>
    <p:sldId id="876" r:id="rId15"/>
    <p:sldId id="838" r:id="rId16"/>
    <p:sldId id="911" r:id="rId17"/>
    <p:sldId id="912" r:id="rId18"/>
    <p:sldId id="495" r:id="rId19"/>
    <p:sldId id="512" r:id="rId20"/>
    <p:sldId id="883" r:id="rId21"/>
    <p:sldId id="908" r:id="rId22"/>
    <p:sldId id="819" r:id="rId23"/>
    <p:sldId id="896" r:id="rId24"/>
    <p:sldId id="818" r:id="rId25"/>
    <p:sldId id="486" r:id="rId26"/>
    <p:sldId id="902" r:id="rId27"/>
    <p:sldId id="877" r:id="rId28"/>
    <p:sldId id="903" r:id="rId29"/>
    <p:sldId id="830" r:id="rId30"/>
    <p:sldId id="894" r:id="rId31"/>
    <p:sldId id="897" r:id="rId32"/>
    <p:sldId id="806" r:id="rId33"/>
    <p:sldId id="807" r:id="rId34"/>
    <p:sldId id="511" r:id="rId35"/>
    <p:sldId id="722" r:id="rId36"/>
    <p:sldId id="724" r:id="rId37"/>
    <p:sldId id="829" r:id="rId38"/>
    <p:sldId id="705" r:id="rId39"/>
    <p:sldId id="810" r:id="rId40"/>
    <p:sldId id="913" r:id="rId41"/>
    <p:sldId id="914" r:id="rId42"/>
    <p:sldId id="915" r:id="rId43"/>
    <p:sldId id="916" r:id="rId44"/>
    <p:sldId id="917" r:id="rId45"/>
    <p:sldId id="850" r:id="rId46"/>
    <p:sldId id="566" r:id="rId47"/>
    <p:sldId id="831" r:id="rId48"/>
    <p:sldId id="736" r:id="rId49"/>
    <p:sldId id="798" r:id="rId50"/>
    <p:sldId id="892" r:id="rId51"/>
    <p:sldId id="567" r:id="rId52"/>
    <p:sldId id="653" r:id="rId53"/>
    <p:sldId id="918" r:id="rId54"/>
    <p:sldId id="899" r:id="rId55"/>
    <p:sldId id="790" r:id="rId56"/>
    <p:sldId id="811" r:id="rId57"/>
    <p:sldId id="738" r:id="rId58"/>
    <p:sldId id="812" r:id="rId59"/>
    <p:sldId id="574" r:id="rId60"/>
    <p:sldId id="741" r:id="rId61"/>
    <p:sldId id="775" r:id="rId62"/>
    <p:sldId id="919" r:id="rId63"/>
    <p:sldId id="578" r:id="rId64"/>
    <p:sldId id="887" r:id="rId65"/>
    <p:sldId id="944" r:id="rId66"/>
    <p:sldId id="744" r:id="rId67"/>
    <p:sldId id="888" r:id="rId68"/>
    <p:sldId id="889" r:id="rId69"/>
    <p:sldId id="890" r:id="rId70"/>
    <p:sldId id="891" r:id="rId71"/>
    <p:sldId id="590" r:id="rId72"/>
    <p:sldId id="752" r:id="rId73"/>
    <p:sldId id="753" r:id="rId74"/>
    <p:sldId id="943" r:id="rId75"/>
    <p:sldId id="751" r:id="rId76"/>
    <p:sldId id="801" r:id="rId77"/>
    <p:sldId id="802" r:id="rId78"/>
    <p:sldId id="873" r:id="rId79"/>
    <p:sldId id="920" r:id="rId80"/>
    <p:sldId id="921" r:id="rId81"/>
    <p:sldId id="922" r:id="rId82"/>
    <p:sldId id="923" r:id="rId83"/>
    <p:sldId id="924" r:id="rId84"/>
    <p:sldId id="947" r:id="rId85"/>
    <p:sldId id="596" r:id="rId86"/>
    <p:sldId id="755" r:id="rId87"/>
    <p:sldId id="600" r:id="rId88"/>
    <p:sldId id="757" r:id="rId89"/>
    <p:sldId id="608" r:id="rId90"/>
    <p:sldId id="655" r:id="rId91"/>
    <p:sldId id="793" r:id="rId92"/>
    <p:sldId id="821" r:id="rId93"/>
    <p:sldId id="765" r:id="rId94"/>
    <p:sldId id="618" r:id="rId95"/>
    <p:sldId id="881" r:id="rId96"/>
    <p:sldId id="766" r:id="rId97"/>
    <p:sldId id="768" r:id="rId98"/>
    <p:sldId id="627" r:id="rId99"/>
    <p:sldId id="770" r:id="rId100"/>
    <p:sldId id="769" r:id="rId101"/>
    <p:sldId id="803" r:id="rId102"/>
    <p:sldId id="635" r:id="rId103"/>
    <p:sldId id="659" r:id="rId104"/>
    <p:sldId id="785" r:id="rId105"/>
    <p:sldId id="639" r:id="rId106"/>
    <p:sldId id="822" r:id="rId107"/>
    <p:sldId id="643" r:id="rId108"/>
    <p:sldId id="660" r:id="rId109"/>
    <p:sldId id="794" r:id="rId110"/>
    <p:sldId id="648" r:id="rId111"/>
    <p:sldId id="879" r:id="rId112"/>
    <p:sldId id="926" r:id="rId113"/>
    <p:sldId id="927" r:id="rId114"/>
    <p:sldId id="928" r:id="rId115"/>
    <p:sldId id="929" r:id="rId116"/>
    <p:sldId id="930" r:id="rId117"/>
    <p:sldId id="948" r:id="rId118"/>
    <p:sldId id="604" r:id="rId119"/>
    <p:sldId id="795" r:id="rId120"/>
    <p:sldId id="828" r:id="rId121"/>
    <p:sldId id="825" r:id="rId122"/>
    <p:sldId id="907" r:id="rId123"/>
    <p:sldId id="905" r:id="rId124"/>
    <p:sldId id="777" r:id="rId125"/>
    <p:sldId id="906" r:id="rId126"/>
    <p:sldId id="814" r:id="rId127"/>
    <p:sldId id="815" r:id="rId128"/>
    <p:sldId id="880" r:id="rId129"/>
    <p:sldId id="932" r:id="rId130"/>
    <p:sldId id="933" r:id="rId131"/>
    <p:sldId id="934" r:id="rId132"/>
    <p:sldId id="935" r:id="rId133"/>
    <p:sldId id="936" r:id="rId134"/>
    <p:sldId id="937" r:id="rId135"/>
    <p:sldId id="938" r:id="rId136"/>
    <p:sldId id="939" r:id="rId137"/>
    <p:sldId id="940" r:id="rId138"/>
    <p:sldId id="941" r:id="rId139"/>
    <p:sldId id="942" r:id="rId1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gorzata Krakowian" initials="M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20559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3" autoAdjust="0"/>
    <p:restoredTop sz="87589" autoAdjust="0"/>
  </p:normalViewPr>
  <p:slideViewPr>
    <p:cSldViewPr snapToGrid="0" snapToObjects="1">
      <p:cViewPr>
        <p:scale>
          <a:sx n="86" d="100"/>
          <a:sy n="86" d="100"/>
        </p:scale>
        <p:origin x="1672" y="144"/>
      </p:cViewPr>
      <p:guideLst>
        <p:guide orient="horz" pos="2160"/>
        <p:guide pos="2880"/>
      </p:guideLst>
    </p:cSldViewPr>
  </p:slideViewPr>
  <p:outlineViewPr>
    <p:cViewPr>
      <p:scale>
        <a:sx n="33" d="100"/>
        <a:sy n="33" d="100"/>
      </p:scale>
      <p:origin x="0" y="40956"/>
    </p:cViewPr>
  </p:outlineViewPr>
  <p:notesTextViewPr>
    <p:cViewPr>
      <p:scale>
        <a:sx n="100" d="100"/>
        <a:sy n="100" d="100"/>
      </p:scale>
      <p:origin x="0" y="0"/>
    </p:cViewPr>
  </p:notesTextViewPr>
  <p:sorterViewPr>
    <p:cViewPr>
      <p:scale>
        <a:sx n="66" d="100"/>
        <a:sy n="66" d="100"/>
      </p:scale>
      <p:origin x="0" y="-7572"/>
    </p:cViewPr>
  </p:sorterViewPr>
  <p:notesViewPr>
    <p:cSldViewPr snapToGrid="0" snapToObjects="1">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notesMaster" Target="notesMasters/notesMaster1.xml"/><Relationship Id="rId142" Type="http://schemas.openxmlformats.org/officeDocument/2006/relationships/handoutMaster" Target="handoutMasters/handoutMaster1.xml"/><Relationship Id="rId143" Type="http://schemas.openxmlformats.org/officeDocument/2006/relationships/commentAuthors" Target="commentAuthors.xml"/><Relationship Id="rId144" Type="http://schemas.openxmlformats.org/officeDocument/2006/relationships/presProps" Target="presProps.xml"/><Relationship Id="rId145" Type="http://schemas.openxmlformats.org/officeDocument/2006/relationships/viewProps" Target="viewProps.xml"/><Relationship Id="rId146" Type="http://schemas.openxmlformats.org/officeDocument/2006/relationships/theme" Target="theme/theme1.xml"/><Relationship Id="rId14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8226E-0853-CA4B-8C32-4E779DE4ABC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F2861FE5-7E04-9144-BE76-05591E7A6E8D}">
      <dgm:prSet phldrT="[Text]"/>
      <dgm:spPr/>
      <dgm:t>
        <a:bodyPr/>
        <a:lstStyle/>
        <a:p>
          <a:r>
            <a:rPr lang="en-US" smtClean="0"/>
            <a:t>Do</a:t>
          </a:r>
          <a:endParaRPr lang="en-US"/>
        </a:p>
      </dgm:t>
    </dgm:pt>
    <dgm:pt modelId="{5D7235BF-ACD0-BB4A-9E2A-6093B169F98A}" type="parTrans" cxnId="{AABC2B7D-E1E3-0048-B6D6-E8A277FF7982}">
      <dgm:prSet/>
      <dgm:spPr/>
      <dgm:t>
        <a:bodyPr/>
        <a:lstStyle/>
        <a:p>
          <a:endParaRPr lang="en-US"/>
        </a:p>
      </dgm:t>
    </dgm:pt>
    <dgm:pt modelId="{C56B5908-72FC-7448-BEDD-DC27D6626FF1}" type="sibTrans" cxnId="{AABC2B7D-E1E3-0048-B6D6-E8A277FF7982}">
      <dgm:prSet/>
      <dgm:spPr/>
      <dgm:t>
        <a:bodyPr/>
        <a:lstStyle/>
        <a:p>
          <a:endParaRPr lang="en-US"/>
        </a:p>
      </dgm:t>
    </dgm:pt>
    <dgm:pt modelId="{AFFC17D9-B2EC-CB4A-9CB4-74C82E09D0D4}">
      <dgm:prSet phldrT="[Text]"/>
      <dgm:spPr/>
      <dgm:t>
        <a:bodyPr/>
        <a:lstStyle/>
        <a:p>
          <a:r>
            <a:rPr lang="en-US" smtClean="0"/>
            <a:t>Check</a:t>
          </a:r>
          <a:endParaRPr lang="en-US"/>
        </a:p>
      </dgm:t>
    </dgm:pt>
    <dgm:pt modelId="{41EAD24E-55F6-7D44-A162-AE82884B9F19}" type="parTrans" cxnId="{2B7E8A77-258C-304D-A7BE-A4AAEEDDDD25}">
      <dgm:prSet/>
      <dgm:spPr/>
      <dgm:t>
        <a:bodyPr/>
        <a:lstStyle/>
        <a:p>
          <a:endParaRPr lang="en-US"/>
        </a:p>
      </dgm:t>
    </dgm:pt>
    <dgm:pt modelId="{A454DB6A-4F8D-BF4E-A9A3-9C5F437E77C9}" type="sibTrans" cxnId="{2B7E8A77-258C-304D-A7BE-A4AAEEDDDD25}">
      <dgm:prSet/>
      <dgm:spPr/>
      <dgm:t>
        <a:bodyPr/>
        <a:lstStyle/>
        <a:p>
          <a:endParaRPr lang="en-US"/>
        </a:p>
      </dgm:t>
    </dgm:pt>
    <dgm:pt modelId="{523EDE08-9FC5-CD42-912F-28F784D5EE71}">
      <dgm:prSet phldrT="[Text]"/>
      <dgm:spPr/>
      <dgm:t>
        <a:bodyPr/>
        <a:lstStyle/>
        <a:p>
          <a:r>
            <a:rPr lang="en-US" smtClean="0"/>
            <a:t>Act</a:t>
          </a:r>
          <a:endParaRPr lang="en-US"/>
        </a:p>
      </dgm:t>
    </dgm:pt>
    <dgm:pt modelId="{B7F43B6B-4A21-4A46-B3EF-EBB756E0FB65}" type="parTrans" cxnId="{86F55E0A-172B-8B4D-B4F5-4B9235A9E352}">
      <dgm:prSet/>
      <dgm:spPr/>
      <dgm:t>
        <a:bodyPr/>
        <a:lstStyle/>
        <a:p>
          <a:endParaRPr lang="en-US"/>
        </a:p>
      </dgm:t>
    </dgm:pt>
    <dgm:pt modelId="{0938A28E-EB38-884A-9ABD-9C6494E1C32C}" type="sibTrans" cxnId="{86F55E0A-172B-8B4D-B4F5-4B9235A9E352}">
      <dgm:prSet/>
      <dgm:spPr/>
      <dgm:t>
        <a:bodyPr/>
        <a:lstStyle/>
        <a:p>
          <a:endParaRPr lang="en-US"/>
        </a:p>
      </dgm:t>
    </dgm:pt>
    <dgm:pt modelId="{25718BDB-F637-3F4C-8F5D-EC4B5ECC39AD}">
      <dgm:prSet phldrT="[Text]"/>
      <dgm:spPr/>
      <dgm:t>
        <a:bodyPr/>
        <a:lstStyle/>
        <a:p>
          <a:r>
            <a:rPr lang="en-US" smtClean="0"/>
            <a:t>Plan</a:t>
          </a:r>
          <a:endParaRPr lang="en-US"/>
        </a:p>
      </dgm:t>
    </dgm:pt>
    <dgm:pt modelId="{D0D260C6-3E07-8B4C-9DB7-64F1F3C6F634}" type="parTrans" cxnId="{5277AE75-B575-8342-8AEA-3F0B6959C65A}">
      <dgm:prSet/>
      <dgm:spPr/>
      <dgm:t>
        <a:bodyPr/>
        <a:lstStyle/>
        <a:p>
          <a:endParaRPr lang="en-US"/>
        </a:p>
      </dgm:t>
    </dgm:pt>
    <dgm:pt modelId="{FAB7111D-F6E6-C94F-920E-12E3F9C9D7D3}" type="sibTrans" cxnId="{5277AE75-B575-8342-8AEA-3F0B6959C65A}">
      <dgm:prSet/>
      <dgm:spPr/>
      <dgm:t>
        <a:bodyPr/>
        <a:lstStyle/>
        <a:p>
          <a:endParaRPr lang="en-US"/>
        </a:p>
      </dgm:t>
    </dgm:pt>
    <dgm:pt modelId="{A846835C-E344-AA40-ABE6-A493F02D4601}" type="pres">
      <dgm:prSet presAssocID="{59B8226E-0853-CA4B-8C32-4E779DE4ABCC}" presName="cycle" presStyleCnt="0">
        <dgm:presLayoutVars>
          <dgm:dir/>
          <dgm:resizeHandles val="exact"/>
        </dgm:presLayoutVars>
      </dgm:prSet>
      <dgm:spPr/>
      <dgm:t>
        <a:bodyPr/>
        <a:lstStyle/>
        <a:p>
          <a:endParaRPr lang="en-US"/>
        </a:p>
      </dgm:t>
    </dgm:pt>
    <dgm:pt modelId="{7BD40E76-96BD-484C-88F6-A32AA2E1DEAC}" type="pres">
      <dgm:prSet presAssocID="{F2861FE5-7E04-9144-BE76-05591E7A6E8D}" presName="dummy" presStyleCnt="0"/>
      <dgm:spPr/>
    </dgm:pt>
    <dgm:pt modelId="{27B3E14E-5D8D-8E46-A249-3E43412063EB}" type="pres">
      <dgm:prSet presAssocID="{F2861FE5-7E04-9144-BE76-05591E7A6E8D}" presName="node" presStyleLbl="revTx" presStyleIdx="0" presStyleCnt="4">
        <dgm:presLayoutVars>
          <dgm:bulletEnabled val="1"/>
        </dgm:presLayoutVars>
      </dgm:prSet>
      <dgm:spPr/>
      <dgm:t>
        <a:bodyPr/>
        <a:lstStyle/>
        <a:p>
          <a:endParaRPr lang="en-US"/>
        </a:p>
      </dgm:t>
    </dgm:pt>
    <dgm:pt modelId="{D89D04CE-0E0D-054B-96EB-4CBC75D74A4E}" type="pres">
      <dgm:prSet presAssocID="{C56B5908-72FC-7448-BEDD-DC27D6626FF1}" presName="sibTrans" presStyleLbl="node1" presStyleIdx="0" presStyleCnt="4"/>
      <dgm:spPr/>
      <dgm:t>
        <a:bodyPr/>
        <a:lstStyle/>
        <a:p>
          <a:endParaRPr lang="en-US"/>
        </a:p>
      </dgm:t>
    </dgm:pt>
    <dgm:pt modelId="{B055C704-5539-B847-8E75-C7AD226C549E}" type="pres">
      <dgm:prSet presAssocID="{AFFC17D9-B2EC-CB4A-9CB4-74C82E09D0D4}" presName="dummy" presStyleCnt="0"/>
      <dgm:spPr/>
    </dgm:pt>
    <dgm:pt modelId="{5D8AF654-09A6-CB4D-BAB8-59BF3E1216CF}" type="pres">
      <dgm:prSet presAssocID="{AFFC17D9-B2EC-CB4A-9CB4-74C82E09D0D4}" presName="node" presStyleLbl="revTx" presStyleIdx="1" presStyleCnt="4">
        <dgm:presLayoutVars>
          <dgm:bulletEnabled val="1"/>
        </dgm:presLayoutVars>
      </dgm:prSet>
      <dgm:spPr/>
      <dgm:t>
        <a:bodyPr/>
        <a:lstStyle/>
        <a:p>
          <a:endParaRPr lang="en-US"/>
        </a:p>
      </dgm:t>
    </dgm:pt>
    <dgm:pt modelId="{82A0F0AC-8E09-1F48-8F4A-7A8A62CCF424}" type="pres">
      <dgm:prSet presAssocID="{A454DB6A-4F8D-BF4E-A9A3-9C5F437E77C9}" presName="sibTrans" presStyleLbl="node1" presStyleIdx="1" presStyleCnt="4"/>
      <dgm:spPr/>
      <dgm:t>
        <a:bodyPr/>
        <a:lstStyle/>
        <a:p>
          <a:endParaRPr lang="en-US"/>
        </a:p>
      </dgm:t>
    </dgm:pt>
    <dgm:pt modelId="{E23BD772-3B2A-E241-B6EC-B8AC038F2F45}" type="pres">
      <dgm:prSet presAssocID="{523EDE08-9FC5-CD42-912F-28F784D5EE71}" presName="dummy" presStyleCnt="0"/>
      <dgm:spPr/>
    </dgm:pt>
    <dgm:pt modelId="{EBBE1C98-6E8D-4D43-B63E-5E873E2BB157}" type="pres">
      <dgm:prSet presAssocID="{523EDE08-9FC5-CD42-912F-28F784D5EE71}" presName="node" presStyleLbl="revTx" presStyleIdx="2" presStyleCnt="4">
        <dgm:presLayoutVars>
          <dgm:bulletEnabled val="1"/>
        </dgm:presLayoutVars>
      </dgm:prSet>
      <dgm:spPr/>
      <dgm:t>
        <a:bodyPr/>
        <a:lstStyle/>
        <a:p>
          <a:endParaRPr lang="en-US"/>
        </a:p>
      </dgm:t>
    </dgm:pt>
    <dgm:pt modelId="{C2C6F9FE-F187-C94E-9AA9-7D9838C06BB1}" type="pres">
      <dgm:prSet presAssocID="{0938A28E-EB38-884A-9ABD-9C6494E1C32C}" presName="sibTrans" presStyleLbl="node1" presStyleIdx="2" presStyleCnt="4"/>
      <dgm:spPr/>
      <dgm:t>
        <a:bodyPr/>
        <a:lstStyle/>
        <a:p>
          <a:endParaRPr lang="en-US"/>
        </a:p>
      </dgm:t>
    </dgm:pt>
    <dgm:pt modelId="{FAD2DA9D-33B3-E34F-BB93-69D307A78227}" type="pres">
      <dgm:prSet presAssocID="{25718BDB-F637-3F4C-8F5D-EC4B5ECC39AD}" presName="dummy" presStyleCnt="0"/>
      <dgm:spPr/>
    </dgm:pt>
    <dgm:pt modelId="{FF28A5B8-98F2-2941-BA9F-D2D57CC37E85}" type="pres">
      <dgm:prSet presAssocID="{25718BDB-F637-3F4C-8F5D-EC4B5ECC39AD}" presName="node" presStyleLbl="revTx" presStyleIdx="3" presStyleCnt="4">
        <dgm:presLayoutVars>
          <dgm:bulletEnabled val="1"/>
        </dgm:presLayoutVars>
      </dgm:prSet>
      <dgm:spPr/>
      <dgm:t>
        <a:bodyPr/>
        <a:lstStyle/>
        <a:p>
          <a:endParaRPr lang="en-US"/>
        </a:p>
      </dgm:t>
    </dgm:pt>
    <dgm:pt modelId="{D023A004-59F7-7546-94FF-41526D15FEE7}" type="pres">
      <dgm:prSet presAssocID="{FAB7111D-F6E6-C94F-920E-12E3F9C9D7D3}" presName="sibTrans" presStyleLbl="node1" presStyleIdx="3" presStyleCnt="4"/>
      <dgm:spPr/>
      <dgm:t>
        <a:bodyPr/>
        <a:lstStyle/>
        <a:p>
          <a:endParaRPr lang="en-US"/>
        </a:p>
      </dgm:t>
    </dgm:pt>
  </dgm:ptLst>
  <dgm:cxnLst>
    <dgm:cxn modelId="{F85DE027-4959-DC46-B113-2BE6BEA281EC}" type="presOf" srcId="{59B8226E-0853-CA4B-8C32-4E779DE4ABCC}" destId="{A846835C-E344-AA40-ABE6-A493F02D4601}" srcOrd="0" destOrd="0" presId="urn:microsoft.com/office/officeart/2005/8/layout/cycle1"/>
    <dgm:cxn modelId="{2B7E8A77-258C-304D-A7BE-A4AAEEDDDD25}" srcId="{59B8226E-0853-CA4B-8C32-4E779DE4ABCC}" destId="{AFFC17D9-B2EC-CB4A-9CB4-74C82E09D0D4}" srcOrd="1" destOrd="0" parTransId="{41EAD24E-55F6-7D44-A162-AE82884B9F19}" sibTransId="{A454DB6A-4F8D-BF4E-A9A3-9C5F437E77C9}"/>
    <dgm:cxn modelId="{566F00A2-0C20-0A4A-A004-812996F8A08D}" type="presOf" srcId="{25718BDB-F637-3F4C-8F5D-EC4B5ECC39AD}" destId="{FF28A5B8-98F2-2941-BA9F-D2D57CC37E85}" srcOrd="0" destOrd="0" presId="urn:microsoft.com/office/officeart/2005/8/layout/cycle1"/>
    <dgm:cxn modelId="{3987CCA3-F66D-1C47-A5A6-E019A211433F}" type="presOf" srcId="{A454DB6A-4F8D-BF4E-A9A3-9C5F437E77C9}" destId="{82A0F0AC-8E09-1F48-8F4A-7A8A62CCF424}" srcOrd="0" destOrd="0" presId="urn:microsoft.com/office/officeart/2005/8/layout/cycle1"/>
    <dgm:cxn modelId="{3B7E9493-8389-3646-AACA-6D305B4B821A}" type="presOf" srcId="{AFFC17D9-B2EC-CB4A-9CB4-74C82E09D0D4}" destId="{5D8AF654-09A6-CB4D-BAB8-59BF3E1216CF}" srcOrd="0" destOrd="0" presId="urn:microsoft.com/office/officeart/2005/8/layout/cycle1"/>
    <dgm:cxn modelId="{5277AE75-B575-8342-8AEA-3F0B6959C65A}" srcId="{59B8226E-0853-CA4B-8C32-4E779DE4ABCC}" destId="{25718BDB-F637-3F4C-8F5D-EC4B5ECC39AD}" srcOrd="3" destOrd="0" parTransId="{D0D260C6-3E07-8B4C-9DB7-64F1F3C6F634}" sibTransId="{FAB7111D-F6E6-C94F-920E-12E3F9C9D7D3}"/>
    <dgm:cxn modelId="{556DDAE2-C201-854E-A185-4059E402898B}" type="presOf" srcId="{0938A28E-EB38-884A-9ABD-9C6494E1C32C}" destId="{C2C6F9FE-F187-C94E-9AA9-7D9838C06BB1}" srcOrd="0" destOrd="0" presId="urn:microsoft.com/office/officeart/2005/8/layout/cycle1"/>
    <dgm:cxn modelId="{5D3E1B63-B09C-324B-8BD1-51A85E9771D0}" type="presOf" srcId="{F2861FE5-7E04-9144-BE76-05591E7A6E8D}" destId="{27B3E14E-5D8D-8E46-A249-3E43412063EB}" srcOrd="0" destOrd="0" presId="urn:microsoft.com/office/officeart/2005/8/layout/cycle1"/>
    <dgm:cxn modelId="{F17C0DED-EB77-8F42-85F1-7EBB09D28681}" type="presOf" srcId="{FAB7111D-F6E6-C94F-920E-12E3F9C9D7D3}" destId="{D023A004-59F7-7546-94FF-41526D15FEE7}" srcOrd="0" destOrd="0" presId="urn:microsoft.com/office/officeart/2005/8/layout/cycle1"/>
    <dgm:cxn modelId="{86F55E0A-172B-8B4D-B4F5-4B9235A9E352}" srcId="{59B8226E-0853-CA4B-8C32-4E779DE4ABCC}" destId="{523EDE08-9FC5-CD42-912F-28F784D5EE71}" srcOrd="2" destOrd="0" parTransId="{B7F43B6B-4A21-4A46-B3EF-EBB756E0FB65}" sibTransId="{0938A28E-EB38-884A-9ABD-9C6494E1C32C}"/>
    <dgm:cxn modelId="{AABC2B7D-E1E3-0048-B6D6-E8A277FF7982}" srcId="{59B8226E-0853-CA4B-8C32-4E779DE4ABCC}" destId="{F2861FE5-7E04-9144-BE76-05591E7A6E8D}" srcOrd="0" destOrd="0" parTransId="{5D7235BF-ACD0-BB4A-9E2A-6093B169F98A}" sibTransId="{C56B5908-72FC-7448-BEDD-DC27D6626FF1}"/>
    <dgm:cxn modelId="{7C495F15-F71D-FA44-8497-8CEC25B41D82}" type="presOf" srcId="{C56B5908-72FC-7448-BEDD-DC27D6626FF1}" destId="{D89D04CE-0E0D-054B-96EB-4CBC75D74A4E}" srcOrd="0" destOrd="0" presId="urn:microsoft.com/office/officeart/2005/8/layout/cycle1"/>
    <dgm:cxn modelId="{6C73B298-19BE-1F4F-B2C3-A3CB2AF7FEC1}" type="presOf" srcId="{523EDE08-9FC5-CD42-912F-28F784D5EE71}" destId="{EBBE1C98-6E8D-4D43-B63E-5E873E2BB157}" srcOrd="0" destOrd="0" presId="urn:microsoft.com/office/officeart/2005/8/layout/cycle1"/>
    <dgm:cxn modelId="{E30C9AAE-C016-CC46-99B0-232D397BDA0E}" type="presParOf" srcId="{A846835C-E344-AA40-ABE6-A493F02D4601}" destId="{7BD40E76-96BD-484C-88F6-A32AA2E1DEAC}" srcOrd="0" destOrd="0" presId="urn:microsoft.com/office/officeart/2005/8/layout/cycle1"/>
    <dgm:cxn modelId="{9B051271-E55C-344A-B99A-622667CE229F}" type="presParOf" srcId="{A846835C-E344-AA40-ABE6-A493F02D4601}" destId="{27B3E14E-5D8D-8E46-A249-3E43412063EB}" srcOrd="1" destOrd="0" presId="urn:microsoft.com/office/officeart/2005/8/layout/cycle1"/>
    <dgm:cxn modelId="{B3E77489-4B7A-4642-AB49-2067D0870DBF}" type="presParOf" srcId="{A846835C-E344-AA40-ABE6-A493F02D4601}" destId="{D89D04CE-0E0D-054B-96EB-4CBC75D74A4E}" srcOrd="2" destOrd="0" presId="urn:microsoft.com/office/officeart/2005/8/layout/cycle1"/>
    <dgm:cxn modelId="{08A2BD9A-CD56-E344-877F-B2452E529A93}" type="presParOf" srcId="{A846835C-E344-AA40-ABE6-A493F02D4601}" destId="{B055C704-5539-B847-8E75-C7AD226C549E}" srcOrd="3" destOrd="0" presId="urn:microsoft.com/office/officeart/2005/8/layout/cycle1"/>
    <dgm:cxn modelId="{74219B69-C8B2-7546-BB79-522846A62250}" type="presParOf" srcId="{A846835C-E344-AA40-ABE6-A493F02D4601}" destId="{5D8AF654-09A6-CB4D-BAB8-59BF3E1216CF}" srcOrd="4" destOrd="0" presId="urn:microsoft.com/office/officeart/2005/8/layout/cycle1"/>
    <dgm:cxn modelId="{1D7B3BD4-E349-D849-9344-DFAD64D2E8D9}" type="presParOf" srcId="{A846835C-E344-AA40-ABE6-A493F02D4601}" destId="{82A0F0AC-8E09-1F48-8F4A-7A8A62CCF424}" srcOrd="5" destOrd="0" presId="urn:microsoft.com/office/officeart/2005/8/layout/cycle1"/>
    <dgm:cxn modelId="{4B5F6BED-BFCF-FC4F-9D9E-67267C08F87F}" type="presParOf" srcId="{A846835C-E344-AA40-ABE6-A493F02D4601}" destId="{E23BD772-3B2A-E241-B6EC-B8AC038F2F45}" srcOrd="6" destOrd="0" presId="urn:microsoft.com/office/officeart/2005/8/layout/cycle1"/>
    <dgm:cxn modelId="{52BFA992-2948-3843-9A6E-E39C1A2BCD4A}" type="presParOf" srcId="{A846835C-E344-AA40-ABE6-A493F02D4601}" destId="{EBBE1C98-6E8D-4D43-B63E-5E873E2BB157}" srcOrd="7" destOrd="0" presId="urn:microsoft.com/office/officeart/2005/8/layout/cycle1"/>
    <dgm:cxn modelId="{38A3592C-2AF2-A84C-85D0-306CD5B73C83}" type="presParOf" srcId="{A846835C-E344-AA40-ABE6-A493F02D4601}" destId="{C2C6F9FE-F187-C94E-9AA9-7D9838C06BB1}" srcOrd="8" destOrd="0" presId="urn:microsoft.com/office/officeart/2005/8/layout/cycle1"/>
    <dgm:cxn modelId="{C6D626DD-9ED6-5947-8F20-29C3B4AD2D7D}" type="presParOf" srcId="{A846835C-E344-AA40-ABE6-A493F02D4601}" destId="{FAD2DA9D-33B3-E34F-BB93-69D307A78227}" srcOrd="9" destOrd="0" presId="urn:microsoft.com/office/officeart/2005/8/layout/cycle1"/>
    <dgm:cxn modelId="{6A451585-1B9D-5B44-B7DE-4F48FDE5C435}" type="presParOf" srcId="{A846835C-E344-AA40-ABE6-A493F02D4601}" destId="{FF28A5B8-98F2-2941-BA9F-D2D57CC37E85}" srcOrd="10" destOrd="0" presId="urn:microsoft.com/office/officeart/2005/8/layout/cycle1"/>
    <dgm:cxn modelId="{3386C45D-A1F4-554E-90A7-8C3B70B71EA8}" type="presParOf" srcId="{A846835C-E344-AA40-ABE6-A493F02D4601}" destId="{D023A004-59F7-7546-94FF-41526D15FEE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7284F-54DD-4B7E-ACED-C1C79590052B}" type="doc">
      <dgm:prSet loTypeId="urn:microsoft.com/office/officeart/2005/8/layout/equation1" loCatId="relationship" qsTypeId="urn:microsoft.com/office/officeart/2005/8/quickstyle/simple2" qsCatId="simple" csTypeId="urn:microsoft.com/office/officeart/2005/8/colors/accent1_1" csCatId="accent1" phldr="1"/>
      <dgm:spPr/>
    </dgm:pt>
    <dgm:pt modelId="{6AF99DAA-5ECC-4590-A07B-47F047990F31}">
      <dgm:prSet phldrT="[Text]"/>
      <dgm:spPr/>
      <dgm:t>
        <a:bodyPr/>
        <a:lstStyle/>
        <a:p>
          <a:r>
            <a:rPr lang="en-US" b="1" noProof="0" smtClean="0">
              <a:latin typeface="+mn-lt"/>
              <a:cs typeface="Arial" pitchFamily="34" charset="0"/>
            </a:rPr>
            <a:t>Utility</a:t>
          </a:r>
          <a:endParaRPr lang="en-US" b="1" noProof="0">
            <a:latin typeface="+mn-lt"/>
            <a:cs typeface="Arial" pitchFamily="34" charset="0"/>
          </a:endParaRPr>
        </a:p>
      </dgm:t>
    </dgm:pt>
    <dgm:pt modelId="{7F19B866-6041-4291-BAAE-6CA8BFE985F9}" type="parTrans" cxnId="{94D9D44A-0E7B-4F18-A055-515AEC1DA266}">
      <dgm:prSet/>
      <dgm:spPr/>
      <dgm:t>
        <a:bodyPr/>
        <a:lstStyle/>
        <a:p>
          <a:endParaRPr lang="en-US" noProof="0" dirty="0">
            <a:latin typeface="+mn-lt"/>
          </a:endParaRPr>
        </a:p>
      </dgm:t>
    </dgm:pt>
    <dgm:pt modelId="{62A829A9-5B32-44A7-83D0-D78CE8A9BA9A}" type="sibTrans" cxnId="{94D9D44A-0E7B-4F18-A055-515AEC1DA266}">
      <dgm:prSet/>
      <dgm:spPr/>
      <dgm:t>
        <a:bodyPr/>
        <a:lstStyle/>
        <a:p>
          <a:endParaRPr lang="en-US" noProof="0" dirty="0">
            <a:latin typeface="+mn-lt"/>
          </a:endParaRPr>
        </a:p>
      </dgm:t>
    </dgm:pt>
    <dgm:pt modelId="{2FB89387-BD9E-443A-A609-B1E6FA2D75B8}">
      <dgm:prSet phldrT="[Text]"/>
      <dgm:spPr/>
      <dgm:t>
        <a:bodyPr/>
        <a:lstStyle/>
        <a:p>
          <a:r>
            <a:rPr lang="en-US" b="1" noProof="0" smtClean="0">
              <a:latin typeface="+mn-lt"/>
              <a:cs typeface="Arial" pitchFamily="34" charset="0"/>
            </a:rPr>
            <a:t>Warranty</a:t>
          </a:r>
          <a:endParaRPr lang="en-US" b="1" noProof="0">
            <a:latin typeface="+mn-lt"/>
            <a:cs typeface="Arial" pitchFamily="34" charset="0"/>
          </a:endParaRPr>
        </a:p>
      </dgm:t>
    </dgm:pt>
    <dgm:pt modelId="{8EB286E6-E28F-481A-A738-C2169B0E6205}" type="parTrans" cxnId="{CD423E68-948D-4361-A30E-21170A7C74FA}">
      <dgm:prSet/>
      <dgm:spPr/>
      <dgm:t>
        <a:bodyPr/>
        <a:lstStyle/>
        <a:p>
          <a:endParaRPr lang="en-US" noProof="0" dirty="0">
            <a:latin typeface="+mn-lt"/>
          </a:endParaRPr>
        </a:p>
      </dgm:t>
    </dgm:pt>
    <dgm:pt modelId="{F87C4F02-20A5-40DD-ACC0-2EDA9AAB7935}" type="sibTrans" cxnId="{CD423E68-948D-4361-A30E-21170A7C74FA}">
      <dgm:prSet/>
      <dgm:spPr/>
      <dgm:t>
        <a:bodyPr/>
        <a:lstStyle/>
        <a:p>
          <a:endParaRPr lang="en-US" noProof="0" dirty="0">
            <a:latin typeface="+mn-lt"/>
          </a:endParaRPr>
        </a:p>
      </dgm:t>
    </dgm:pt>
    <dgm:pt modelId="{6C505B8F-2309-4DB7-8DF1-32519A9F7399}">
      <dgm:prSet phldrT="[Text]"/>
      <dgm:spPr/>
      <dgm:t>
        <a:bodyPr/>
        <a:lstStyle/>
        <a:p>
          <a:r>
            <a:rPr lang="en-US" b="1" noProof="0" smtClean="0">
              <a:latin typeface="+mn-lt"/>
              <a:cs typeface="Arial" pitchFamily="34" charset="0"/>
            </a:rPr>
            <a:t>Value</a:t>
          </a:r>
          <a:endParaRPr lang="en-US" b="1" noProof="0">
            <a:latin typeface="+mn-lt"/>
            <a:cs typeface="Arial" pitchFamily="34" charset="0"/>
          </a:endParaRPr>
        </a:p>
      </dgm:t>
    </dgm:pt>
    <dgm:pt modelId="{D56D8464-1016-42A6-9BCA-4003480C45E8}" type="parTrans" cxnId="{FEC3EF39-37ED-4058-B072-D50FA2B7DC74}">
      <dgm:prSet/>
      <dgm:spPr/>
      <dgm:t>
        <a:bodyPr/>
        <a:lstStyle/>
        <a:p>
          <a:endParaRPr lang="en-US" noProof="0" dirty="0">
            <a:latin typeface="+mn-lt"/>
          </a:endParaRPr>
        </a:p>
      </dgm:t>
    </dgm:pt>
    <dgm:pt modelId="{DE89C3DB-FFA9-4738-9076-83279EC3793C}" type="sibTrans" cxnId="{FEC3EF39-37ED-4058-B072-D50FA2B7DC74}">
      <dgm:prSet/>
      <dgm:spPr/>
      <dgm:t>
        <a:bodyPr/>
        <a:lstStyle/>
        <a:p>
          <a:endParaRPr lang="en-US" noProof="0" dirty="0">
            <a:latin typeface="+mn-lt"/>
          </a:endParaRPr>
        </a:p>
      </dgm:t>
    </dgm:pt>
    <dgm:pt modelId="{E0D0F7A1-8377-4FAB-A888-E24636160A39}" type="pres">
      <dgm:prSet presAssocID="{6E77284F-54DD-4B7E-ACED-C1C79590052B}" presName="linearFlow" presStyleCnt="0">
        <dgm:presLayoutVars>
          <dgm:dir/>
          <dgm:resizeHandles val="exact"/>
        </dgm:presLayoutVars>
      </dgm:prSet>
      <dgm:spPr/>
    </dgm:pt>
    <dgm:pt modelId="{0B0E475B-A6B7-4A54-908F-9BF564AA74D5}" type="pres">
      <dgm:prSet presAssocID="{6AF99DAA-5ECC-4590-A07B-47F047990F31}" presName="node" presStyleLbl="node1" presStyleIdx="0" presStyleCnt="3">
        <dgm:presLayoutVars>
          <dgm:bulletEnabled val="1"/>
        </dgm:presLayoutVars>
      </dgm:prSet>
      <dgm:spPr/>
      <dgm:t>
        <a:bodyPr/>
        <a:lstStyle/>
        <a:p>
          <a:endParaRPr lang="de-DE"/>
        </a:p>
      </dgm:t>
    </dgm:pt>
    <dgm:pt modelId="{0D6C693A-85BF-44BC-A8C9-814728417A8F}" type="pres">
      <dgm:prSet presAssocID="{62A829A9-5B32-44A7-83D0-D78CE8A9BA9A}" presName="spacerL" presStyleCnt="0"/>
      <dgm:spPr/>
    </dgm:pt>
    <dgm:pt modelId="{F7CA2485-38D0-4C34-9DA9-90F87117ED35}" type="pres">
      <dgm:prSet presAssocID="{62A829A9-5B32-44A7-83D0-D78CE8A9BA9A}" presName="sibTrans" presStyleLbl="sibTrans2D1" presStyleIdx="0" presStyleCnt="2"/>
      <dgm:spPr/>
      <dgm:t>
        <a:bodyPr/>
        <a:lstStyle/>
        <a:p>
          <a:endParaRPr lang="de-DE"/>
        </a:p>
      </dgm:t>
    </dgm:pt>
    <dgm:pt modelId="{AA642706-58CD-46A6-BA96-E98A870C6DBF}" type="pres">
      <dgm:prSet presAssocID="{62A829A9-5B32-44A7-83D0-D78CE8A9BA9A}" presName="spacerR" presStyleCnt="0"/>
      <dgm:spPr/>
    </dgm:pt>
    <dgm:pt modelId="{CF37E2D8-7661-4FDE-8D6A-1302DD7F09DA}" type="pres">
      <dgm:prSet presAssocID="{2FB89387-BD9E-443A-A609-B1E6FA2D75B8}" presName="node" presStyleLbl="node1" presStyleIdx="1" presStyleCnt="3">
        <dgm:presLayoutVars>
          <dgm:bulletEnabled val="1"/>
        </dgm:presLayoutVars>
      </dgm:prSet>
      <dgm:spPr/>
      <dgm:t>
        <a:bodyPr/>
        <a:lstStyle/>
        <a:p>
          <a:endParaRPr lang="de-DE"/>
        </a:p>
      </dgm:t>
    </dgm:pt>
    <dgm:pt modelId="{95C829BD-A79B-4096-B35E-47E226A5E759}" type="pres">
      <dgm:prSet presAssocID="{F87C4F02-20A5-40DD-ACC0-2EDA9AAB7935}" presName="spacerL" presStyleCnt="0"/>
      <dgm:spPr/>
    </dgm:pt>
    <dgm:pt modelId="{EF08B986-C771-4899-BDAB-3F8C175F266C}" type="pres">
      <dgm:prSet presAssocID="{F87C4F02-20A5-40DD-ACC0-2EDA9AAB7935}" presName="sibTrans" presStyleLbl="sibTrans2D1" presStyleIdx="1" presStyleCnt="2"/>
      <dgm:spPr/>
      <dgm:t>
        <a:bodyPr/>
        <a:lstStyle/>
        <a:p>
          <a:endParaRPr lang="de-DE"/>
        </a:p>
      </dgm:t>
    </dgm:pt>
    <dgm:pt modelId="{0EB9683E-A227-4AAD-8315-08C45A06BEF8}" type="pres">
      <dgm:prSet presAssocID="{F87C4F02-20A5-40DD-ACC0-2EDA9AAB7935}" presName="spacerR" presStyleCnt="0"/>
      <dgm:spPr/>
    </dgm:pt>
    <dgm:pt modelId="{A795E837-3CAD-45A4-AC7D-8566DC4F24BF}" type="pres">
      <dgm:prSet presAssocID="{6C505B8F-2309-4DB7-8DF1-32519A9F7399}" presName="node" presStyleLbl="node1" presStyleIdx="2" presStyleCnt="3">
        <dgm:presLayoutVars>
          <dgm:bulletEnabled val="1"/>
        </dgm:presLayoutVars>
      </dgm:prSet>
      <dgm:spPr/>
      <dgm:t>
        <a:bodyPr/>
        <a:lstStyle/>
        <a:p>
          <a:endParaRPr lang="de-DE"/>
        </a:p>
      </dgm:t>
    </dgm:pt>
  </dgm:ptLst>
  <dgm:cxnLst>
    <dgm:cxn modelId="{FEC3EF39-37ED-4058-B072-D50FA2B7DC74}" srcId="{6E77284F-54DD-4B7E-ACED-C1C79590052B}" destId="{6C505B8F-2309-4DB7-8DF1-32519A9F7399}" srcOrd="2" destOrd="0" parTransId="{D56D8464-1016-42A6-9BCA-4003480C45E8}" sibTransId="{DE89C3DB-FFA9-4738-9076-83279EC3793C}"/>
    <dgm:cxn modelId="{4ED48588-D4D4-6749-B287-F4E23AD96E27}" type="presOf" srcId="{F87C4F02-20A5-40DD-ACC0-2EDA9AAB7935}" destId="{EF08B986-C771-4899-BDAB-3F8C175F266C}" srcOrd="0" destOrd="0" presId="urn:microsoft.com/office/officeart/2005/8/layout/equation1"/>
    <dgm:cxn modelId="{6B36D1A6-8684-3540-9B5E-20BB4825E5B5}" type="presOf" srcId="{6C505B8F-2309-4DB7-8DF1-32519A9F7399}" destId="{A795E837-3CAD-45A4-AC7D-8566DC4F24BF}" srcOrd="0" destOrd="0" presId="urn:microsoft.com/office/officeart/2005/8/layout/equation1"/>
    <dgm:cxn modelId="{C117BF2A-986A-EB44-8130-94AC888C3332}" type="presOf" srcId="{2FB89387-BD9E-443A-A609-B1E6FA2D75B8}" destId="{CF37E2D8-7661-4FDE-8D6A-1302DD7F09DA}" srcOrd="0" destOrd="0" presId="urn:microsoft.com/office/officeart/2005/8/layout/equation1"/>
    <dgm:cxn modelId="{57DC4AC6-AA30-1448-9003-A791CF9CCD9F}" type="presOf" srcId="{62A829A9-5B32-44A7-83D0-D78CE8A9BA9A}" destId="{F7CA2485-38D0-4C34-9DA9-90F87117ED35}" srcOrd="0" destOrd="0" presId="urn:microsoft.com/office/officeart/2005/8/layout/equation1"/>
    <dgm:cxn modelId="{94D9D44A-0E7B-4F18-A055-515AEC1DA266}" srcId="{6E77284F-54DD-4B7E-ACED-C1C79590052B}" destId="{6AF99DAA-5ECC-4590-A07B-47F047990F31}" srcOrd="0" destOrd="0" parTransId="{7F19B866-6041-4291-BAAE-6CA8BFE985F9}" sibTransId="{62A829A9-5B32-44A7-83D0-D78CE8A9BA9A}"/>
    <dgm:cxn modelId="{5CE0852B-DE5E-6247-8A3C-1EEDA66E2B82}" type="presOf" srcId="{6AF99DAA-5ECC-4590-A07B-47F047990F31}" destId="{0B0E475B-A6B7-4A54-908F-9BF564AA74D5}" srcOrd="0" destOrd="0" presId="urn:microsoft.com/office/officeart/2005/8/layout/equation1"/>
    <dgm:cxn modelId="{CD423E68-948D-4361-A30E-21170A7C74FA}" srcId="{6E77284F-54DD-4B7E-ACED-C1C79590052B}" destId="{2FB89387-BD9E-443A-A609-B1E6FA2D75B8}" srcOrd="1" destOrd="0" parTransId="{8EB286E6-E28F-481A-A738-C2169B0E6205}" sibTransId="{F87C4F02-20A5-40DD-ACC0-2EDA9AAB7935}"/>
    <dgm:cxn modelId="{3A708998-56A7-F744-9317-60537D79B36A}" type="presOf" srcId="{6E77284F-54DD-4B7E-ACED-C1C79590052B}" destId="{E0D0F7A1-8377-4FAB-A888-E24636160A39}" srcOrd="0" destOrd="0" presId="urn:microsoft.com/office/officeart/2005/8/layout/equation1"/>
    <dgm:cxn modelId="{AE700CE1-9B84-2848-89C1-D070E822D71B}" type="presParOf" srcId="{E0D0F7A1-8377-4FAB-A888-E24636160A39}" destId="{0B0E475B-A6B7-4A54-908F-9BF564AA74D5}" srcOrd="0" destOrd="0" presId="urn:microsoft.com/office/officeart/2005/8/layout/equation1"/>
    <dgm:cxn modelId="{36232835-A2BF-8D4D-A94F-70429215763D}" type="presParOf" srcId="{E0D0F7A1-8377-4FAB-A888-E24636160A39}" destId="{0D6C693A-85BF-44BC-A8C9-814728417A8F}" srcOrd="1" destOrd="0" presId="urn:microsoft.com/office/officeart/2005/8/layout/equation1"/>
    <dgm:cxn modelId="{0051C18C-6632-8841-87B4-D630A0C03FC3}" type="presParOf" srcId="{E0D0F7A1-8377-4FAB-A888-E24636160A39}" destId="{F7CA2485-38D0-4C34-9DA9-90F87117ED35}" srcOrd="2" destOrd="0" presId="urn:microsoft.com/office/officeart/2005/8/layout/equation1"/>
    <dgm:cxn modelId="{D3902B4C-9F0C-7E45-8314-C5369FCC0337}" type="presParOf" srcId="{E0D0F7A1-8377-4FAB-A888-E24636160A39}" destId="{AA642706-58CD-46A6-BA96-E98A870C6DBF}" srcOrd="3" destOrd="0" presId="urn:microsoft.com/office/officeart/2005/8/layout/equation1"/>
    <dgm:cxn modelId="{3004BEAD-FDF5-6849-9331-2C99E827AFDA}" type="presParOf" srcId="{E0D0F7A1-8377-4FAB-A888-E24636160A39}" destId="{CF37E2D8-7661-4FDE-8D6A-1302DD7F09DA}" srcOrd="4" destOrd="0" presId="urn:microsoft.com/office/officeart/2005/8/layout/equation1"/>
    <dgm:cxn modelId="{B5822D50-0C64-384F-891D-8E4D18B8335E}" type="presParOf" srcId="{E0D0F7A1-8377-4FAB-A888-E24636160A39}" destId="{95C829BD-A79B-4096-B35E-47E226A5E759}" srcOrd="5" destOrd="0" presId="urn:microsoft.com/office/officeart/2005/8/layout/equation1"/>
    <dgm:cxn modelId="{0881FBE8-CE62-7147-81C9-3B2711BC725D}" type="presParOf" srcId="{E0D0F7A1-8377-4FAB-A888-E24636160A39}" destId="{EF08B986-C771-4899-BDAB-3F8C175F266C}" srcOrd="6" destOrd="0" presId="urn:microsoft.com/office/officeart/2005/8/layout/equation1"/>
    <dgm:cxn modelId="{2EB25EC1-9F1C-E048-A402-2A27F3B7A7AB}" type="presParOf" srcId="{E0D0F7A1-8377-4FAB-A888-E24636160A39}" destId="{0EB9683E-A227-4AAD-8315-08C45A06BEF8}" srcOrd="7" destOrd="0" presId="urn:microsoft.com/office/officeart/2005/8/layout/equation1"/>
    <dgm:cxn modelId="{499B8A39-8E27-1B43-AB78-0B51216A2E1C}" type="presParOf" srcId="{E0D0F7A1-8377-4FAB-A888-E24636160A39}" destId="{A795E837-3CAD-45A4-AC7D-8566DC4F24B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8ADB12-7499-4843-8F72-95217F8F9994}" type="doc">
      <dgm:prSet loTypeId="urn:microsoft.com/office/officeart/2005/8/layout/vList3" loCatId="process" qsTypeId="urn:microsoft.com/office/officeart/2005/8/quickstyle/simple1" qsCatId="simple" csTypeId="urn:microsoft.com/office/officeart/2005/8/colors/accent1_2" csCatId="accent1" phldr="1"/>
      <dgm:spPr/>
      <dgm:t>
        <a:bodyPr/>
        <a:lstStyle/>
        <a:p>
          <a:endParaRPr lang="de-DE"/>
        </a:p>
      </dgm:t>
    </dgm:pt>
    <dgm:pt modelId="{D3DC3F83-419A-40DD-A6C5-2136B92F9340}">
      <dgm:prSet/>
      <dgm:spPr/>
      <dgm:t>
        <a:bodyPr/>
        <a:lstStyle/>
        <a:p>
          <a:pPr rtl="0"/>
          <a:r>
            <a:rPr lang="en-US" dirty="0" smtClean="0"/>
            <a:t>Set of interrelated activities </a:t>
          </a:r>
          <a:br>
            <a:rPr lang="en-US" dirty="0" smtClean="0"/>
          </a:br>
          <a:r>
            <a:rPr lang="en-US" dirty="0" smtClean="0"/>
            <a:t>(across different functions)</a:t>
          </a:r>
          <a:endParaRPr lang="de-DE" dirty="0"/>
        </a:p>
      </dgm:t>
    </dgm:pt>
    <dgm:pt modelId="{8975C445-16DC-4085-837C-732930A811BC}" type="parTrans" cxnId="{D281F24F-A917-488A-8538-EF357C2C7897}">
      <dgm:prSet/>
      <dgm:spPr/>
      <dgm:t>
        <a:bodyPr/>
        <a:lstStyle/>
        <a:p>
          <a:endParaRPr lang="de-DE"/>
        </a:p>
      </dgm:t>
    </dgm:pt>
    <dgm:pt modelId="{D235F65B-2563-44A1-9613-E7340458C5F4}" type="sibTrans" cxnId="{D281F24F-A917-488A-8538-EF357C2C7897}">
      <dgm:prSet/>
      <dgm:spPr/>
      <dgm:t>
        <a:bodyPr/>
        <a:lstStyle/>
        <a:p>
          <a:endParaRPr lang="de-DE"/>
        </a:p>
      </dgm:t>
    </dgm:pt>
    <dgm:pt modelId="{1D74C6BF-8510-D845-B5F6-F2C9D3C5BBCF}">
      <dgm:prSet/>
      <dgm:spPr/>
      <dgm:t>
        <a:bodyPr/>
        <a:lstStyle/>
        <a:p>
          <a:pPr rtl="0"/>
          <a:r>
            <a:rPr lang="en-US" dirty="0" smtClean="0"/>
            <a:t>Roles and responsibilities</a:t>
          </a:r>
          <a:endParaRPr lang="de-DE" dirty="0"/>
        </a:p>
      </dgm:t>
    </dgm:pt>
    <dgm:pt modelId="{B23562F2-2B32-6D42-9AF7-B3CE358DB9B4}" type="parTrans" cxnId="{2D93693F-BC81-3A41-B244-314E164E14C3}">
      <dgm:prSet/>
      <dgm:spPr/>
      <dgm:t>
        <a:bodyPr/>
        <a:lstStyle/>
        <a:p>
          <a:endParaRPr lang="de-DE"/>
        </a:p>
      </dgm:t>
    </dgm:pt>
    <dgm:pt modelId="{842DF7A6-413B-8D43-8294-6938C51103AD}" type="sibTrans" cxnId="{2D93693F-BC81-3A41-B244-314E164E14C3}">
      <dgm:prSet/>
      <dgm:spPr/>
      <dgm:t>
        <a:bodyPr/>
        <a:lstStyle/>
        <a:p>
          <a:endParaRPr lang="de-DE"/>
        </a:p>
      </dgm:t>
    </dgm:pt>
    <dgm:pt modelId="{1B2A452D-DAFA-DC4E-90B6-382157E0598D}">
      <dgm:prSet/>
      <dgm:spPr/>
      <dgm:t>
        <a:bodyPr/>
        <a:lstStyle/>
        <a:p>
          <a:pPr rtl="0"/>
          <a:r>
            <a:rPr lang="en-US" noProof="0" dirty="0" smtClean="0"/>
            <a:t>Goal(s), objectives</a:t>
          </a:r>
          <a:endParaRPr lang="en-US" noProof="0" dirty="0"/>
        </a:p>
      </dgm:t>
    </dgm:pt>
    <dgm:pt modelId="{45AD4CB0-DDC0-354B-9364-539F5A3F2F0C}" type="parTrans" cxnId="{8C2D90A5-D80A-E64A-822E-037C4C86D3F4}">
      <dgm:prSet/>
      <dgm:spPr/>
      <dgm:t>
        <a:bodyPr/>
        <a:lstStyle/>
        <a:p>
          <a:endParaRPr lang="de-DE"/>
        </a:p>
      </dgm:t>
    </dgm:pt>
    <dgm:pt modelId="{B8382C43-DB94-CF40-A5EC-023E29D764EF}" type="sibTrans" cxnId="{8C2D90A5-D80A-E64A-822E-037C4C86D3F4}">
      <dgm:prSet/>
      <dgm:spPr/>
      <dgm:t>
        <a:bodyPr/>
        <a:lstStyle/>
        <a:p>
          <a:endParaRPr lang="de-DE"/>
        </a:p>
      </dgm:t>
    </dgm:pt>
    <dgm:pt modelId="{58A5412F-305D-4B0C-A885-DE72395C5474}">
      <dgm:prSet/>
      <dgm:spPr/>
      <dgm:t>
        <a:bodyPr/>
        <a:lstStyle/>
        <a:p>
          <a:pPr rtl="0"/>
          <a:r>
            <a:rPr lang="en-GB" noProof="0" dirty="0" smtClean="0"/>
            <a:t>Clearly defined inputs, triggers and outputs</a:t>
          </a:r>
          <a:endParaRPr lang="en-GB" noProof="0" dirty="0"/>
        </a:p>
      </dgm:t>
    </dgm:pt>
    <dgm:pt modelId="{B706FCB2-FE42-407C-ACB5-3710D27C9193}" type="parTrans" cxnId="{E74C7F30-9D16-4508-9655-AEAB97DB788A}">
      <dgm:prSet/>
      <dgm:spPr/>
      <dgm:t>
        <a:bodyPr/>
        <a:lstStyle/>
        <a:p>
          <a:endParaRPr lang="de-DE"/>
        </a:p>
      </dgm:t>
    </dgm:pt>
    <dgm:pt modelId="{66D0DFBC-FE4E-472D-96BE-FABD0133B378}" type="sibTrans" cxnId="{E74C7F30-9D16-4508-9655-AEAB97DB788A}">
      <dgm:prSet/>
      <dgm:spPr/>
      <dgm:t>
        <a:bodyPr/>
        <a:lstStyle/>
        <a:p>
          <a:endParaRPr lang="de-DE"/>
        </a:p>
      </dgm:t>
    </dgm:pt>
    <dgm:pt modelId="{F4FE0489-4CA1-664E-9B62-3A6EA6B8F372}" type="pres">
      <dgm:prSet presAssocID="{3B8ADB12-7499-4843-8F72-95217F8F9994}" presName="linearFlow" presStyleCnt="0">
        <dgm:presLayoutVars>
          <dgm:dir/>
          <dgm:resizeHandles val="exact"/>
        </dgm:presLayoutVars>
      </dgm:prSet>
      <dgm:spPr/>
      <dgm:t>
        <a:bodyPr/>
        <a:lstStyle/>
        <a:p>
          <a:endParaRPr lang="de-DE"/>
        </a:p>
      </dgm:t>
    </dgm:pt>
    <dgm:pt modelId="{5D25F7BB-D51D-B546-A6CB-B006AA68507C}" type="pres">
      <dgm:prSet presAssocID="{1B2A452D-DAFA-DC4E-90B6-382157E0598D}" presName="composite" presStyleCnt="0"/>
      <dgm:spPr/>
    </dgm:pt>
    <dgm:pt modelId="{4ADAC44A-2D84-854F-AB5C-E0C82C7C485F}" type="pres">
      <dgm:prSet presAssocID="{1B2A452D-DAFA-DC4E-90B6-382157E0598D}" presName="imgShp" presStyleLbl="fgImgPlace1" presStyleIdx="0" presStyleCnt="4"/>
      <dgm:spPr>
        <a:blipFill rotWithShape="1">
          <a:blip xmlns:r="http://schemas.openxmlformats.org/officeDocument/2006/relationships" r:embed="rId1"/>
          <a:stretch>
            <a:fillRect/>
          </a:stretch>
        </a:blipFill>
      </dgm:spPr>
      <dgm:t>
        <a:bodyPr/>
        <a:lstStyle/>
        <a:p>
          <a:endParaRPr lang="de-DE"/>
        </a:p>
      </dgm:t>
    </dgm:pt>
    <dgm:pt modelId="{4C054023-EB7E-2E4B-AC04-4A48599B64E9}" type="pres">
      <dgm:prSet presAssocID="{1B2A452D-DAFA-DC4E-90B6-382157E0598D}" presName="txShp" presStyleLbl="node1" presStyleIdx="0" presStyleCnt="4">
        <dgm:presLayoutVars>
          <dgm:bulletEnabled val="1"/>
        </dgm:presLayoutVars>
      </dgm:prSet>
      <dgm:spPr/>
      <dgm:t>
        <a:bodyPr/>
        <a:lstStyle/>
        <a:p>
          <a:endParaRPr lang="de-DE"/>
        </a:p>
      </dgm:t>
    </dgm:pt>
    <dgm:pt modelId="{9D6CB681-8E1C-914A-9871-4528CAB73EF1}" type="pres">
      <dgm:prSet presAssocID="{B8382C43-DB94-CF40-A5EC-023E29D764EF}" presName="spacing" presStyleCnt="0"/>
      <dgm:spPr/>
    </dgm:pt>
    <dgm:pt modelId="{C5F4D831-8264-47B6-96C1-C97A53E7E29F}" type="pres">
      <dgm:prSet presAssocID="{58A5412F-305D-4B0C-A885-DE72395C5474}" presName="composite" presStyleCnt="0"/>
      <dgm:spPr/>
    </dgm:pt>
    <dgm:pt modelId="{8B86C738-6D70-42CF-80F8-A30D7FB9C4A1}" type="pres">
      <dgm:prSet presAssocID="{58A5412F-305D-4B0C-A885-DE72395C5474}" presName="imgShp" presStyleLbl="fgImgPlace1" presStyleIdx="1" presStyleCnt="4"/>
      <dgm:spPr>
        <a:blipFill rotWithShape="1">
          <a:blip xmlns:r="http://schemas.openxmlformats.org/officeDocument/2006/relationships" r:embed="rId2"/>
          <a:stretch>
            <a:fillRect/>
          </a:stretch>
        </a:blipFill>
      </dgm:spPr>
      <dgm:t>
        <a:bodyPr/>
        <a:lstStyle/>
        <a:p>
          <a:endParaRPr lang="de-DE"/>
        </a:p>
      </dgm:t>
    </dgm:pt>
    <dgm:pt modelId="{B204348F-3FF6-4C1D-A81C-E6D477DECB8C}" type="pres">
      <dgm:prSet presAssocID="{58A5412F-305D-4B0C-A885-DE72395C5474}" presName="txShp" presStyleLbl="node1" presStyleIdx="1" presStyleCnt="4">
        <dgm:presLayoutVars>
          <dgm:bulletEnabled val="1"/>
        </dgm:presLayoutVars>
      </dgm:prSet>
      <dgm:spPr/>
      <dgm:t>
        <a:bodyPr/>
        <a:lstStyle/>
        <a:p>
          <a:endParaRPr lang="de-DE"/>
        </a:p>
      </dgm:t>
    </dgm:pt>
    <dgm:pt modelId="{0ACA4D20-1FA1-4FCF-8D78-53ADD20A43FB}" type="pres">
      <dgm:prSet presAssocID="{66D0DFBC-FE4E-472D-96BE-FABD0133B378}" presName="spacing" presStyleCnt="0"/>
      <dgm:spPr/>
    </dgm:pt>
    <dgm:pt modelId="{6ACD897F-787D-704E-96A5-DF2389A20ABE}" type="pres">
      <dgm:prSet presAssocID="{D3DC3F83-419A-40DD-A6C5-2136B92F9340}" presName="composite" presStyleCnt="0"/>
      <dgm:spPr/>
    </dgm:pt>
    <dgm:pt modelId="{46750945-8F2D-6A44-9A0C-9F86EE0B3AD0}" type="pres">
      <dgm:prSet presAssocID="{D3DC3F83-419A-40DD-A6C5-2136B92F934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t>
        <a:bodyPr/>
        <a:lstStyle/>
        <a:p>
          <a:endParaRPr lang="de-DE"/>
        </a:p>
      </dgm:t>
    </dgm:pt>
    <dgm:pt modelId="{D0F2E694-1A3C-AC47-8E42-563EB3D554B3}" type="pres">
      <dgm:prSet presAssocID="{D3DC3F83-419A-40DD-A6C5-2136B92F9340}" presName="txShp" presStyleLbl="node1" presStyleIdx="2" presStyleCnt="4">
        <dgm:presLayoutVars>
          <dgm:bulletEnabled val="1"/>
        </dgm:presLayoutVars>
      </dgm:prSet>
      <dgm:spPr/>
      <dgm:t>
        <a:bodyPr/>
        <a:lstStyle/>
        <a:p>
          <a:endParaRPr lang="de-DE"/>
        </a:p>
      </dgm:t>
    </dgm:pt>
    <dgm:pt modelId="{8F239360-6875-BC4A-B10E-0B65CE3B1780}" type="pres">
      <dgm:prSet presAssocID="{D235F65B-2563-44A1-9613-E7340458C5F4}" presName="spacing" presStyleCnt="0"/>
      <dgm:spPr/>
    </dgm:pt>
    <dgm:pt modelId="{2F8088E0-A11E-5343-B232-A0775E53FEE2}" type="pres">
      <dgm:prSet presAssocID="{1D74C6BF-8510-D845-B5F6-F2C9D3C5BBCF}" presName="composite" presStyleCnt="0"/>
      <dgm:spPr/>
    </dgm:pt>
    <dgm:pt modelId="{2F8FD46D-E5AB-C046-BD3E-5ED23168AB17}" type="pres">
      <dgm:prSet presAssocID="{1D74C6BF-8510-D845-B5F6-F2C9D3C5BBCF}"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t>
        <a:bodyPr/>
        <a:lstStyle/>
        <a:p>
          <a:endParaRPr lang="de-DE"/>
        </a:p>
      </dgm:t>
    </dgm:pt>
    <dgm:pt modelId="{2D05E6BD-3FBD-784A-8969-2F8225AEC228}" type="pres">
      <dgm:prSet presAssocID="{1D74C6BF-8510-D845-B5F6-F2C9D3C5BBCF}" presName="txShp" presStyleLbl="node1" presStyleIdx="3" presStyleCnt="4">
        <dgm:presLayoutVars>
          <dgm:bulletEnabled val="1"/>
        </dgm:presLayoutVars>
      </dgm:prSet>
      <dgm:spPr/>
      <dgm:t>
        <a:bodyPr/>
        <a:lstStyle/>
        <a:p>
          <a:endParaRPr lang="de-DE"/>
        </a:p>
      </dgm:t>
    </dgm:pt>
  </dgm:ptLst>
  <dgm:cxnLst>
    <dgm:cxn modelId="{E2033E52-A1D7-4036-BAD8-3AE81C81A57E}" type="presOf" srcId="{1B2A452D-DAFA-DC4E-90B6-382157E0598D}" destId="{4C054023-EB7E-2E4B-AC04-4A48599B64E9}" srcOrd="0" destOrd="0" presId="urn:microsoft.com/office/officeart/2005/8/layout/vList3"/>
    <dgm:cxn modelId="{D281F24F-A917-488A-8538-EF357C2C7897}" srcId="{3B8ADB12-7499-4843-8F72-95217F8F9994}" destId="{D3DC3F83-419A-40DD-A6C5-2136B92F9340}" srcOrd="2" destOrd="0" parTransId="{8975C445-16DC-4085-837C-732930A811BC}" sibTransId="{D235F65B-2563-44A1-9613-E7340458C5F4}"/>
    <dgm:cxn modelId="{2D93693F-BC81-3A41-B244-314E164E14C3}" srcId="{3B8ADB12-7499-4843-8F72-95217F8F9994}" destId="{1D74C6BF-8510-D845-B5F6-F2C9D3C5BBCF}" srcOrd="3" destOrd="0" parTransId="{B23562F2-2B32-6D42-9AF7-B3CE358DB9B4}" sibTransId="{842DF7A6-413B-8D43-8294-6938C51103AD}"/>
    <dgm:cxn modelId="{E3840373-6D96-4E49-8006-14AC5EF213BE}" type="presOf" srcId="{1D74C6BF-8510-D845-B5F6-F2C9D3C5BBCF}" destId="{2D05E6BD-3FBD-784A-8969-2F8225AEC228}" srcOrd="0" destOrd="0" presId="urn:microsoft.com/office/officeart/2005/8/layout/vList3"/>
    <dgm:cxn modelId="{E74C7F30-9D16-4508-9655-AEAB97DB788A}" srcId="{3B8ADB12-7499-4843-8F72-95217F8F9994}" destId="{58A5412F-305D-4B0C-A885-DE72395C5474}" srcOrd="1" destOrd="0" parTransId="{B706FCB2-FE42-407C-ACB5-3710D27C9193}" sibTransId="{66D0DFBC-FE4E-472D-96BE-FABD0133B378}"/>
    <dgm:cxn modelId="{C9F925A5-04FA-4A67-9880-398A0D29E3E7}" type="presOf" srcId="{58A5412F-305D-4B0C-A885-DE72395C5474}" destId="{B204348F-3FF6-4C1D-A81C-E6D477DECB8C}" srcOrd="0" destOrd="0" presId="urn:microsoft.com/office/officeart/2005/8/layout/vList3"/>
    <dgm:cxn modelId="{71D8DCE3-97FA-4BB2-94FE-AF919BFF9565}" type="presOf" srcId="{3B8ADB12-7499-4843-8F72-95217F8F9994}" destId="{F4FE0489-4CA1-664E-9B62-3A6EA6B8F372}" srcOrd="0" destOrd="0" presId="urn:microsoft.com/office/officeart/2005/8/layout/vList3"/>
    <dgm:cxn modelId="{8C2D90A5-D80A-E64A-822E-037C4C86D3F4}" srcId="{3B8ADB12-7499-4843-8F72-95217F8F9994}" destId="{1B2A452D-DAFA-DC4E-90B6-382157E0598D}" srcOrd="0" destOrd="0" parTransId="{45AD4CB0-DDC0-354B-9364-539F5A3F2F0C}" sibTransId="{B8382C43-DB94-CF40-A5EC-023E29D764EF}"/>
    <dgm:cxn modelId="{1653F682-6B88-4B74-82DD-9C160F3FC950}" type="presOf" srcId="{D3DC3F83-419A-40DD-A6C5-2136B92F9340}" destId="{D0F2E694-1A3C-AC47-8E42-563EB3D554B3}" srcOrd="0" destOrd="0" presId="urn:microsoft.com/office/officeart/2005/8/layout/vList3"/>
    <dgm:cxn modelId="{D6AFD9CA-216E-4D0C-941D-3734649BC991}" type="presParOf" srcId="{F4FE0489-4CA1-664E-9B62-3A6EA6B8F372}" destId="{5D25F7BB-D51D-B546-A6CB-B006AA68507C}" srcOrd="0" destOrd="0" presId="urn:microsoft.com/office/officeart/2005/8/layout/vList3"/>
    <dgm:cxn modelId="{D5E3C59D-5472-4831-BAE7-049CA37A909C}" type="presParOf" srcId="{5D25F7BB-D51D-B546-A6CB-B006AA68507C}" destId="{4ADAC44A-2D84-854F-AB5C-E0C82C7C485F}" srcOrd="0" destOrd="0" presId="urn:microsoft.com/office/officeart/2005/8/layout/vList3"/>
    <dgm:cxn modelId="{A54903F0-C895-41C5-B1D5-4A00F1F6A5CB}" type="presParOf" srcId="{5D25F7BB-D51D-B546-A6CB-B006AA68507C}" destId="{4C054023-EB7E-2E4B-AC04-4A48599B64E9}" srcOrd="1" destOrd="0" presId="urn:microsoft.com/office/officeart/2005/8/layout/vList3"/>
    <dgm:cxn modelId="{06CC720F-B21C-4378-BDC8-5CB865DBCE27}" type="presParOf" srcId="{F4FE0489-4CA1-664E-9B62-3A6EA6B8F372}" destId="{9D6CB681-8E1C-914A-9871-4528CAB73EF1}" srcOrd="1" destOrd="0" presId="urn:microsoft.com/office/officeart/2005/8/layout/vList3"/>
    <dgm:cxn modelId="{7B5FF9A2-67C0-459F-A9AF-6389F6E71D98}" type="presParOf" srcId="{F4FE0489-4CA1-664E-9B62-3A6EA6B8F372}" destId="{C5F4D831-8264-47B6-96C1-C97A53E7E29F}" srcOrd="2" destOrd="0" presId="urn:microsoft.com/office/officeart/2005/8/layout/vList3"/>
    <dgm:cxn modelId="{E9EA3C69-D94A-407D-8A24-2FAFBF7C0320}" type="presParOf" srcId="{C5F4D831-8264-47B6-96C1-C97A53E7E29F}" destId="{8B86C738-6D70-42CF-80F8-A30D7FB9C4A1}" srcOrd="0" destOrd="0" presId="urn:microsoft.com/office/officeart/2005/8/layout/vList3"/>
    <dgm:cxn modelId="{39066C81-9E5F-4DC0-94D2-8CD5CCB3F824}" type="presParOf" srcId="{C5F4D831-8264-47B6-96C1-C97A53E7E29F}" destId="{B204348F-3FF6-4C1D-A81C-E6D477DECB8C}" srcOrd="1" destOrd="0" presId="urn:microsoft.com/office/officeart/2005/8/layout/vList3"/>
    <dgm:cxn modelId="{D0503363-3070-4EFD-8E9F-E71375E3DCEE}" type="presParOf" srcId="{F4FE0489-4CA1-664E-9B62-3A6EA6B8F372}" destId="{0ACA4D20-1FA1-4FCF-8D78-53ADD20A43FB}" srcOrd="3" destOrd="0" presId="urn:microsoft.com/office/officeart/2005/8/layout/vList3"/>
    <dgm:cxn modelId="{5860C607-85AB-4CE9-8AA9-E54DD07A5A64}" type="presParOf" srcId="{F4FE0489-4CA1-664E-9B62-3A6EA6B8F372}" destId="{6ACD897F-787D-704E-96A5-DF2389A20ABE}" srcOrd="4" destOrd="0" presId="urn:microsoft.com/office/officeart/2005/8/layout/vList3"/>
    <dgm:cxn modelId="{EC511C2C-3763-47FC-BC6A-A67A20CE2CC4}" type="presParOf" srcId="{6ACD897F-787D-704E-96A5-DF2389A20ABE}" destId="{46750945-8F2D-6A44-9A0C-9F86EE0B3AD0}" srcOrd="0" destOrd="0" presId="urn:microsoft.com/office/officeart/2005/8/layout/vList3"/>
    <dgm:cxn modelId="{1C836D37-6C5C-4AF4-8C77-D7F4CF76E1E8}" type="presParOf" srcId="{6ACD897F-787D-704E-96A5-DF2389A20ABE}" destId="{D0F2E694-1A3C-AC47-8E42-563EB3D554B3}" srcOrd="1" destOrd="0" presId="urn:microsoft.com/office/officeart/2005/8/layout/vList3"/>
    <dgm:cxn modelId="{68E31BD6-7690-4924-B603-B6FC6ABBC2FA}" type="presParOf" srcId="{F4FE0489-4CA1-664E-9B62-3A6EA6B8F372}" destId="{8F239360-6875-BC4A-B10E-0B65CE3B1780}" srcOrd="5" destOrd="0" presId="urn:microsoft.com/office/officeart/2005/8/layout/vList3"/>
    <dgm:cxn modelId="{4636A248-D40F-4BB4-89BD-1B1020E1905D}" type="presParOf" srcId="{F4FE0489-4CA1-664E-9B62-3A6EA6B8F372}" destId="{2F8088E0-A11E-5343-B232-A0775E53FEE2}" srcOrd="6" destOrd="0" presId="urn:microsoft.com/office/officeart/2005/8/layout/vList3"/>
    <dgm:cxn modelId="{C92BE8BB-25AC-441E-863E-32002228F934}" type="presParOf" srcId="{2F8088E0-A11E-5343-B232-A0775E53FEE2}" destId="{2F8FD46D-E5AB-C046-BD3E-5ED23168AB17}" srcOrd="0" destOrd="0" presId="urn:microsoft.com/office/officeart/2005/8/layout/vList3"/>
    <dgm:cxn modelId="{010E115A-D56A-476D-B214-19A17D6E08F9}" type="presParOf" srcId="{2F8088E0-A11E-5343-B232-A0775E53FEE2}" destId="{2D05E6BD-3FBD-784A-8969-2F8225AEC2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7AC25-BF36-4FDA-8735-62EDA3642A2F}"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de-DE"/>
        </a:p>
      </dgm:t>
    </dgm:pt>
    <dgm:pt modelId="{DD209607-4AFC-4EAF-8BEE-8B309FE9C4C9}">
      <dgm:prSet custT="1"/>
      <dgm:spPr/>
      <dgm:t>
        <a:bodyPr/>
        <a:lstStyle/>
        <a:p>
          <a:pPr rtl="0"/>
          <a:r>
            <a:rPr lang="en-US" sz="2000" dirty="0" smtClean="0"/>
            <a:t>Offer &amp; Agree</a:t>
          </a:r>
          <a:endParaRPr lang="de-DE" sz="2000" dirty="0"/>
        </a:p>
      </dgm:t>
    </dgm:pt>
    <dgm:pt modelId="{7E322A06-70F0-47CF-A759-965A5A6F8671}" type="parTrans" cxnId="{E70E9F0A-56F5-4EC8-B8D5-9B8276B9ABB6}">
      <dgm:prSet/>
      <dgm:spPr/>
      <dgm:t>
        <a:bodyPr/>
        <a:lstStyle/>
        <a:p>
          <a:endParaRPr lang="de-DE" sz="1600"/>
        </a:p>
      </dgm:t>
    </dgm:pt>
    <dgm:pt modelId="{C2A8415E-9BDA-44E8-B806-28FEA40755BD}" type="sibTrans" cxnId="{E70E9F0A-56F5-4EC8-B8D5-9B8276B9ABB6}">
      <dgm:prSet/>
      <dgm:spPr/>
      <dgm:t>
        <a:bodyPr/>
        <a:lstStyle/>
        <a:p>
          <a:endParaRPr lang="de-DE" sz="1600"/>
        </a:p>
      </dgm:t>
    </dgm:pt>
    <dgm:pt modelId="{A0F58838-4103-4BB2-8F61-43F870D75428}">
      <dgm:prSet custT="1"/>
      <dgm:spPr/>
      <dgm:t>
        <a:bodyPr/>
        <a:lstStyle/>
        <a:p>
          <a:pPr rtl="0"/>
          <a:r>
            <a:rPr lang="en-US" sz="2000" dirty="0" smtClean="0"/>
            <a:t>Plan &amp; Ensure</a:t>
          </a:r>
          <a:endParaRPr lang="de-DE" sz="2000" dirty="0"/>
        </a:p>
      </dgm:t>
    </dgm:pt>
    <dgm:pt modelId="{F475D5BA-AC57-4328-A570-CE473F7D5423}" type="parTrans" cxnId="{682FF31F-15D9-4CEE-8F02-027804AD7A3F}">
      <dgm:prSet/>
      <dgm:spPr/>
      <dgm:t>
        <a:bodyPr/>
        <a:lstStyle/>
        <a:p>
          <a:endParaRPr lang="de-DE" sz="1600"/>
        </a:p>
      </dgm:t>
    </dgm:pt>
    <dgm:pt modelId="{0D38585C-BEC0-491A-A4CE-84592447939E}" type="sibTrans" cxnId="{682FF31F-15D9-4CEE-8F02-027804AD7A3F}">
      <dgm:prSet/>
      <dgm:spPr/>
      <dgm:t>
        <a:bodyPr/>
        <a:lstStyle/>
        <a:p>
          <a:endParaRPr lang="de-DE" sz="1600"/>
        </a:p>
      </dgm:t>
    </dgm:pt>
    <dgm:pt modelId="{DFDD2321-7D85-4645-9222-2A09834E66D7}">
      <dgm:prSet custT="1"/>
      <dgm:spPr/>
      <dgm:t>
        <a:bodyPr/>
        <a:lstStyle/>
        <a:p>
          <a:pPr rtl="0"/>
          <a:r>
            <a:rPr lang="en-US" sz="1600" dirty="0" smtClean="0"/>
            <a:t>SUPPM</a:t>
          </a:r>
          <a:endParaRPr lang="de-DE" sz="1600" dirty="0"/>
        </a:p>
      </dgm:t>
    </dgm:pt>
    <dgm:pt modelId="{676CDB49-E429-46CB-A3B0-C8F15F0D7CCB}" type="parTrans" cxnId="{1E8CA953-2A51-4B0C-8CC0-DCE3AA2BC165}">
      <dgm:prSet/>
      <dgm:spPr/>
      <dgm:t>
        <a:bodyPr/>
        <a:lstStyle/>
        <a:p>
          <a:endParaRPr lang="de-DE" sz="1600"/>
        </a:p>
      </dgm:t>
    </dgm:pt>
    <dgm:pt modelId="{BCD35D52-7F5A-4280-8179-94AC33A7D218}" type="sibTrans" cxnId="{1E8CA953-2A51-4B0C-8CC0-DCE3AA2BC165}">
      <dgm:prSet/>
      <dgm:spPr/>
      <dgm:t>
        <a:bodyPr/>
        <a:lstStyle/>
        <a:p>
          <a:endParaRPr lang="de-DE" sz="1600"/>
        </a:p>
      </dgm:t>
    </dgm:pt>
    <dgm:pt modelId="{01883020-CAB4-4BF1-9C5A-BB2AB0EE1C1D}">
      <dgm:prSet custT="1"/>
      <dgm:spPr/>
      <dgm:t>
        <a:bodyPr/>
        <a:lstStyle/>
        <a:p>
          <a:pPr rtl="0"/>
          <a:r>
            <a:rPr lang="en-US" sz="2000" dirty="0" smtClean="0"/>
            <a:t>Control &amp; Deploy</a:t>
          </a:r>
          <a:endParaRPr lang="de-DE" sz="2000" dirty="0"/>
        </a:p>
      </dgm:t>
    </dgm:pt>
    <dgm:pt modelId="{B4F08EB0-23D8-4604-88ED-1F15D5193C99}" type="parTrans" cxnId="{C428BF02-AB4A-4A1A-847D-FD39B587C958}">
      <dgm:prSet/>
      <dgm:spPr/>
      <dgm:t>
        <a:bodyPr/>
        <a:lstStyle/>
        <a:p>
          <a:endParaRPr lang="de-DE" sz="1600"/>
        </a:p>
      </dgm:t>
    </dgm:pt>
    <dgm:pt modelId="{AD74B1A8-C400-483F-8010-FDEB8DC3CDF0}" type="sibTrans" cxnId="{C428BF02-AB4A-4A1A-847D-FD39B587C958}">
      <dgm:prSet/>
      <dgm:spPr/>
      <dgm:t>
        <a:bodyPr/>
        <a:lstStyle/>
        <a:p>
          <a:endParaRPr lang="de-DE" sz="1600"/>
        </a:p>
      </dgm:t>
    </dgm:pt>
    <dgm:pt modelId="{87E64CEC-F55A-4085-A2FE-46F90336E89E}">
      <dgm:prSet custT="1"/>
      <dgm:spPr/>
      <dgm:t>
        <a:bodyPr/>
        <a:lstStyle/>
        <a:p>
          <a:pPr rtl="0"/>
          <a:r>
            <a:rPr lang="en-US" sz="1600" dirty="0" smtClean="0"/>
            <a:t>CONFM</a:t>
          </a:r>
          <a:endParaRPr lang="de-DE" sz="1600" dirty="0"/>
        </a:p>
      </dgm:t>
    </dgm:pt>
    <dgm:pt modelId="{597F2E26-C5F1-4BA9-9174-0D5752F7C711}" type="parTrans" cxnId="{4FEF9324-62BE-460B-869E-0C2BAE2B7165}">
      <dgm:prSet/>
      <dgm:spPr/>
      <dgm:t>
        <a:bodyPr/>
        <a:lstStyle/>
        <a:p>
          <a:endParaRPr lang="de-DE" sz="1600"/>
        </a:p>
      </dgm:t>
    </dgm:pt>
    <dgm:pt modelId="{BE9FA112-6988-4A9C-9045-EC664A8DC77F}" type="sibTrans" cxnId="{4FEF9324-62BE-460B-869E-0C2BAE2B7165}">
      <dgm:prSet/>
      <dgm:spPr/>
      <dgm:t>
        <a:bodyPr/>
        <a:lstStyle/>
        <a:p>
          <a:endParaRPr lang="de-DE" sz="1600"/>
        </a:p>
      </dgm:t>
    </dgm:pt>
    <dgm:pt modelId="{CEB53CF8-2773-4110-BD26-7B1DB36FC1E8}">
      <dgm:prSet custT="1"/>
      <dgm:spPr/>
      <dgm:t>
        <a:bodyPr/>
        <a:lstStyle/>
        <a:p>
          <a:pPr rtl="0"/>
          <a:r>
            <a:rPr lang="en-US" sz="2000" dirty="0" smtClean="0"/>
            <a:t>Resolve &amp; Prevent</a:t>
          </a:r>
          <a:endParaRPr lang="de-DE" sz="2000" dirty="0"/>
        </a:p>
      </dgm:t>
    </dgm:pt>
    <dgm:pt modelId="{70797F90-CC5A-4A10-BD2D-8C4D5007C0A0}" type="parTrans" cxnId="{0E4A030A-30A4-4EFE-BBCE-C4B22AE08814}">
      <dgm:prSet/>
      <dgm:spPr/>
      <dgm:t>
        <a:bodyPr/>
        <a:lstStyle/>
        <a:p>
          <a:endParaRPr lang="de-DE" sz="1600"/>
        </a:p>
      </dgm:t>
    </dgm:pt>
    <dgm:pt modelId="{5E76AED0-FF3A-4D22-9AE8-A3D28C6071CF}" type="sibTrans" cxnId="{0E4A030A-30A4-4EFE-BBCE-C4B22AE08814}">
      <dgm:prSet/>
      <dgm:spPr/>
      <dgm:t>
        <a:bodyPr/>
        <a:lstStyle/>
        <a:p>
          <a:endParaRPr lang="de-DE" sz="1600"/>
        </a:p>
      </dgm:t>
    </dgm:pt>
    <dgm:pt modelId="{FF8BE4E0-33DD-419D-ACD8-2614AD109053}">
      <dgm:prSet custT="1"/>
      <dgm:spPr/>
      <dgm:t>
        <a:bodyPr/>
        <a:lstStyle/>
        <a:p>
          <a:pPr rtl="0"/>
          <a:r>
            <a:rPr lang="en-US" sz="1600" dirty="0" smtClean="0"/>
            <a:t>ISRM</a:t>
          </a:r>
          <a:endParaRPr lang="de-DE" sz="1600" dirty="0"/>
        </a:p>
      </dgm:t>
    </dgm:pt>
    <dgm:pt modelId="{A40412D0-5D9A-423F-80C4-CE771178CCA7}" type="parTrans" cxnId="{B1021435-DFE0-409F-9B9F-420C419E10F6}">
      <dgm:prSet/>
      <dgm:spPr/>
      <dgm:t>
        <a:bodyPr/>
        <a:lstStyle/>
        <a:p>
          <a:endParaRPr lang="de-DE" sz="1600"/>
        </a:p>
      </dgm:t>
    </dgm:pt>
    <dgm:pt modelId="{35097E64-140E-47C7-AFFF-07E911088E76}" type="sibTrans" cxnId="{B1021435-DFE0-409F-9B9F-420C419E10F6}">
      <dgm:prSet/>
      <dgm:spPr/>
      <dgm:t>
        <a:bodyPr/>
        <a:lstStyle/>
        <a:p>
          <a:endParaRPr lang="de-DE" sz="1600"/>
        </a:p>
      </dgm:t>
    </dgm:pt>
    <dgm:pt modelId="{03519E04-1D5C-4940-B67A-24C2AABC22E1}">
      <dgm:prSet custT="1"/>
      <dgm:spPr/>
      <dgm:t>
        <a:bodyPr/>
        <a:lstStyle/>
        <a:p>
          <a:pPr rtl="0"/>
          <a:r>
            <a:rPr lang="en-US" sz="2000" dirty="0" smtClean="0"/>
            <a:t>Report &amp; Improve</a:t>
          </a:r>
          <a:endParaRPr lang="de-DE" sz="2000" dirty="0"/>
        </a:p>
      </dgm:t>
    </dgm:pt>
    <dgm:pt modelId="{B7D52255-F864-478B-B071-EDC91BCAADF6}" type="parTrans" cxnId="{87C742EC-0DA1-4F04-A8DF-AC7C19E6F051}">
      <dgm:prSet/>
      <dgm:spPr/>
      <dgm:t>
        <a:bodyPr/>
        <a:lstStyle/>
        <a:p>
          <a:endParaRPr lang="de-DE" sz="1600"/>
        </a:p>
      </dgm:t>
    </dgm:pt>
    <dgm:pt modelId="{5120044C-56B6-499B-9998-FC1F7CAA7AA2}" type="sibTrans" cxnId="{87C742EC-0DA1-4F04-A8DF-AC7C19E6F051}">
      <dgm:prSet/>
      <dgm:spPr/>
      <dgm:t>
        <a:bodyPr/>
        <a:lstStyle/>
        <a:p>
          <a:endParaRPr lang="de-DE" sz="1600"/>
        </a:p>
      </dgm:t>
    </dgm:pt>
    <dgm:pt modelId="{DB8C1FB8-DD99-40BA-BB30-9BBFDE883C4B}">
      <dgm:prSet custT="1"/>
      <dgm:spPr/>
      <dgm:t>
        <a:bodyPr/>
        <a:lstStyle/>
        <a:p>
          <a:pPr rtl="0"/>
          <a:r>
            <a:rPr lang="en-US" sz="1600" dirty="0" smtClean="0"/>
            <a:t>SRM</a:t>
          </a:r>
          <a:endParaRPr lang="de-DE" sz="1600" dirty="0"/>
        </a:p>
      </dgm:t>
    </dgm:pt>
    <dgm:pt modelId="{4EA21008-1F0C-404C-8D30-BBA10073CFF8}" type="parTrans" cxnId="{C67F9C55-712C-4D64-AB5D-CBC12DB17E19}">
      <dgm:prSet/>
      <dgm:spPr/>
      <dgm:t>
        <a:bodyPr/>
        <a:lstStyle/>
        <a:p>
          <a:endParaRPr lang="de-DE" sz="1600"/>
        </a:p>
      </dgm:t>
    </dgm:pt>
    <dgm:pt modelId="{5F46DA58-3774-43E8-9D31-F41BE79596A0}" type="sibTrans" cxnId="{C67F9C55-712C-4D64-AB5D-CBC12DB17E19}">
      <dgm:prSet/>
      <dgm:spPr/>
      <dgm:t>
        <a:bodyPr/>
        <a:lstStyle/>
        <a:p>
          <a:endParaRPr lang="de-DE" sz="1600"/>
        </a:p>
      </dgm:t>
    </dgm:pt>
    <dgm:pt modelId="{2680196D-642D-4345-80A7-3E8F5DCAC2DE}">
      <dgm:prSet custT="1"/>
      <dgm:spPr/>
      <dgm:t>
        <a:bodyPr/>
        <a:lstStyle/>
        <a:p>
          <a:pPr rtl="0"/>
          <a:r>
            <a:rPr lang="en-US" sz="2000" smtClean="0"/>
            <a:t>Protect &amp; Secure</a:t>
          </a:r>
          <a:endParaRPr lang="de-DE" sz="2000"/>
        </a:p>
      </dgm:t>
    </dgm:pt>
    <dgm:pt modelId="{BF663B27-CB72-4604-B7F7-C6F9B6A531A3}" type="parTrans" cxnId="{FC69B082-D466-45F7-ACEA-C801F2A96229}">
      <dgm:prSet/>
      <dgm:spPr/>
      <dgm:t>
        <a:bodyPr/>
        <a:lstStyle/>
        <a:p>
          <a:endParaRPr lang="de-DE" sz="1600"/>
        </a:p>
      </dgm:t>
    </dgm:pt>
    <dgm:pt modelId="{73D2028A-6B8B-44EF-937B-08CDE4FF8E47}" type="sibTrans" cxnId="{FC69B082-D466-45F7-ACEA-C801F2A96229}">
      <dgm:prSet/>
      <dgm:spPr/>
      <dgm:t>
        <a:bodyPr/>
        <a:lstStyle/>
        <a:p>
          <a:endParaRPr lang="de-DE" sz="1600"/>
        </a:p>
      </dgm:t>
    </dgm:pt>
    <dgm:pt modelId="{E99A3085-0A67-4F42-85BB-751113EC8BE5}">
      <dgm:prSet custT="1"/>
      <dgm:spPr/>
      <dgm:t>
        <a:bodyPr/>
        <a:lstStyle/>
        <a:p>
          <a:pPr rtl="0"/>
          <a:r>
            <a:rPr lang="en-US" sz="1600" smtClean="0"/>
            <a:t>ISM</a:t>
          </a:r>
          <a:endParaRPr lang="de-DE" sz="1600"/>
        </a:p>
      </dgm:t>
    </dgm:pt>
    <dgm:pt modelId="{6BE59E9C-0599-4F9E-807E-3CE08C9362D4}" type="parTrans" cxnId="{375D6889-9698-4F2C-B5D5-7511C571CD2A}">
      <dgm:prSet/>
      <dgm:spPr/>
      <dgm:t>
        <a:bodyPr/>
        <a:lstStyle/>
        <a:p>
          <a:endParaRPr lang="de-DE" sz="1600"/>
        </a:p>
      </dgm:t>
    </dgm:pt>
    <dgm:pt modelId="{5DE85CE2-3D1C-4406-B25D-891CDEA22580}" type="sibTrans" cxnId="{375D6889-9698-4F2C-B5D5-7511C571CD2A}">
      <dgm:prSet/>
      <dgm:spPr/>
      <dgm:t>
        <a:bodyPr/>
        <a:lstStyle/>
        <a:p>
          <a:endParaRPr lang="de-DE" sz="1600"/>
        </a:p>
      </dgm:t>
    </dgm:pt>
    <dgm:pt modelId="{16646067-9FAC-4794-89E9-88CA236D02DA}">
      <dgm:prSet custT="1"/>
      <dgm:spPr/>
      <dgm:t>
        <a:bodyPr/>
        <a:lstStyle/>
        <a:p>
          <a:pPr rtl="0"/>
          <a:r>
            <a:rPr lang="en-US" sz="1600" dirty="0" smtClean="0"/>
            <a:t>SLM</a:t>
          </a:r>
          <a:endParaRPr lang="de-DE" sz="1600" dirty="0"/>
        </a:p>
      </dgm:t>
    </dgm:pt>
    <dgm:pt modelId="{0B8BD925-3570-4809-916C-62C4380698CA}" type="parTrans" cxnId="{DAC3B686-8470-441A-A9EC-F3F8796915B2}">
      <dgm:prSet/>
      <dgm:spPr/>
      <dgm:t>
        <a:bodyPr/>
        <a:lstStyle/>
        <a:p>
          <a:endParaRPr lang="de-DE" sz="1600"/>
        </a:p>
      </dgm:t>
    </dgm:pt>
    <dgm:pt modelId="{6CA7CC67-A79A-473A-8656-68627435DF59}" type="sibTrans" cxnId="{DAC3B686-8470-441A-A9EC-F3F8796915B2}">
      <dgm:prSet/>
      <dgm:spPr/>
      <dgm:t>
        <a:bodyPr/>
        <a:lstStyle/>
        <a:p>
          <a:endParaRPr lang="de-DE" sz="1600"/>
        </a:p>
      </dgm:t>
    </dgm:pt>
    <dgm:pt modelId="{3BB3C0D7-D8B2-463F-BB88-3DC96B9492FB}">
      <dgm:prSet custT="1"/>
      <dgm:spPr/>
      <dgm:t>
        <a:bodyPr/>
        <a:lstStyle/>
        <a:p>
          <a:pPr rtl="0"/>
          <a:r>
            <a:rPr lang="en-US" sz="1600" smtClean="0"/>
            <a:t>CRM</a:t>
          </a:r>
          <a:endParaRPr lang="de-DE" sz="1600" dirty="0"/>
        </a:p>
      </dgm:t>
    </dgm:pt>
    <dgm:pt modelId="{8B90874C-CCB3-4311-AC38-9D6F542241E3}" type="parTrans" cxnId="{C2CA26E7-A323-40EB-B1BD-3AE41E607761}">
      <dgm:prSet/>
      <dgm:spPr/>
      <dgm:t>
        <a:bodyPr/>
        <a:lstStyle/>
        <a:p>
          <a:endParaRPr lang="de-DE" sz="1600"/>
        </a:p>
      </dgm:t>
    </dgm:pt>
    <dgm:pt modelId="{7761E5BD-05D0-4BA3-BA40-11922F8502E9}" type="sibTrans" cxnId="{C2CA26E7-A323-40EB-B1BD-3AE41E607761}">
      <dgm:prSet/>
      <dgm:spPr/>
      <dgm:t>
        <a:bodyPr/>
        <a:lstStyle/>
        <a:p>
          <a:endParaRPr lang="de-DE" sz="1600"/>
        </a:p>
      </dgm:t>
    </dgm:pt>
    <dgm:pt modelId="{7C94F6CB-EC1A-45DD-A7FF-E86B0FE65A02}">
      <dgm:prSet custT="1"/>
      <dgm:spPr/>
      <dgm:t>
        <a:bodyPr/>
        <a:lstStyle/>
        <a:p>
          <a:pPr rtl="0"/>
          <a:r>
            <a:rPr lang="en-US" sz="1600" dirty="0" smtClean="0"/>
            <a:t>SACM</a:t>
          </a:r>
          <a:endParaRPr lang="de-DE" sz="1600" dirty="0"/>
        </a:p>
      </dgm:t>
    </dgm:pt>
    <dgm:pt modelId="{B8E6372F-C7F6-4E22-BB21-08771F041232}" type="parTrans" cxnId="{FDEEB3A9-27F5-40E5-90EA-668D9A50D8C3}">
      <dgm:prSet/>
      <dgm:spPr/>
      <dgm:t>
        <a:bodyPr/>
        <a:lstStyle/>
        <a:p>
          <a:endParaRPr lang="de-DE" sz="1600"/>
        </a:p>
      </dgm:t>
    </dgm:pt>
    <dgm:pt modelId="{DD4018E9-9920-46F4-B527-86F9F33A2973}" type="sibTrans" cxnId="{FDEEB3A9-27F5-40E5-90EA-668D9A50D8C3}">
      <dgm:prSet/>
      <dgm:spPr/>
      <dgm:t>
        <a:bodyPr/>
        <a:lstStyle/>
        <a:p>
          <a:endParaRPr lang="de-DE" sz="1600"/>
        </a:p>
      </dgm:t>
    </dgm:pt>
    <dgm:pt modelId="{571D6AF9-F17D-4FD9-821B-3E93A2431352}">
      <dgm:prSet custT="1"/>
      <dgm:spPr/>
      <dgm:t>
        <a:bodyPr/>
        <a:lstStyle/>
        <a:p>
          <a:pPr rtl="0"/>
          <a:r>
            <a:rPr lang="en-US" sz="1600" smtClean="0"/>
            <a:t>CAPM</a:t>
          </a:r>
          <a:endParaRPr lang="de-DE" sz="1600" dirty="0"/>
        </a:p>
      </dgm:t>
    </dgm:pt>
    <dgm:pt modelId="{AE3EA240-D7F9-44CE-915B-95D2EB57CA68}" type="parTrans" cxnId="{A5E844B6-0A2E-484C-83F3-5E1ADE01444F}">
      <dgm:prSet/>
      <dgm:spPr/>
      <dgm:t>
        <a:bodyPr/>
        <a:lstStyle/>
        <a:p>
          <a:endParaRPr lang="de-DE" sz="1600"/>
        </a:p>
      </dgm:t>
    </dgm:pt>
    <dgm:pt modelId="{0CE80309-BE8F-49BB-86F1-926204C5A938}" type="sibTrans" cxnId="{A5E844B6-0A2E-484C-83F3-5E1ADE01444F}">
      <dgm:prSet/>
      <dgm:spPr/>
      <dgm:t>
        <a:bodyPr/>
        <a:lstStyle/>
        <a:p>
          <a:endParaRPr lang="de-DE" sz="1600"/>
        </a:p>
      </dgm:t>
    </dgm:pt>
    <dgm:pt modelId="{AD859D4E-E79F-4409-AD02-5A5F50F1A7A3}">
      <dgm:prSet custT="1"/>
      <dgm:spPr/>
      <dgm:t>
        <a:bodyPr/>
        <a:lstStyle/>
        <a:p>
          <a:pPr rtl="0"/>
          <a:r>
            <a:rPr lang="en-US" sz="1600" dirty="0" smtClean="0"/>
            <a:t>CHM</a:t>
          </a:r>
          <a:endParaRPr lang="de-DE" sz="1600" dirty="0"/>
        </a:p>
      </dgm:t>
    </dgm:pt>
    <dgm:pt modelId="{215B5186-4189-4959-BBE5-454242DB07F3}" type="parTrans" cxnId="{2A4ED6AE-F3A5-48E6-A91B-64FA5DDB7558}">
      <dgm:prSet/>
      <dgm:spPr/>
      <dgm:t>
        <a:bodyPr/>
        <a:lstStyle/>
        <a:p>
          <a:endParaRPr lang="de-DE" sz="1600"/>
        </a:p>
      </dgm:t>
    </dgm:pt>
    <dgm:pt modelId="{112190A7-81F8-4D63-AC25-BE96D49F31C5}" type="sibTrans" cxnId="{2A4ED6AE-F3A5-48E6-A91B-64FA5DDB7558}">
      <dgm:prSet/>
      <dgm:spPr/>
      <dgm:t>
        <a:bodyPr/>
        <a:lstStyle/>
        <a:p>
          <a:endParaRPr lang="de-DE" sz="1600"/>
        </a:p>
      </dgm:t>
    </dgm:pt>
    <dgm:pt modelId="{D52C761E-7502-4A29-838D-B4131BD84065}">
      <dgm:prSet custT="1"/>
      <dgm:spPr/>
      <dgm:t>
        <a:bodyPr/>
        <a:lstStyle/>
        <a:p>
          <a:pPr rtl="0"/>
          <a:r>
            <a:rPr lang="en-US" sz="1600" smtClean="0"/>
            <a:t>RDM</a:t>
          </a:r>
          <a:endParaRPr lang="de-DE" sz="1600" dirty="0"/>
        </a:p>
      </dgm:t>
    </dgm:pt>
    <dgm:pt modelId="{25BFAE39-D857-4A7B-B317-6C68A9A0BBB3}" type="parTrans" cxnId="{391E4DA9-F33E-475A-8AF2-D7883ED5F5D2}">
      <dgm:prSet/>
      <dgm:spPr/>
      <dgm:t>
        <a:bodyPr/>
        <a:lstStyle/>
        <a:p>
          <a:endParaRPr lang="de-DE" sz="1600"/>
        </a:p>
      </dgm:t>
    </dgm:pt>
    <dgm:pt modelId="{904582CB-9231-4C90-B517-F30EF954985A}" type="sibTrans" cxnId="{391E4DA9-F33E-475A-8AF2-D7883ED5F5D2}">
      <dgm:prSet/>
      <dgm:spPr/>
      <dgm:t>
        <a:bodyPr/>
        <a:lstStyle/>
        <a:p>
          <a:endParaRPr lang="de-DE" sz="1600"/>
        </a:p>
      </dgm:t>
    </dgm:pt>
    <dgm:pt modelId="{ABC1CF66-B909-4CD7-A8A2-E124D816367A}">
      <dgm:prSet custT="1"/>
      <dgm:spPr/>
      <dgm:t>
        <a:bodyPr/>
        <a:lstStyle/>
        <a:p>
          <a:pPr rtl="0"/>
          <a:r>
            <a:rPr lang="en-US" sz="1600" smtClean="0"/>
            <a:t>PM</a:t>
          </a:r>
          <a:endParaRPr lang="de-DE" sz="1600" dirty="0"/>
        </a:p>
      </dgm:t>
    </dgm:pt>
    <dgm:pt modelId="{E5D35188-5CB3-49F4-8227-E124CB93E146}" type="parTrans" cxnId="{224AF1B5-C7EF-4C50-87BA-30B6B1EC4615}">
      <dgm:prSet/>
      <dgm:spPr/>
      <dgm:t>
        <a:bodyPr/>
        <a:lstStyle/>
        <a:p>
          <a:endParaRPr lang="de-DE" sz="1600"/>
        </a:p>
      </dgm:t>
    </dgm:pt>
    <dgm:pt modelId="{96827280-9C37-4162-86AC-5D9DBF033168}" type="sibTrans" cxnId="{224AF1B5-C7EF-4C50-87BA-30B6B1EC4615}">
      <dgm:prSet/>
      <dgm:spPr/>
      <dgm:t>
        <a:bodyPr/>
        <a:lstStyle/>
        <a:p>
          <a:endParaRPr lang="de-DE" sz="1600"/>
        </a:p>
      </dgm:t>
    </dgm:pt>
    <dgm:pt modelId="{8ED4D6E8-C6C0-49C8-86F1-536E1C324BE6}">
      <dgm:prSet custT="1"/>
      <dgm:spPr/>
      <dgm:t>
        <a:bodyPr/>
        <a:lstStyle/>
        <a:p>
          <a:pPr rtl="0"/>
          <a:r>
            <a:rPr lang="en-US" sz="1600" smtClean="0"/>
            <a:t>CSI</a:t>
          </a:r>
          <a:endParaRPr lang="de-DE" sz="1600" dirty="0"/>
        </a:p>
      </dgm:t>
    </dgm:pt>
    <dgm:pt modelId="{7B7521FE-3BA0-4468-865A-1368D97AAFB0}" type="parTrans" cxnId="{926126D9-76C0-4D47-A54A-6E70F1D840C5}">
      <dgm:prSet/>
      <dgm:spPr/>
      <dgm:t>
        <a:bodyPr/>
        <a:lstStyle/>
        <a:p>
          <a:endParaRPr lang="de-DE" sz="1600"/>
        </a:p>
      </dgm:t>
    </dgm:pt>
    <dgm:pt modelId="{27388228-433A-4F7E-8AED-C8E8D643EAAB}" type="sibTrans" cxnId="{926126D9-76C0-4D47-A54A-6E70F1D840C5}">
      <dgm:prSet/>
      <dgm:spPr/>
      <dgm:t>
        <a:bodyPr/>
        <a:lstStyle/>
        <a:p>
          <a:endParaRPr lang="de-DE" sz="1600"/>
        </a:p>
      </dgm:t>
    </dgm:pt>
    <dgm:pt modelId="{6D26301B-8E29-407E-80C8-2F089EA6813A}">
      <dgm:prSet custT="1"/>
      <dgm:spPr/>
      <dgm:t>
        <a:bodyPr/>
        <a:lstStyle/>
        <a:p>
          <a:pPr rtl="0"/>
          <a:r>
            <a:rPr lang="en-US" sz="1600" dirty="0" smtClean="0"/>
            <a:t>SPM</a:t>
          </a:r>
          <a:endParaRPr lang="de-DE" sz="1600" dirty="0"/>
        </a:p>
      </dgm:t>
    </dgm:pt>
    <dgm:pt modelId="{3E89784A-BFC8-4A0A-985E-36EF80ADE6F4}" type="sibTrans" cxnId="{5EDFC796-98DA-4017-A372-9B9320833FED}">
      <dgm:prSet/>
      <dgm:spPr/>
      <dgm:t>
        <a:bodyPr/>
        <a:lstStyle/>
        <a:p>
          <a:endParaRPr lang="de-DE" sz="1600"/>
        </a:p>
      </dgm:t>
    </dgm:pt>
    <dgm:pt modelId="{5EF7BDB6-5638-4EE6-A15D-688D02CECD39}" type="parTrans" cxnId="{5EDFC796-98DA-4017-A372-9B9320833FED}">
      <dgm:prSet/>
      <dgm:spPr/>
      <dgm:t>
        <a:bodyPr/>
        <a:lstStyle/>
        <a:p>
          <a:endParaRPr lang="de-DE" sz="1600"/>
        </a:p>
      </dgm:t>
    </dgm:pt>
    <dgm:pt modelId="{56DF7B97-DB58-49D0-BD52-DD634BFF0A03}" type="pres">
      <dgm:prSet presAssocID="{72E7AC25-BF36-4FDA-8735-62EDA3642A2F}" presName="Name0" presStyleCnt="0">
        <dgm:presLayoutVars>
          <dgm:dir/>
          <dgm:resizeHandles val="exact"/>
        </dgm:presLayoutVars>
      </dgm:prSet>
      <dgm:spPr/>
      <dgm:t>
        <a:bodyPr/>
        <a:lstStyle/>
        <a:p>
          <a:endParaRPr lang="de-DE"/>
        </a:p>
      </dgm:t>
    </dgm:pt>
    <dgm:pt modelId="{10005145-7F92-45F8-BE12-6073EA8A81BC}" type="pres">
      <dgm:prSet presAssocID="{DD209607-4AFC-4EAF-8BEE-8B309FE9C4C9}" presName="node" presStyleLbl="node1" presStyleIdx="0" presStyleCnt="6" custLinFactNeighborY="412">
        <dgm:presLayoutVars>
          <dgm:bulletEnabled val="1"/>
        </dgm:presLayoutVars>
      </dgm:prSet>
      <dgm:spPr/>
      <dgm:t>
        <a:bodyPr/>
        <a:lstStyle/>
        <a:p>
          <a:endParaRPr lang="de-DE"/>
        </a:p>
      </dgm:t>
    </dgm:pt>
    <dgm:pt modelId="{3B87ED1D-AE97-4B90-A49D-9E20442B8E8E}" type="pres">
      <dgm:prSet presAssocID="{C2A8415E-9BDA-44E8-B806-28FEA40755BD}" presName="sibTrans" presStyleCnt="0"/>
      <dgm:spPr/>
    </dgm:pt>
    <dgm:pt modelId="{B319E781-5E0A-458B-B062-A04A03308DBB}" type="pres">
      <dgm:prSet presAssocID="{A0F58838-4103-4BB2-8F61-43F870D75428}" presName="node" presStyleLbl="node1" presStyleIdx="1" presStyleCnt="6">
        <dgm:presLayoutVars>
          <dgm:bulletEnabled val="1"/>
        </dgm:presLayoutVars>
      </dgm:prSet>
      <dgm:spPr/>
      <dgm:t>
        <a:bodyPr/>
        <a:lstStyle/>
        <a:p>
          <a:endParaRPr lang="de-DE"/>
        </a:p>
      </dgm:t>
    </dgm:pt>
    <dgm:pt modelId="{55C47DBC-D1EF-4010-806A-1F86E8DC6AD4}" type="pres">
      <dgm:prSet presAssocID="{0D38585C-BEC0-491A-A4CE-84592447939E}" presName="sibTrans" presStyleCnt="0"/>
      <dgm:spPr/>
    </dgm:pt>
    <dgm:pt modelId="{A20D3425-95CD-4F94-B2DA-928A232C5A86}" type="pres">
      <dgm:prSet presAssocID="{01883020-CAB4-4BF1-9C5A-BB2AB0EE1C1D}" presName="node" presStyleLbl="node1" presStyleIdx="2" presStyleCnt="6" custLinFactNeighborY="-412">
        <dgm:presLayoutVars>
          <dgm:bulletEnabled val="1"/>
        </dgm:presLayoutVars>
      </dgm:prSet>
      <dgm:spPr/>
      <dgm:t>
        <a:bodyPr/>
        <a:lstStyle/>
        <a:p>
          <a:endParaRPr lang="de-DE"/>
        </a:p>
      </dgm:t>
    </dgm:pt>
    <dgm:pt modelId="{A85CD934-F8A1-4571-AA14-CF401F5262C0}" type="pres">
      <dgm:prSet presAssocID="{AD74B1A8-C400-483F-8010-FDEB8DC3CDF0}" presName="sibTrans" presStyleCnt="0"/>
      <dgm:spPr/>
    </dgm:pt>
    <dgm:pt modelId="{563BAC24-7928-4105-87D4-E995B0356234}" type="pres">
      <dgm:prSet presAssocID="{CEB53CF8-2773-4110-BD26-7B1DB36FC1E8}" presName="node" presStyleLbl="node1" presStyleIdx="3" presStyleCnt="6">
        <dgm:presLayoutVars>
          <dgm:bulletEnabled val="1"/>
        </dgm:presLayoutVars>
      </dgm:prSet>
      <dgm:spPr/>
      <dgm:t>
        <a:bodyPr/>
        <a:lstStyle/>
        <a:p>
          <a:endParaRPr lang="de-DE"/>
        </a:p>
      </dgm:t>
    </dgm:pt>
    <dgm:pt modelId="{BFAF384C-1D2A-4F34-8C2F-0070DE4548C1}" type="pres">
      <dgm:prSet presAssocID="{5E76AED0-FF3A-4D22-9AE8-A3D28C6071CF}" presName="sibTrans" presStyleCnt="0"/>
      <dgm:spPr/>
    </dgm:pt>
    <dgm:pt modelId="{6C40E4DA-36F1-4F05-B774-F7233F284A59}" type="pres">
      <dgm:prSet presAssocID="{03519E04-1D5C-4940-B67A-24C2AABC22E1}" presName="node" presStyleLbl="node1" presStyleIdx="4" presStyleCnt="6">
        <dgm:presLayoutVars>
          <dgm:bulletEnabled val="1"/>
        </dgm:presLayoutVars>
      </dgm:prSet>
      <dgm:spPr/>
      <dgm:t>
        <a:bodyPr/>
        <a:lstStyle/>
        <a:p>
          <a:endParaRPr lang="de-DE"/>
        </a:p>
      </dgm:t>
    </dgm:pt>
    <dgm:pt modelId="{88608C10-C421-41FA-BBA9-E9E739E98B68}" type="pres">
      <dgm:prSet presAssocID="{5120044C-56B6-499B-9998-FC1F7CAA7AA2}" presName="sibTrans" presStyleCnt="0"/>
      <dgm:spPr/>
    </dgm:pt>
    <dgm:pt modelId="{DCC47FAA-124C-4FB2-ABEC-1169B0BAF7F2}" type="pres">
      <dgm:prSet presAssocID="{2680196D-642D-4345-80A7-3E8F5DCAC2DE}" presName="node" presStyleLbl="node1" presStyleIdx="5" presStyleCnt="6">
        <dgm:presLayoutVars>
          <dgm:bulletEnabled val="1"/>
        </dgm:presLayoutVars>
      </dgm:prSet>
      <dgm:spPr/>
      <dgm:t>
        <a:bodyPr/>
        <a:lstStyle/>
        <a:p>
          <a:endParaRPr lang="de-DE"/>
        </a:p>
      </dgm:t>
    </dgm:pt>
  </dgm:ptLst>
  <dgm:cxnLst>
    <dgm:cxn modelId="{CCD37837-135F-074B-B718-C627DDC082A7}" type="presOf" srcId="{2680196D-642D-4345-80A7-3E8F5DCAC2DE}" destId="{DCC47FAA-124C-4FB2-ABEC-1169B0BAF7F2}" srcOrd="0" destOrd="0" presId="urn:microsoft.com/office/officeart/2005/8/layout/hList6"/>
    <dgm:cxn modelId="{96569A2F-649F-4C4D-9700-E304A7914484}" type="presOf" srcId="{72E7AC25-BF36-4FDA-8735-62EDA3642A2F}" destId="{56DF7B97-DB58-49D0-BD52-DD634BFF0A03}" srcOrd="0" destOrd="0" presId="urn:microsoft.com/office/officeart/2005/8/layout/hList6"/>
    <dgm:cxn modelId="{5E2CD189-452A-2F45-9D2F-3B91CC88E938}" type="presOf" srcId="{AD859D4E-E79F-4409-AD02-5A5F50F1A7A3}" destId="{A20D3425-95CD-4F94-B2DA-928A232C5A86}" srcOrd="0" destOrd="2" presId="urn:microsoft.com/office/officeart/2005/8/layout/hList6"/>
    <dgm:cxn modelId="{19A036E9-F71C-6449-8923-791391AAD74A}" type="presOf" srcId="{87E64CEC-F55A-4085-A2FE-46F90336E89E}" destId="{A20D3425-95CD-4F94-B2DA-928A232C5A86}" srcOrd="0" destOrd="1" presId="urn:microsoft.com/office/officeart/2005/8/layout/hList6"/>
    <dgm:cxn modelId="{4FEF9324-62BE-460B-869E-0C2BAE2B7165}" srcId="{01883020-CAB4-4BF1-9C5A-BB2AB0EE1C1D}" destId="{87E64CEC-F55A-4085-A2FE-46F90336E89E}" srcOrd="0" destOrd="0" parTransId="{597F2E26-C5F1-4BA9-9174-0D5752F7C711}" sibTransId="{BE9FA112-6988-4A9C-9045-EC664A8DC77F}"/>
    <dgm:cxn modelId="{C2CA26E7-A323-40EB-B1BD-3AE41E607761}" srcId="{DD209607-4AFC-4EAF-8BEE-8B309FE9C4C9}" destId="{3BB3C0D7-D8B2-463F-BB88-3DC96B9492FB}" srcOrd="2" destOrd="0" parTransId="{8B90874C-CCB3-4311-AC38-9D6F542241E3}" sibTransId="{7761E5BD-05D0-4BA3-BA40-11922F8502E9}"/>
    <dgm:cxn modelId="{78FDD14A-0F1F-9241-BD22-7EC020F5006B}" type="presOf" srcId="{FF8BE4E0-33DD-419D-ACD8-2614AD109053}" destId="{563BAC24-7928-4105-87D4-E995B0356234}" srcOrd="0" destOrd="1" presId="urn:microsoft.com/office/officeart/2005/8/layout/hList6"/>
    <dgm:cxn modelId="{A5E844B6-0A2E-484C-83F3-5E1ADE01444F}" srcId="{A0F58838-4103-4BB2-8F61-43F870D75428}" destId="{571D6AF9-F17D-4FD9-821B-3E93A2431352}" srcOrd="2" destOrd="0" parTransId="{AE3EA240-D7F9-44CE-915B-95D2EB57CA68}" sibTransId="{0CE80309-BE8F-49BB-86F1-926204C5A938}"/>
    <dgm:cxn modelId="{CDD3D0D4-C8A2-B544-9810-0B6093C08661}" type="presOf" srcId="{03519E04-1D5C-4940-B67A-24C2AABC22E1}" destId="{6C40E4DA-36F1-4F05-B774-F7233F284A59}" srcOrd="0" destOrd="0" presId="urn:microsoft.com/office/officeart/2005/8/layout/hList6"/>
    <dgm:cxn modelId="{3C8DF6AC-915F-5C4D-BFA0-692B724CF8D7}" type="presOf" srcId="{E99A3085-0A67-4F42-85BB-751113EC8BE5}" destId="{DCC47FAA-124C-4FB2-ABEC-1169B0BAF7F2}" srcOrd="0" destOrd="1" presId="urn:microsoft.com/office/officeart/2005/8/layout/hList6"/>
    <dgm:cxn modelId="{719E2BEF-C166-BB4E-A8DE-FDD0E8EDE7F9}" type="presOf" srcId="{7C94F6CB-EC1A-45DD-A7FF-E86B0FE65A02}" destId="{B319E781-5E0A-458B-B062-A04A03308DBB}" srcOrd="0" destOrd="2" presId="urn:microsoft.com/office/officeart/2005/8/layout/hList6"/>
    <dgm:cxn modelId="{224AF1B5-C7EF-4C50-87BA-30B6B1EC4615}" srcId="{CEB53CF8-2773-4110-BD26-7B1DB36FC1E8}" destId="{ABC1CF66-B909-4CD7-A8A2-E124D816367A}" srcOrd="1" destOrd="0" parTransId="{E5D35188-5CB3-49F4-8227-E124CB93E146}" sibTransId="{96827280-9C37-4162-86AC-5D9DBF033168}"/>
    <dgm:cxn modelId="{65FFCD8D-3E55-B34A-BDBC-A35F0E647495}" type="presOf" srcId="{571D6AF9-F17D-4FD9-821B-3E93A2431352}" destId="{B319E781-5E0A-458B-B062-A04A03308DBB}" srcOrd="0" destOrd="3" presId="urn:microsoft.com/office/officeart/2005/8/layout/hList6"/>
    <dgm:cxn modelId="{926126D9-76C0-4D47-A54A-6E70F1D840C5}" srcId="{03519E04-1D5C-4940-B67A-24C2AABC22E1}" destId="{8ED4D6E8-C6C0-49C8-86F1-536E1C324BE6}" srcOrd="1" destOrd="0" parTransId="{7B7521FE-3BA0-4468-865A-1368D97AAFB0}" sibTransId="{27388228-433A-4F7E-8AED-C8E8D643EAAB}"/>
    <dgm:cxn modelId="{DAC3B686-8470-441A-A9EC-F3F8796915B2}" srcId="{DD209607-4AFC-4EAF-8BEE-8B309FE9C4C9}" destId="{16646067-9FAC-4794-89E9-88CA236D02DA}" srcOrd="1" destOrd="0" parTransId="{0B8BD925-3570-4809-916C-62C4380698CA}" sibTransId="{6CA7CC67-A79A-473A-8656-68627435DF59}"/>
    <dgm:cxn modelId="{C428BF02-AB4A-4A1A-847D-FD39B587C958}" srcId="{72E7AC25-BF36-4FDA-8735-62EDA3642A2F}" destId="{01883020-CAB4-4BF1-9C5A-BB2AB0EE1C1D}" srcOrd="2" destOrd="0" parTransId="{B4F08EB0-23D8-4604-88ED-1F15D5193C99}" sibTransId="{AD74B1A8-C400-483F-8010-FDEB8DC3CDF0}"/>
    <dgm:cxn modelId="{186A7528-8D7A-CB4E-963F-498CD000BC7D}" type="presOf" srcId="{ABC1CF66-B909-4CD7-A8A2-E124D816367A}" destId="{563BAC24-7928-4105-87D4-E995B0356234}" srcOrd="0" destOrd="2" presId="urn:microsoft.com/office/officeart/2005/8/layout/hList6"/>
    <dgm:cxn modelId="{0E4A030A-30A4-4EFE-BBCE-C4B22AE08814}" srcId="{72E7AC25-BF36-4FDA-8735-62EDA3642A2F}" destId="{CEB53CF8-2773-4110-BD26-7B1DB36FC1E8}" srcOrd="3" destOrd="0" parTransId="{70797F90-CC5A-4A10-BD2D-8C4D5007C0A0}" sibTransId="{5E76AED0-FF3A-4D22-9AE8-A3D28C6071CF}"/>
    <dgm:cxn modelId="{FDEEB3A9-27F5-40E5-90EA-668D9A50D8C3}" srcId="{A0F58838-4103-4BB2-8F61-43F870D75428}" destId="{7C94F6CB-EC1A-45DD-A7FF-E86B0FE65A02}" srcOrd="1" destOrd="0" parTransId="{B8E6372F-C7F6-4E22-BB21-08771F041232}" sibTransId="{DD4018E9-9920-46F4-B527-86F9F33A2973}"/>
    <dgm:cxn modelId="{B1021435-DFE0-409F-9B9F-420C419E10F6}" srcId="{CEB53CF8-2773-4110-BD26-7B1DB36FC1E8}" destId="{FF8BE4E0-33DD-419D-ACD8-2614AD109053}" srcOrd="0" destOrd="0" parTransId="{A40412D0-5D9A-423F-80C4-CE771178CCA7}" sibTransId="{35097E64-140E-47C7-AFFF-07E911088E76}"/>
    <dgm:cxn modelId="{B506F974-87CF-3941-B00B-32A84449BC6E}" type="presOf" srcId="{D52C761E-7502-4A29-838D-B4131BD84065}" destId="{A20D3425-95CD-4F94-B2DA-928A232C5A86}" srcOrd="0" destOrd="3" presId="urn:microsoft.com/office/officeart/2005/8/layout/hList6"/>
    <dgm:cxn modelId="{682FF31F-15D9-4CEE-8F02-027804AD7A3F}" srcId="{72E7AC25-BF36-4FDA-8735-62EDA3642A2F}" destId="{A0F58838-4103-4BB2-8F61-43F870D75428}" srcOrd="1" destOrd="0" parTransId="{F475D5BA-AC57-4328-A570-CE473F7D5423}" sibTransId="{0D38585C-BEC0-491A-A4CE-84592447939E}"/>
    <dgm:cxn modelId="{F5F391A8-6E89-2747-BB6B-3955BE1BB32C}" type="presOf" srcId="{3BB3C0D7-D8B2-463F-BB88-3DC96B9492FB}" destId="{10005145-7F92-45F8-BE12-6073EA8A81BC}" srcOrd="0" destOrd="3" presId="urn:microsoft.com/office/officeart/2005/8/layout/hList6"/>
    <dgm:cxn modelId="{0366E319-863E-6747-BC69-3F22CE2D739D}" type="presOf" srcId="{01883020-CAB4-4BF1-9C5A-BB2AB0EE1C1D}" destId="{A20D3425-95CD-4F94-B2DA-928A232C5A86}" srcOrd="0" destOrd="0" presId="urn:microsoft.com/office/officeart/2005/8/layout/hList6"/>
    <dgm:cxn modelId="{5856D8EA-D7E1-9C49-92A8-0B22A0D8F689}" type="presOf" srcId="{DB8C1FB8-DD99-40BA-BB30-9BBFDE883C4B}" destId="{6C40E4DA-36F1-4F05-B774-F7233F284A59}" srcOrd="0" destOrd="1" presId="urn:microsoft.com/office/officeart/2005/8/layout/hList6"/>
    <dgm:cxn modelId="{E1B06512-F4E9-084D-AF05-E5B38BA80A1A}" type="presOf" srcId="{CEB53CF8-2773-4110-BD26-7B1DB36FC1E8}" destId="{563BAC24-7928-4105-87D4-E995B0356234}" srcOrd="0" destOrd="0" presId="urn:microsoft.com/office/officeart/2005/8/layout/hList6"/>
    <dgm:cxn modelId="{2A4ED6AE-F3A5-48E6-A91B-64FA5DDB7558}" srcId="{01883020-CAB4-4BF1-9C5A-BB2AB0EE1C1D}" destId="{AD859D4E-E79F-4409-AD02-5A5F50F1A7A3}" srcOrd="1" destOrd="0" parTransId="{215B5186-4189-4959-BBE5-454242DB07F3}" sibTransId="{112190A7-81F8-4D63-AC25-BE96D49F31C5}"/>
    <dgm:cxn modelId="{FC69B082-D466-45F7-ACEA-C801F2A96229}" srcId="{72E7AC25-BF36-4FDA-8735-62EDA3642A2F}" destId="{2680196D-642D-4345-80A7-3E8F5DCAC2DE}" srcOrd="5" destOrd="0" parTransId="{BF663B27-CB72-4604-B7F7-C6F9B6A531A3}" sibTransId="{73D2028A-6B8B-44EF-937B-08CDE4FF8E47}"/>
    <dgm:cxn modelId="{E70E9F0A-56F5-4EC8-B8D5-9B8276B9ABB6}" srcId="{72E7AC25-BF36-4FDA-8735-62EDA3642A2F}" destId="{DD209607-4AFC-4EAF-8BEE-8B309FE9C4C9}" srcOrd="0" destOrd="0" parTransId="{7E322A06-70F0-47CF-A759-965A5A6F8671}" sibTransId="{C2A8415E-9BDA-44E8-B806-28FEA40755BD}"/>
    <dgm:cxn modelId="{AEC722B8-F34D-5241-8431-466D716C9DA4}" type="presOf" srcId="{16646067-9FAC-4794-89E9-88CA236D02DA}" destId="{10005145-7F92-45F8-BE12-6073EA8A81BC}" srcOrd="0" destOrd="2" presId="urn:microsoft.com/office/officeart/2005/8/layout/hList6"/>
    <dgm:cxn modelId="{375D6889-9698-4F2C-B5D5-7511C571CD2A}" srcId="{2680196D-642D-4345-80A7-3E8F5DCAC2DE}" destId="{E99A3085-0A67-4F42-85BB-751113EC8BE5}" srcOrd="0" destOrd="0" parTransId="{6BE59E9C-0599-4F9E-807E-3CE08C9362D4}" sibTransId="{5DE85CE2-3D1C-4406-B25D-891CDEA22580}"/>
    <dgm:cxn modelId="{C67F9C55-712C-4D64-AB5D-CBC12DB17E19}" srcId="{03519E04-1D5C-4940-B67A-24C2AABC22E1}" destId="{DB8C1FB8-DD99-40BA-BB30-9BBFDE883C4B}" srcOrd="0" destOrd="0" parTransId="{4EA21008-1F0C-404C-8D30-BBA10073CFF8}" sibTransId="{5F46DA58-3774-43E8-9D31-F41BE79596A0}"/>
    <dgm:cxn modelId="{3A8BD643-4BE7-AC40-BB04-813B9322C8B3}" type="presOf" srcId="{A0F58838-4103-4BB2-8F61-43F870D75428}" destId="{B319E781-5E0A-458B-B062-A04A03308DBB}" srcOrd="0" destOrd="0" presId="urn:microsoft.com/office/officeart/2005/8/layout/hList6"/>
    <dgm:cxn modelId="{3F69D7C0-B0E6-7945-81CE-DE86350E1A5B}" type="presOf" srcId="{DFDD2321-7D85-4645-9222-2A09834E66D7}" destId="{B319E781-5E0A-458B-B062-A04A03308DBB}" srcOrd="0" destOrd="1" presId="urn:microsoft.com/office/officeart/2005/8/layout/hList6"/>
    <dgm:cxn modelId="{A77BB87D-2876-4B4B-9DBE-87532ABBD818}" type="presOf" srcId="{DD209607-4AFC-4EAF-8BEE-8B309FE9C4C9}" destId="{10005145-7F92-45F8-BE12-6073EA8A81BC}" srcOrd="0" destOrd="0" presId="urn:microsoft.com/office/officeart/2005/8/layout/hList6"/>
    <dgm:cxn modelId="{A4AE8EB3-0FE4-2142-B131-74814668BD20}" type="presOf" srcId="{6D26301B-8E29-407E-80C8-2F089EA6813A}" destId="{10005145-7F92-45F8-BE12-6073EA8A81BC}" srcOrd="0" destOrd="1" presId="urn:microsoft.com/office/officeart/2005/8/layout/hList6"/>
    <dgm:cxn modelId="{391E4DA9-F33E-475A-8AF2-D7883ED5F5D2}" srcId="{01883020-CAB4-4BF1-9C5A-BB2AB0EE1C1D}" destId="{D52C761E-7502-4A29-838D-B4131BD84065}" srcOrd="2" destOrd="0" parTransId="{25BFAE39-D857-4A7B-B317-6C68A9A0BBB3}" sibTransId="{904582CB-9231-4C90-B517-F30EF954985A}"/>
    <dgm:cxn modelId="{5EDFC796-98DA-4017-A372-9B9320833FED}" srcId="{DD209607-4AFC-4EAF-8BEE-8B309FE9C4C9}" destId="{6D26301B-8E29-407E-80C8-2F089EA6813A}" srcOrd="0" destOrd="0" parTransId="{5EF7BDB6-5638-4EE6-A15D-688D02CECD39}" sibTransId="{3E89784A-BFC8-4A0A-985E-36EF80ADE6F4}"/>
    <dgm:cxn modelId="{4B8CB35F-C6EE-114E-8616-F82B16566ABF}" type="presOf" srcId="{8ED4D6E8-C6C0-49C8-86F1-536E1C324BE6}" destId="{6C40E4DA-36F1-4F05-B774-F7233F284A59}" srcOrd="0" destOrd="2" presId="urn:microsoft.com/office/officeart/2005/8/layout/hList6"/>
    <dgm:cxn modelId="{1E8CA953-2A51-4B0C-8CC0-DCE3AA2BC165}" srcId="{A0F58838-4103-4BB2-8F61-43F870D75428}" destId="{DFDD2321-7D85-4645-9222-2A09834E66D7}" srcOrd="0" destOrd="0" parTransId="{676CDB49-E429-46CB-A3B0-C8F15F0D7CCB}" sibTransId="{BCD35D52-7F5A-4280-8179-94AC33A7D218}"/>
    <dgm:cxn modelId="{87C742EC-0DA1-4F04-A8DF-AC7C19E6F051}" srcId="{72E7AC25-BF36-4FDA-8735-62EDA3642A2F}" destId="{03519E04-1D5C-4940-B67A-24C2AABC22E1}" srcOrd="4" destOrd="0" parTransId="{B7D52255-F864-478B-B071-EDC91BCAADF6}" sibTransId="{5120044C-56B6-499B-9998-FC1F7CAA7AA2}"/>
    <dgm:cxn modelId="{D61794F6-846A-B947-B6C5-F0980D572C05}" type="presParOf" srcId="{56DF7B97-DB58-49D0-BD52-DD634BFF0A03}" destId="{10005145-7F92-45F8-BE12-6073EA8A81BC}" srcOrd="0" destOrd="0" presId="urn:microsoft.com/office/officeart/2005/8/layout/hList6"/>
    <dgm:cxn modelId="{E3108869-4E62-C84C-8B87-2C90C00F5B79}" type="presParOf" srcId="{56DF7B97-DB58-49D0-BD52-DD634BFF0A03}" destId="{3B87ED1D-AE97-4B90-A49D-9E20442B8E8E}" srcOrd="1" destOrd="0" presId="urn:microsoft.com/office/officeart/2005/8/layout/hList6"/>
    <dgm:cxn modelId="{CDDB385B-7DCB-C745-A4F2-DE065FC9736C}" type="presParOf" srcId="{56DF7B97-DB58-49D0-BD52-DD634BFF0A03}" destId="{B319E781-5E0A-458B-B062-A04A03308DBB}" srcOrd="2" destOrd="0" presId="urn:microsoft.com/office/officeart/2005/8/layout/hList6"/>
    <dgm:cxn modelId="{1F8A85F3-72B5-6D48-8A5A-4A102695D294}" type="presParOf" srcId="{56DF7B97-DB58-49D0-BD52-DD634BFF0A03}" destId="{55C47DBC-D1EF-4010-806A-1F86E8DC6AD4}" srcOrd="3" destOrd="0" presId="urn:microsoft.com/office/officeart/2005/8/layout/hList6"/>
    <dgm:cxn modelId="{428F044B-B446-2F4F-9E74-B2076AE68704}" type="presParOf" srcId="{56DF7B97-DB58-49D0-BD52-DD634BFF0A03}" destId="{A20D3425-95CD-4F94-B2DA-928A232C5A86}" srcOrd="4" destOrd="0" presId="urn:microsoft.com/office/officeart/2005/8/layout/hList6"/>
    <dgm:cxn modelId="{92846C04-2BE2-1247-969D-6934DBAE4541}" type="presParOf" srcId="{56DF7B97-DB58-49D0-BD52-DD634BFF0A03}" destId="{A85CD934-F8A1-4571-AA14-CF401F5262C0}" srcOrd="5" destOrd="0" presId="urn:microsoft.com/office/officeart/2005/8/layout/hList6"/>
    <dgm:cxn modelId="{B6C42624-C918-0743-8158-C4815C33153B}" type="presParOf" srcId="{56DF7B97-DB58-49D0-BD52-DD634BFF0A03}" destId="{563BAC24-7928-4105-87D4-E995B0356234}" srcOrd="6" destOrd="0" presId="urn:microsoft.com/office/officeart/2005/8/layout/hList6"/>
    <dgm:cxn modelId="{D7F73AB8-AFBA-C44F-8180-40E6E83E2A2A}" type="presParOf" srcId="{56DF7B97-DB58-49D0-BD52-DD634BFF0A03}" destId="{BFAF384C-1D2A-4F34-8C2F-0070DE4548C1}" srcOrd="7" destOrd="0" presId="urn:microsoft.com/office/officeart/2005/8/layout/hList6"/>
    <dgm:cxn modelId="{E41BCBD8-7682-CF4A-8591-018B1AA0C0B7}" type="presParOf" srcId="{56DF7B97-DB58-49D0-BD52-DD634BFF0A03}" destId="{6C40E4DA-36F1-4F05-B774-F7233F284A59}" srcOrd="8" destOrd="0" presId="urn:microsoft.com/office/officeart/2005/8/layout/hList6"/>
    <dgm:cxn modelId="{167EDB9C-C8F1-6148-B6B8-C98E0C074C19}" type="presParOf" srcId="{56DF7B97-DB58-49D0-BD52-DD634BFF0A03}" destId="{88608C10-C421-41FA-BBA9-E9E739E98B68}" srcOrd="9" destOrd="0" presId="urn:microsoft.com/office/officeart/2005/8/layout/hList6"/>
    <dgm:cxn modelId="{362C9696-C1EC-F94F-BA48-C937AEA514EB}" type="presParOf" srcId="{56DF7B97-DB58-49D0-BD52-DD634BFF0A03}" destId="{DCC47FAA-124C-4FB2-ABEC-1169B0BAF7F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ED6851-463A-4348-9EA6-224CBF22C9E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EEF00C94-F044-6641-ABA4-CA92FE644269}">
      <dgm:prSet custT="1"/>
      <dgm:spPr/>
      <dgm:t>
        <a:bodyPr/>
        <a:lstStyle/>
        <a:p>
          <a:pPr rtl="0"/>
          <a:r>
            <a:rPr lang="en-US" sz="1600" smtClean="0"/>
            <a:t>Requirements</a:t>
          </a:r>
          <a:endParaRPr lang="en-US" sz="1600"/>
        </a:p>
      </dgm:t>
    </dgm:pt>
    <dgm:pt modelId="{1403E859-1556-A24F-98C2-CD21843CE563}" type="parTrans" cxnId="{13FF8B9A-DA1B-264E-AF9D-52F63ED264D9}">
      <dgm:prSet/>
      <dgm:spPr/>
      <dgm:t>
        <a:bodyPr/>
        <a:lstStyle/>
        <a:p>
          <a:endParaRPr lang="en-US"/>
        </a:p>
      </dgm:t>
    </dgm:pt>
    <dgm:pt modelId="{7DED702E-1F5D-A845-BD31-1C385554E04C}" type="sibTrans" cxnId="{13FF8B9A-DA1B-264E-AF9D-52F63ED264D9}">
      <dgm:prSet/>
      <dgm:spPr/>
      <dgm:t>
        <a:bodyPr/>
        <a:lstStyle/>
        <a:p>
          <a:endParaRPr lang="en-US"/>
        </a:p>
      </dgm:t>
    </dgm:pt>
    <dgm:pt modelId="{29779F49-CEDB-E648-8005-B54FB6F7E595}">
      <dgm:prSet custT="1"/>
      <dgm:spPr/>
      <dgm:t>
        <a:bodyPr/>
        <a:lstStyle/>
        <a:p>
          <a:pPr rtl="0"/>
          <a:r>
            <a:rPr lang="en-US" sz="1600" dirty="0" smtClean="0"/>
            <a:t>Plans (</a:t>
          </a:r>
          <a:r>
            <a:rPr lang="en-US" sz="1600" dirty="0" err="1" smtClean="0"/>
            <a:t>inc</a:t>
          </a:r>
          <a:r>
            <a:rPr lang="en-US" sz="1600" dirty="0" smtClean="0"/>
            <a:t> forecast)</a:t>
          </a:r>
          <a:endParaRPr lang="en-US" sz="1600" dirty="0"/>
        </a:p>
      </dgm:t>
    </dgm:pt>
    <dgm:pt modelId="{9DC66BA7-E665-8B45-9647-E07A853A98F7}" type="parTrans" cxnId="{AEED6703-37D9-BE47-A936-EADC348F8F35}">
      <dgm:prSet/>
      <dgm:spPr/>
      <dgm:t>
        <a:bodyPr/>
        <a:lstStyle/>
        <a:p>
          <a:endParaRPr lang="en-US"/>
        </a:p>
      </dgm:t>
    </dgm:pt>
    <dgm:pt modelId="{DE988CB9-50AB-C649-8DDB-3E3A27B54EAB}" type="sibTrans" cxnId="{AEED6703-37D9-BE47-A936-EADC348F8F35}">
      <dgm:prSet/>
      <dgm:spPr/>
      <dgm:t>
        <a:bodyPr/>
        <a:lstStyle/>
        <a:p>
          <a:endParaRPr lang="en-US"/>
        </a:p>
      </dgm:t>
    </dgm:pt>
    <dgm:pt modelId="{FD817002-CCBC-DA43-B15F-F39BF77EC736}">
      <dgm:prSet custT="1"/>
      <dgm:spPr/>
      <dgm:t>
        <a:bodyPr/>
        <a:lstStyle/>
        <a:p>
          <a:pPr rtl="0"/>
          <a:r>
            <a:rPr lang="en-US" sz="1600" dirty="0" smtClean="0"/>
            <a:t>Monitoring</a:t>
          </a:r>
          <a:endParaRPr lang="en-US" sz="1600" dirty="0"/>
        </a:p>
      </dgm:t>
    </dgm:pt>
    <dgm:pt modelId="{C0695C8F-EEB1-404C-A8FA-200394EC142F}" type="parTrans" cxnId="{535DEA16-83F0-D141-8F9E-E5C59EEF154A}">
      <dgm:prSet/>
      <dgm:spPr/>
      <dgm:t>
        <a:bodyPr/>
        <a:lstStyle/>
        <a:p>
          <a:endParaRPr lang="en-US"/>
        </a:p>
      </dgm:t>
    </dgm:pt>
    <dgm:pt modelId="{674C5D14-FFBF-2C44-8DD4-A83F5DDD15D0}" type="sibTrans" cxnId="{535DEA16-83F0-D141-8F9E-E5C59EEF154A}">
      <dgm:prSet/>
      <dgm:spPr/>
      <dgm:t>
        <a:bodyPr/>
        <a:lstStyle/>
        <a:p>
          <a:endParaRPr lang="en-US"/>
        </a:p>
      </dgm:t>
    </dgm:pt>
    <dgm:pt modelId="{FD18E833-17BF-4441-B19C-6644AA1726C9}" type="pres">
      <dgm:prSet presAssocID="{8AED6851-463A-4348-9EA6-224CBF22C9EB}" presName="cycle" presStyleCnt="0">
        <dgm:presLayoutVars>
          <dgm:dir/>
          <dgm:resizeHandles val="exact"/>
        </dgm:presLayoutVars>
      </dgm:prSet>
      <dgm:spPr/>
      <dgm:t>
        <a:bodyPr/>
        <a:lstStyle/>
        <a:p>
          <a:endParaRPr lang="en-GB"/>
        </a:p>
      </dgm:t>
    </dgm:pt>
    <dgm:pt modelId="{C0143B4E-F244-854C-9F93-9CDF82F792A3}" type="pres">
      <dgm:prSet presAssocID="{EEF00C94-F044-6641-ABA4-CA92FE644269}" presName="node" presStyleLbl="node1" presStyleIdx="0" presStyleCnt="3" custScaleX="125268">
        <dgm:presLayoutVars>
          <dgm:bulletEnabled val="1"/>
        </dgm:presLayoutVars>
      </dgm:prSet>
      <dgm:spPr/>
      <dgm:t>
        <a:bodyPr/>
        <a:lstStyle/>
        <a:p>
          <a:endParaRPr lang="en-GB"/>
        </a:p>
      </dgm:t>
    </dgm:pt>
    <dgm:pt modelId="{FDCA3357-5B2D-FD46-92A9-1C2B5E7E94AE}" type="pres">
      <dgm:prSet presAssocID="{EEF00C94-F044-6641-ABA4-CA92FE644269}" presName="spNode" presStyleCnt="0"/>
      <dgm:spPr/>
    </dgm:pt>
    <dgm:pt modelId="{DE7F5BE5-1B0E-8D48-BC93-1930CC4CFBF4}" type="pres">
      <dgm:prSet presAssocID="{7DED702E-1F5D-A845-BD31-1C385554E04C}" presName="sibTrans" presStyleLbl="sibTrans1D1" presStyleIdx="0" presStyleCnt="3"/>
      <dgm:spPr/>
      <dgm:t>
        <a:bodyPr/>
        <a:lstStyle/>
        <a:p>
          <a:endParaRPr lang="en-GB"/>
        </a:p>
      </dgm:t>
    </dgm:pt>
    <dgm:pt modelId="{F332C530-EE69-7E48-BBB4-11193A903FBD}" type="pres">
      <dgm:prSet presAssocID="{29779F49-CEDB-E648-8005-B54FB6F7E595}" presName="node" presStyleLbl="node1" presStyleIdx="1" presStyleCnt="3">
        <dgm:presLayoutVars>
          <dgm:bulletEnabled val="1"/>
        </dgm:presLayoutVars>
      </dgm:prSet>
      <dgm:spPr/>
      <dgm:t>
        <a:bodyPr/>
        <a:lstStyle/>
        <a:p>
          <a:endParaRPr lang="en-GB"/>
        </a:p>
      </dgm:t>
    </dgm:pt>
    <dgm:pt modelId="{42F74957-84B5-9741-AF57-E6C718E45216}" type="pres">
      <dgm:prSet presAssocID="{29779F49-CEDB-E648-8005-B54FB6F7E595}" presName="spNode" presStyleCnt="0"/>
      <dgm:spPr/>
    </dgm:pt>
    <dgm:pt modelId="{1C126BF8-86CA-AB4C-BDC4-D125B8C9FB97}" type="pres">
      <dgm:prSet presAssocID="{DE988CB9-50AB-C649-8DDB-3E3A27B54EAB}" presName="sibTrans" presStyleLbl="sibTrans1D1" presStyleIdx="1" presStyleCnt="3"/>
      <dgm:spPr/>
      <dgm:t>
        <a:bodyPr/>
        <a:lstStyle/>
        <a:p>
          <a:endParaRPr lang="en-GB"/>
        </a:p>
      </dgm:t>
    </dgm:pt>
    <dgm:pt modelId="{EFD595BF-22DF-BA49-BDFA-BF8AB89DCFEF}" type="pres">
      <dgm:prSet presAssocID="{FD817002-CCBC-DA43-B15F-F39BF77EC736}" presName="node" presStyleLbl="node1" presStyleIdx="2" presStyleCnt="3">
        <dgm:presLayoutVars>
          <dgm:bulletEnabled val="1"/>
        </dgm:presLayoutVars>
      </dgm:prSet>
      <dgm:spPr/>
      <dgm:t>
        <a:bodyPr/>
        <a:lstStyle/>
        <a:p>
          <a:endParaRPr lang="en-GB"/>
        </a:p>
      </dgm:t>
    </dgm:pt>
    <dgm:pt modelId="{BF95026C-DA01-CB4E-8ED7-74D5C63F465C}" type="pres">
      <dgm:prSet presAssocID="{FD817002-CCBC-DA43-B15F-F39BF77EC736}" presName="spNode" presStyleCnt="0"/>
      <dgm:spPr/>
    </dgm:pt>
    <dgm:pt modelId="{4F3D8613-4856-FA4A-A85E-6BFA459BFA29}" type="pres">
      <dgm:prSet presAssocID="{674C5D14-FFBF-2C44-8DD4-A83F5DDD15D0}" presName="sibTrans" presStyleLbl="sibTrans1D1" presStyleIdx="2" presStyleCnt="3"/>
      <dgm:spPr/>
      <dgm:t>
        <a:bodyPr/>
        <a:lstStyle/>
        <a:p>
          <a:endParaRPr lang="en-GB"/>
        </a:p>
      </dgm:t>
    </dgm:pt>
  </dgm:ptLst>
  <dgm:cxnLst>
    <dgm:cxn modelId="{91E518FA-F8EB-4733-B096-D1A1FE14F596}" type="presOf" srcId="{674C5D14-FFBF-2C44-8DD4-A83F5DDD15D0}" destId="{4F3D8613-4856-FA4A-A85E-6BFA459BFA29}" srcOrd="0" destOrd="0" presId="urn:microsoft.com/office/officeart/2005/8/layout/cycle5"/>
    <dgm:cxn modelId="{F05D94DD-138D-4C21-9E0B-B01BD4A7177A}" type="presOf" srcId="{EEF00C94-F044-6641-ABA4-CA92FE644269}" destId="{C0143B4E-F244-854C-9F93-9CDF82F792A3}" srcOrd="0" destOrd="0" presId="urn:microsoft.com/office/officeart/2005/8/layout/cycle5"/>
    <dgm:cxn modelId="{13FF8B9A-DA1B-264E-AF9D-52F63ED264D9}" srcId="{8AED6851-463A-4348-9EA6-224CBF22C9EB}" destId="{EEF00C94-F044-6641-ABA4-CA92FE644269}" srcOrd="0" destOrd="0" parTransId="{1403E859-1556-A24F-98C2-CD21843CE563}" sibTransId="{7DED702E-1F5D-A845-BD31-1C385554E04C}"/>
    <dgm:cxn modelId="{1F6E18D7-0B66-4A52-B2B6-02CD78C98B77}" type="presOf" srcId="{8AED6851-463A-4348-9EA6-224CBF22C9EB}" destId="{FD18E833-17BF-4441-B19C-6644AA1726C9}" srcOrd="0" destOrd="0" presId="urn:microsoft.com/office/officeart/2005/8/layout/cycle5"/>
    <dgm:cxn modelId="{B296F990-AC15-4A16-B882-1C27E9FD1EFE}" type="presOf" srcId="{DE988CB9-50AB-C649-8DDB-3E3A27B54EAB}" destId="{1C126BF8-86CA-AB4C-BDC4-D125B8C9FB97}" srcOrd="0" destOrd="0" presId="urn:microsoft.com/office/officeart/2005/8/layout/cycle5"/>
    <dgm:cxn modelId="{9952C9AA-C382-4B08-83DF-8C65197C5E25}" type="presOf" srcId="{29779F49-CEDB-E648-8005-B54FB6F7E595}" destId="{F332C530-EE69-7E48-BBB4-11193A903FBD}" srcOrd="0" destOrd="0" presId="urn:microsoft.com/office/officeart/2005/8/layout/cycle5"/>
    <dgm:cxn modelId="{535DEA16-83F0-D141-8F9E-E5C59EEF154A}" srcId="{8AED6851-463A-4348-9EA6-224CBF22C9EB}" destId="{FD817002-CCBC-DA43-B15F-F39BF77EC736}" srcOrd="2" destOrd="0" parTransId="{C0695C8F-EEB1-404C-A8FA-200394EC142F}" sibTransId="{674C5D14-FFBF-2C44-8DD4-A83F5DDD15D0}"/>
    <dgm:cxn modelId="{F8738DA6-B0D7-49A1-9317-9A16A742D89B}" type="presOf" srcId="{7DED702E-1F5D-A845-BD31-1C385554E04C}" destId="{DE7F5BE5-1B0E-8D48-BC93-1930CC4CFBF4}" srcOrd="0" destOrd="0" presId="urn:microsoft.com/office/officeart/2005/8/layout/cycle5"/>
    <dgm:cxn modelId="{AEED6703-37D9-BE47-A936-EADC348F8F35}" srcId="{8AED6851-463A-4348-9EA6-224CBF22C9EB}" destId="{29779F49-CEDB-E648-8005-B54FB6F7E595}" srcOrd="1" destOrd="0" parTransId="{9DC66BA7-E665-8B45-9647-E07A853A98F7}" sibTransId="{DE988CB9-50AB-C649-8DDB-3E3A27B54EAB}"/>
    <dgm:cxn modelId="{666C842D-4FB4-43BB-9682-274CB19B8A95}" type="presOf" srcId="{FD817002-CCBC-DA43-B15F-F39BF77EC736}" destId="{EFD595BF-22DF-BA49-BDFA-BF8AB89DCFEF}" srcOrd="0" destOrd="0" presId="urn:microsoft.com/office/officeart/2005/8/layout/cycle5"/>
    <dgm:cxn modelId="{31A4EB63-7EAD-4584-A6BE-ED86933B9113}" type="presParOf" srcId="{FD18E833-17BF-4441-B19C-6644AA1726C9}" destId="{C0143B4E-F244-854C-9F93-9CDF82F792A3}" srcOrd="0" destOrd="0" presId="urn:microsoft.com/office/officeart/2005/8/layout/cycle5"/>
    <dgm:cxn modelId="{08B1F5CA-B42B-41CF-A756-FBD3254445D9}" type="presParOf" srcId="{FD18E833-17BF-4441-B19C-6644AA1726C9}" destId="{FDCA3357-5B2D-FD46-92A9-1C2B5E7E94AE}" srcOrd="1" destOrd="0" presId="urn:microsoft.com/office/officeart/2005/8/layout/cycle5"/>
    <dgm:cxn modelId="{419E8C40-5B4F-4474-A765-59029D274F8D}" type="presParOf" srcId="{FD18E833-17BF-4441-B19C-6644AA1726C9}" destId="{DE7F5BE5-1B0E-8D48-BC93-1930CC4CFBF4}" srcOrd="2" destOrd="0" presId="urn:microsoft.com/office/officeart/2005/8/layout/cycle5"/>
    <dgm:cxn modelId="{B1A2782B-4467-4DE4-8442-95F739545C45}" type="presParOf" srcId="{FD18E833-17BF-4441-B19C-6644AA1726C9}" destId="{F332C530-EE69-7E48-BBB4-11193A903FBD}" srcOrd="3" destOrd="0" presId="urn:microsoft.com/office/officeart/2005/8/layout/cycle5"/>
    <dgm:cxn modelId="{1ED24E48-0EA9-42E7-866D-AAC2B827C776}" type="presParOf" srcId="{FD18E833-17BF-4441-B19C-6644AA1726C9}" destId="{42F74957-84B5-9741-AF57-E6C718E45216}" srcOrd="4" destOrd="0" presId="urn:microsoft.com/office/officeart/2005/8/layout/cycle5"/>
    <dgm:cxn modelId="{4A4B4BED-F901-4A35-BFA1-7EC3533BF279}" type="presParOf" srcId="{FD18E833-17BF-4441-B19C-6644AA1726C9}" destId="{1C126BF8-86CA-AB4C-BDC4-D125B8C9FB97}" srcOrd="5" destOrd="0" presId="urn:microsoft.com/office/officeart/2005/8/layout/cycle5"/>
    <dgm:cxn modelId="{0175A82B-9531-4054-B5BF-BB4F1A2798DA}" type="presParOf" srcId="{FD18E833-17BF-4441-B19C-6644AA1726C9}" destId="{EFD595BF-22DF-BA49-BDFA-BF8AB89DCFEF}" srcOrd="6" destOrd="0" presId="urn:microsoft.com/office/officeart/2005/8/layout/cycle5"/>
    <dgm:cxn modelId="{14138E1A-F0ED-411A-92A1-D58230E58620}" type="presParOf" srcId="{FD18E833-17BF-4441-B19C-6644AA1726C9}" destId="{BF95026C-DA01-CB4E-8ED7-74D5C63F465C}" srcOrd="7" destOrd="0" presId="urn:microsoft.com/office/officeart/2005/8/layout/cycle5"/>
    <dgm:cxn modelId="{291A16C0-10DD-49F0-B401-B934DC812E15}" type="presParOf" srcId="{FD18E833-17BF-4441-B19C-6644AA1726C9}" destId="{4F3D8613-4856-FA4A-A85E-6BFA459BFA29}"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ED6851-463A-4348-9EA6-224CBF22C9E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EEF00C94-F044-6641-ABA4-CA92FE644269}">
      <dgm:prSet custT="1"/>
      <dgm:spPr/>
      <dgm:t>
        <a:bodyPr/>
        <a:lstStyle/>
        <a:p>
          <a:pPr rtl="0"/>
          <a:r>
            <a:rPr lang="en-US" sz="1600" smtClean="0"/>
            <a:t>Requirements</a:t>
          </a:r>
          <a:endParaRPr lang="en-US" sz="1600"/>
        </a:p>
      </dgm:t>
    </dgm:pt>
    <dgm:pt modelId="{1403E859-1556-A24F-98C2-CD21843CE563}" type="parTrans" cxnId="{13FF8B9A-DA1B-264E-AF9D-52F63ED264D9}">
      <dgm:prSet/>
      <dgm:spPr/>
      <dgm:t>
        <a:bodyPr/>
        <a:lstStyle/>
        <a:p>
          <a:endParaRPr lang="en-US"/>
        </a:p>
      </dgm:t>
    </dgm:pt>
    <dgm:pt modelId="{7DED702E-1F5D-A845-BD31-1C385554E04C}" type="sibTrans" cxnId="{13FF8B9A-DA1B-264E-AF9D-52F63ED264D9}">
      <dgm:prSet/>
      <dgm:spPr/>
      <dgm:t>
        <a:bodyPr/>
        <a:lstStyle/>
        <a:p>
          <a:endParaRPr lang="en-US"/>
        </a:p>
      </dgm:t>
    </dgm:pt>
    <dgm:pt modelId="{29779F49-CEDB-E648-8005-B54FB6F7E595}">
      <dgm:prSet custT="1"/>
      <dgm:spPr/>
      <dgm:t>
        <a:bodyPr/>
        <a:lstStyle/>
        <a:p>
          <a:pPr rtl="0"/>
          <a:r>
            <a:rPr lang="en-US" sz="1600" smtClean="0"/>
            <a:t>Plans (</a:t>
          </a:r>
          <a:r>
            <a:rPr lang="en-US" sz="1600" dirty="0" err="1" smtClean="0"/>
            <a:t>inc</a:t>
          </a:r>
          <a:r>
            <a:rPr lang="en-US" sz="1600" dirty="0" smtClean="0"/>
            <a:t> forecast)</a:t>
          </a:r>
          <a:endParaRPr lang="en-US" sz="1600" dirty="0"/>
        </a:p>
      </dgm:t>
    </dgm:pt>
    <dgm:pt modelId="{9DC66BA7-E665-8B45-9647-E07A853A98F7}" type="parTrans" cxnId="{AEED6703-37D9-BE47-A936-EADC348F8F35}">
      <dgm:prSet/>
      <dgm:spPr/>
      <dgm:t>
        <a:bodyPr/>
        <a:lstStyle/>
        <a:p>
          <a:endParaRPr lang="en-US"/>
        </a:p>
      </dgm:t>
    </dgm:pt>
    <dgm:pt modelId="{DE988CB9-50AB-C649-8DDB-3E3A27B54EAB}" type="sibTrans" cxnId="{AEED6703-37D9-BE47-A936-EADC348F8F35}">
      <dgm:prSet/>
      <dgm:spPr/>
      <dgm:t>
        <a:bodyPr/>
        <a:lstStyle/>
        <a:p>
          <a:endParaRPr lang="en-US"/>
        </a:p>
      </dgm:t>
    </dgm:pt>
    <dgm:pt modelId="{FD817002-CCBC-DA43-B15F-F39BF77EC736}">
      <dgm:prSet custT="1"/>
      <dgm:spPr/>
      <dgm:t>
        <a:bodyPr/>
        <a:lstStyle/>
        <a:p>
          <a:pPr rtl="0"/>
          <a:r>
            <a:rPr lang="en-US" sz="1600" dirty="0" smtClean="0"/>
            <a:t>Monitoring</a:t>
          </a:r>
          <a:endParaRPr lang="en-US" sz="1600" dirty="0"/>
        </a:p>
      </dgm:t>
    </dgm:pt>
    <dgm:pt modelId="{C0695C8F-EEB1-404C-A8FA-200394EC142F}" type="parTrans" cxnId="{535DEA16-83F0-D141-8F9E-E5C59EEF154A}">
      <dgm:prSet/>
      <dgm:spPr/>
      <dgm:t>
        <a:bodyPr/>
        <a:lstStyle/>
        <a:p>
          <a:endParaRPr lang="en-US"/>
        </a:p>
      </dgm:t>
    </dgm:pt>
    <dgm:pt modelId="{674C5D14-FFBF-2C44-8DD4-A83F5DDD15D0}" type="sibTrans" cxnId="{535DEA16-83F0-D141-8F9E-E5C59EEF154A}">
      <dgm:prSet/>
      <dgm:spPr/>
      <dgm:t>
        <a:bodyPr/>
        <a:lstStyle/>
        <a:p>
          <a:endParaRPr lang="en-US"/>
        </a:p>
      </dgm:t>
    </dgm:pt>
    <dgm:pt modelId="{FD18E833-17BF-4441-B19C-6644AA1726C9}" type="pres">
      <dgm:prSet presAssocID="{8AED6851-463A-4348-9EA6-224CBF22C9EB}" presName="cycle" presStyleCnt="0">
        <dgm:presLayoutVars>
          <dgm:dir/>
          <dgm:resizeHandles val="exact"/>
        </dgm:presLayoutVars>
      </dgm:prSet>
      <dgm:spPr/>
      <dgm:t>
        <a:bodyPr/>
        <a:lstStyle/>
        <a:p>
          <a:endParaRPr lang="en-GB"/>
        </a:p>
      </dgm:t>
    </dgm:pt>
    <dgm:pt modelId="{C0143B4E-F244-854C-9F93-9CDF82F792A3}" type="pres">
      <dgm:prSet presAssocID="{EEF00C94-F044-6641-ABA4-CA92FE644269}" presName="node" presStyleLbl="node1" presStyleIdx="0" presStyleCnt="3" custScaleX="125268">
        <dgm:presLayoutVars>
          <dgm:bulletEnabled val="1"/>
        </dgm:presLayoutVars>
      </dgm:prSet>
      <dgm:spPr/>
      <dgm:t>
        <a:bodyPr/>
        <a:lstStyle/>
        <a:p>
          <a:endParaRPr lang="en-GB"/>
        </a:p>
      </dgm:t>
    </dgm:pt>
    <dgm:pt modelId="{FDCA3357-5B2D-FD46-92A9-1C2B5E7E94AE}" type="pres">
      <dgm:prSet presAssocID="{EEF00C94-F044-6641-ABA4-CA92FE644269}" presName="spNode" presStyleCnt="0"/>
      <dgm:spPr/>
    </dgm:pt>
    <dgm:pt modelId="{DE7F5BE5-1B0E-8D48-BC93-1930CC4CFBF4}" type="pres">
      <dgm:prSet presAssocID="{7DED702E-1F5D-A845-BD31-1C385554E04C}" presName="sibTrans" presStyleLbl="sibTrans1D1" presStyleIdx="0" presStyleCnt="3"/>
      <dgm:spPr/>
      <dgm:t>
        <a:bodyPr/>
        <a:lstStyle/>
        <a:p>
          <a:endParaRPr lang="en-GB"/>
        </a:p>
      </dgm:t>
    </dgm:pt>
    <dgm:pt modelId="{F332C530-EE69-7E48-BBB4-11193A903FBD}" type="pres">
      <dgm:prSet presAssocID="{29779F49-CEDB-E648-8005-B54FB6F7E595}" presName="node" presStyleLbl="node1" presStyleIdx="1" presStyleCnt="3">
        <dgm:presLayoutVars>
          <dgm:bulletEnabled val="1"/>
        </dgm:presLayoutVars>
      </dgm:prSet>
      <dgm:spPr/>
      <dgm:t>
        <a:bodyPr/>
        <a:lstStyle/>
        <a:p>
          <a:endParaRPr lang="en-GB"/>
        </a:p>
      </dgm:t>
    </dgm:pt>
    <dgm:pt modelId="{42F74957-84B5-9741-AF57-E6C718E45216}" type="pres">
      <dgm:prSet presAssocID="{29779F49-CEDB-E648-8005-B54FB6F7E595}" presName="spNode" presStyleCnt="0"/>
      <dgm:spPr/>
    </dgm:pt>
    <dgm:pt modelId="{1C126BF8-86CA-AB4C-BDC4-D125B8C9FB97}" type="pres">
      <dgm:prSet presAssocID="{DE988CB9-50AB-C649-8DDB-3E3A27B54EAB}" presName="sibTrans" presStyleLbl="sibTrans1D1" presStyleIdx="1" presStyleCnt="3"/>
      <dgm:spPr/>
      <dgm:t>
        <a:bodyPr/>
        <a:lstStyle/>
        <a:p>
          <a:endParaRPr lang="en-GB"/>
        </a:p>
      </dgm:t>
    </dgm:pt>
    <dgm:pt modelId="{EFD595BF-22DF-BA49-BDFA-BF8AB89DCFEF}" type="pres">
      <dgm:prSet presAssocID="{FD817002-CCBC-DA43-B15F-F39BF77EC736}" presName="node" presStyleLbl="node1" presStyleIdx="2" presStyleCnt="3">
        <dgm:presLayoutVars>
          <dgm:bulletEnabled val="1"/>
        </dgm:presLayoutVars>
      </dgm:prSet>
      <dgm:spPr/>
      <dgm:t>
        <a:bodyPr/>
        <a:lstStyle/>
        <a:p>
          <a:endParaRPr lang="en-GB"/>
        </a:p>
      </dgm:t>
    </dgm:pt>
    <dgm:pt modelId="{BF95026C-DA01-CB4E-8ED7-74D5C63F465C}" type="pres">
      <dgm:prSet presAssocID="{FD817002-CCBC-DA43-B15F-F39BF77EC736}" presName="spNode" presStyleCnt="0"/>
      <dgm:spPr/>
    </dgm:pt>
    <dgm:pt modelId="{4F3D8613-4856-FA4A-A85E-6BFA459BFA29}" type="pres">
      <dgm:prSet presAssocID="{674C5D14-FFBF-2C44-8DD4-A83F5DDD15D0}" presName="sibTrans" presStyleLbl="sibTrans1D1" presStyleIdx="2" presStyleCnt="3"/>
      <dgm:spPr/>
      <dgm:t>
        <a:bodyPr/>
        <a:lstStyle/>
        <a:p>
          <a:endParaRPr lang="en-GB"/>
        </a:p>
      </dgm:t>
    </dgm:pt>
  </dgm:ptLst>
  <dgm:cxnLst>
    <dgm:cxn modelId="{C459C612-32EA-4817-9ACA-FB2BDC7CADCC}" type="presOf" srcId="{7DED702E-1F5D-A845-BD31-1C385554E04C}" destId="{DE7F5BE5-1B0E-8D48-BC93-1930CC4CFBF4}" srcOrd="0" destOrd="0" presId="urn:microsoft.com/office/officeart/2005/8/layout/cycle5"/>
    <dgm:cxn modelId="{37F0D42A-458D-4493-B254-06FD7FD066E2}" type="presOf" srcId="{674C5D14-FFBF-2C44-8DD4-A83F5DDD15D0}" destId="{4F3D8613-4856-FA4A-A85E-6BFA459BFA29}" srcOrd="0" destOrd="0" presId="urn:microsoft.com/office/officeart/2005/8/layout/cycle5"/>
    <dgm:cxn modelId="{7FE77F8D-8C8D-4678-A4FD-E51D4523839A}" type="presOf" srcId="{29779F49-CEDB-E648-8005-B54FB6F7E595}" destId="{F332C530-EE69-7E48-BBB4-11193A903FBD}" srcOrd="0" destOrd="0" presId="urn:microsoft.com/office/officeart/2005/8/layout/cycle5"/>
    <dgm:cxn modelId="{13FF8B9A-DA1B-264E-AF9D-52F63ED264D9}" srcId="{8AED6851-463A-4348-9EA6-224CBF22C9EB}" destId="{EEF00C94-F044-6641-ABA4-CA92FE644269}" srcOrd="0" destOrd="0" parTransId="{1403E859-1556-A24F-98C2-CD21843CE563}" sibTransId="{7DED702E-1F5D-A845-BD31-1C385554E04C}"/>
    <dgm:cxn modelId="{7BD459CF-444E-4888-B4E6-18F030F53AEA}" type="presOf" srcId="{8AED6851-463A-4348-9EA6-224CBF22C9EB}" destId="{FD18E833-17BF-4441-B19C-6644AA1726C9}" srcOrd="0" destOrd="0" presId="urn:microsoft.com/office/officeart/2005/8/layout/cycle5"/>
    <dgm:cxn modelId="{AA00F61E-043D-4049-A570-D170040D4247}" type="presOf" srcId="{FD817002-CCBC-DA43-B15F-F39BF77EC736}" destId="{EFD595BF-22DF-BA49-BDFA-BF8AB89DCFEF}" srcOrd="0" destOrd="0" presId="urn:microsoft.com/office/officeart/2005/8/layout/cycle5"/>
    <dgm:cxn modelId="{9B15C3A3-618C-4797-8510-88547DAECB6B}" type="presOf" srcId="{DE988CB9-50AB-C649-8DDB-3E3A27B54EAB}" destId="{1C126BF8-86CA-AB4C-BDC4-D125B8C9FB97}" srcOrd="0" destOrd="0" presId="urn:microsoft.com/office/officeart/2005/8/layout/cycle5"/>
    <dgm:cxn modelId="{535DEA16-83F0-D141-8F9E-E5C59EEF154A}" srcId="{8AED6851-463A-4348-9EA6-224CBF22C9EB}" destId="{FD817002-CCBC-DA43-B15F-F39BF77EC736}" srcOrd="2" destOrd="0" parTransId="{C0695C8F-EEB1-404C-A8FA-200394EC142F}" sibTransId="{674C5D14-FFBF-2C44-8DD4-A83F5DDD15D0}"/>
    <dgm:cxn modelId="{CDE1DC91-0985-4CA0-9EA6-0922D46E5B6D}" type="presOf" srcId="{EEF00C94-F044-6641-ABA4-CA92FE644269}" destId="{C0143B4E-F244-854C-9F93-9CDF82F792A3}" srcOrd="0" destOrd="0" presId="urn:microsoft.com/office/officeart/2005/8/layout/cycle5"/>
    <dgm:cxn modelId="{AEED6703-37D9-BE47-A936-EADC348F8F35}" srcId="{8AED6851-463A-4348-9EA6-224CBF22C9EB}" destId="{29779F49-CEDB-E648-8005-B54FB6F7E595}" srcOrd="1" destOrd="0" parTransId="{9DC66BA7-E665-8B45-9647-E07A853A98F7}" sibTransId="{DE988CB9-50AB-C649-8DDB-3E3A27B54EAB}"/>
    <dgm:cxn modelId="{DD50B958-16CE-43A2-9247-F108D6205216}" type="presParOf" srcId="{FD18E833-17BF-4441-B19C-6644AA1726C9}" destId="{C0143B4E-F244-854C-9F93-9CDF82F792A3}" srcOrd="0" destOrd="0" presId="urn:microsoft.com/office/officeart/2005/8/layout/cycle5"/>
    <dgm:cxn modelId="{3A29B6E4-F0CB-48BF-B49E-FC8AE666A2A6}" type="presParOf" srcId="{FD18E833-17BF-4441-B19C-6644AA1726C9}" destId="{FDCA3357-5B2D-FD46-92A9-1C2B5E7E94AE}" srcOrd="1" destOrd="0" presId="urn:microsoft.com/office/officeart/2005/8/layout/cycle5"/>
    <dgm:cxn modelId="{5D07F55D-93DB-4DB4-BA10-A8EB7E391E8A}" type="presParOf" srcId="{FD18E833-17BF-4441-B19C-6644AA1726C9}" destId="{DE7F5BE5-1B0E-8D48-BC93-1930CC4CFBF4}" srcOrd="2" destOrd="0" presId="urn:microsoft.com/office/officeart/2005/8/layout/cycle5"/>
    <dgm:cxn modelId="{21C62D85-3849-49CB-9A8B-69F27E499F1A}" type="presParOf" srcId="{FD18E833-17BF-4441-B19C-6644AA1726C9}" destId="{F332C530-EE69-7E48-BBB4-11193A903FBD}" srcOrd="3" destOrd="0" presId="urn:microsoft.com/office/officeart/2005/8/layout/cycle5"/>
    <dgm:cxn modelId="{BA83385E-875A-4D76-BB7E-3A39338430FE}" type="presParOf" srcId="{FD18E833-17BF-4441-B19C-6644AA1726C9}" destId="{42F74957-84B5-9741-AF57-E6C718E45216}" srcOrd="4" destOrd="0" presId="urn:microsoft.com/office/officeart/2005/8/layout/cycle5"/>
    <dgm:cxn modelId="{C26ACD62-530E-47AD-82B2-CCE0C5950426}" type="presParOf" srcId="{FD18E833-17BF-4441-B19C-6644AA1726C9}" destId="{1C126BF8-86CA-AB4C-BDC4-D125B8C9FB97}" srcOrd="5" destOrd="0" presId="urn:microsoft.com/office/officeart/2005/8/layout/cycle5"/>
    <dgm:cxn modelId="{DB0A5E07-54E2-4343-BB30-940CBC7947A2}" type="presParOf" srcId="{FD18E833-17BF-4441-B19C-6644AA1726C9}" destId="{EFD595BF-22DF-BA49-BDFA-BF8AB89DCFEF}" srcOrd="6" destOrd="0" presId="urn:microsoft.com/office/officeart/2005/8/layout/cycle5"/>
    <dgm:cxn modelId="{0E20B8A8-1F9D-4778-90A1-A90834EAC398}" type="presParOf" srcId="{FD18E833-17BF-4441-B19C-6644AA1726C9}" destId="{BF95026C-DA01-CB4E-8ED7-74D5C63F465C}" srcOrd="7" destOrd="0" presId="urn:microsoft.com/office/officeart/2005/8/layout/cycle5"/>
    <dgm:cxn modelId="{58EEBC21-866C-4B63-9EE6-86F49EF2570C}" type="presParOf" srcId="{FD18E833-17BF-4441-B19C-6644AA1726C9}" destId="{4F3D8613-4856-FA4A-A85E-6BFA459BFA29}" srcOrd="8"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4E4BEC-39BF-4A62-BA04-89DF4DB2B509}" type="doc">
      <dgm:prSet loTypeId="urn:microsoft.com/office/officeart/2005/8/layout/lProcess2" loCatId="relationship" qsTypeId="urn:microsoft.com/office/officeart/2005/8/quickstyle/simple4" qsCatId="simple" csTypeId="urn:microsoft.com/office/officeart/2005/8/colors/accent1_1" csCatId="accent1" phldr="1"/>
      <dgm:spPr/>
      <dgm:t>
        <a:bodyPr/>
        <a:lstStyle/>
        <a:p>
          <a:endParaRPr lang="de-DE"/>
        </a:p>
      </dgm:t>
    </dgm:pt>
    <dgm:pt modelId="{4638DBB5-21DF-4CF7-B686-1E553D7BFCB0}">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b="1" noProof="0" smtClean="0">
              <a:solidFill>
                <a:schemeClr val="bg1"/>
              </a:solidFill>
            </a:rPr>
            <a:t>Incident</a:t>
          </a:r>
          <a:r>
            <a:rPr lang="de-DE" sz="1800" b="1" smtClean="0">
              <a:solidFill>
                <a:schemeClr val="bg1"/>
              </a:solidFill>
            </a:rPr>
            <a:t/>
          </a:r>
          <a:br>
            <a:rPr lang="de-DE" sz="1800" b="1" smtClean="0">
              <a:solidFill>
                <a:schemeClr val="bg1"/>
              </a:solidFill>
            </a:rPr>
          </a:br>
          <a:r>
            <a:rPr lang="de-DE" sz="1800" b="1" smtClean="0">
              <a:solidFill>
                <a:schemeClr val="bg1"/>
              </a:solidFill>
            </a:rPr>
            <a:t>Management</a:t>
          </a:r>
          <a:endParaRPr lang="de-DE" sz="1800" b="1">
            <a:solidFill>
              <a:schemeClr val="bg1"/>
            </a:solidFill>
          </a:endParaRPr>
        </a:p>
      </dgm:t>
    </dgm:pt>
    <dgm:pt modelId="{AD563CA5-07BD-4595-80E2-25C0526F680A}" type="parTrans" cxnId="{A21027EF-EF58-4C1B-9063-52B961F6E4DC}">
      <dgm:prSet/>
      <dgm:spPr/>
      <dgm:t>
        <a:bodyPr/>
        <a:lstStyle/>
        <a:p>
          <a:endParaRPr lang="de-DE" sz="1100"/>
        </a:p>
      </dgm:t>
    </dgm:pt>
    <dgm:pt modelId="{A8C17FEF-2D9B-4AF4-A451-3D3AF8F6C731}" type="sibTrans" cxnId="{A21027EF-EF58-4C1B-9063-52B961F6E4DC}">
      <dgm:prSet/>
      <dgm:spPr/>
      <dgm:t>
        <a:bodyPr/>
        <a:lstStyle/>
        <a:p>
          <a:endParaRPr lang="de-DE" sz="1100"/>
        </a:p>
      </dgm:t>
    </dgm:pt>
    <dgm:pt modelId="{629AB970-174A-4DB5-89E6-E86C71A87D9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de-DE" sz="1800" b="1" smtClean="0">
              <a:solidFill>
                <a:schemeClr val="bg1"/>
              </a:solidFill>
            </a:rPr>
            <a:t>Problem</a:t>
          </a:r>
          <a:br>
            <a:rPr lang="de-DE" sz="1800" b="1" smtClean="0">
              <a:solidFill>
                <a:schemeClr val="bg1"/>
              </a:solidFill>
            </a:rPr>
          </a:br>
          <a:r>
            <a:rPr lang="de-DE" sz="1800" b="1" smtClean="0">
              <a:solidFill>
                <a:schemeClr val="bg1"/>
              </a:solidFill>
            </a:rPr>
            <a:t>Management:</a:t>
          </a:r>
          <a:br>
            <a:rPr lang="de-DE" sz="1800" b="1" smtClean="0">
              <a:solidFill>
                <a:schemeClr val="bg1"/>
              </a:solidFill>
            </a:rPr>
          </a:br>
          <a:r>
            <a:rPr lang="de-DE" sz="1800" b="1" smtClean="0">
              <a:solidFill>
                <a:schemeClr val="bg1"/>
              </a:solidFill>
            </a:rPr>
            <a:t> Analysis &amp; Workaround</a:t>
          </a:r>
          <a:endParaRPr lang="de-DE" sz="1800" b="1">
            <a:solidFill>
              <a:schemeClr val="bg1"/>
            </a:solidFill>
          </a:endParaRPr>
        </a:p>
      </dgm:t>
    </dgm:pt>
    <dgm:pt modelId="{CE247046-9DE7-4E54-B082-0535FCB297BA}" type="parTrans" cxnId="{885FF525-9482-4D96-8C9E-82B6374175D7}">
      <dgm:prSet/>
      <dgm:spPr/>
      <dgm:t>
        <a:bodyPr/>
        <a:lstStyle/>
        <a:p>
          <a:endParaRPr lang="de-DE" sz="1100"/>
        </a:p>
      </dgm:t>
    </dgm:pt>
    <dgm:pt modelId="{630A6C91-FA25-486A-936A-25804D884EEB}" type="sibTrans" cxnId="{885FF525-9482-4D96-8C9E-82B6374175D7}">
      <dgm:prSet/>
      <dgm:spPr/>
      <dgm:t>
        <a:bodyPr/>
        <a:lstStyle/>
        <a:p>
          <a:endParaRPr lang="de-DE" sz="1100"/>
        </a:p>
      </dgm:t>
    </dgm:pt>
    <dgm:pt modelId="{783A0D66-E066-41C2-9A32-4916FA67CF15}">
      <dgm:prSet phldrT="[Text]" custT="1"/>
      <dgm:spPr/>
      <dgm:t>
        <a:bodyPr/>
        <a:lstStyle/>
        <a:p>
          <a:pPr algn="ctr"/>
          <a:r>
            <a:rPr lang="en-US" sz="1400" noProof="0" smtClean="0"/>
            <a:t>Problem</a:t>
          </a:r>
          <a:endParaRPr lang="en-US" sz="1400" noProof="0"/>
        </a:p>
      </dgm:t>
    </dgm:pt>
    <dgm:pt modelId="{47CB8BA3-D628-4475-A30D-7CF85208AB21}" type="parTrans" cxnId="{E689416F-1BE1-4A25-A633-E4B5A0064AD8}">
      <dgm:prSet/>
      <dgm:spPr/>
      <dgm:t>
        <a:bodyPr/>
        <a:lstStyle/>
        <a:p>
          <a:endParaRPr lang="de-DE" sz="1100"/>
        </a:p>
      </dgm:t>
    </dgm:pt>
    <dgm:pt modelId="{174097F5-01A1-484E-B3FC-60BF1B6120DB}" type="sibTrans" cxnId="{E689416F-1BE1-4A25-A633-E4B5A0064AD8}">
      <dgm:prSet/>
      <dgm:spPr/>
      <dgm:t>
        <a:bodyPr/>
        <a:lstStyle/>
        <a:p>
          <a:endParaRPr lang="de-DE" sz="1100"/>
        </a:p>
      </dgm:t>
    </dgm:pt>
    <dgm:pt modelId="{C1BBEE3B-C469-4F52-AC04-A50FDAD4EA9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de-DE" sz="1800" b="1" smtClean="0">
              <a:solidFill>
                <a:schemeClr val="bg1"/>
              </a:solidFill>
            </a:rPr>
            <a:t>Problem</a:t>
          </a:r>
          <a:br>
            <a:rPr lang="de-DE" sz="1800" b="1" smtClean="0">
              <a:solidFill>
                <a:schemeClr val="bg1"/>
              </a:solidFill>
            </a:rPr>
          </a:br>
          <a:r>
            <a:rPr lang="de-DE" sz="1800" b="1" smtClean="0">
              <a:solidFill>
                <a:schemeClr val="bg1"/>
              </a:solidFill>
            </a:rPr>
            <a:t>Management: Resolution</a:t>
          </a:r>
          <a:endParaRPr lang="de-DE" sz="1800" b="1">
            <a:solidFill>
              <a:schemeClr val="bg1"/>
            </a:solidFill>
          </a:endParaRPr>
        </a:p>
      </dgm:t>
    </dgm:pt>
    <dgm:pt modelId="{83CEB939-AD55-44C5-B1DD-6B3C9C0FC891}" type="parTrans" cxnId="{641F63C9-F5AF-43E7-805A-72E5869F6FA1}">
      <dgm:prSet/>
      <dgm:spPr/>
      <dgm:t>
        <a:bodyPr/>
        <a:lstStyle/>
        <a:p>
          <a:endParaRPr lang="de-DE" sz="1100"/>
        </a:p>
      </dgm:t>
    </dgm:pt>
    <dgm:pt modelId="{7898A8D5-C30F-4445-9948-1A9B26A235CA}" type="sibTrans" cxnId="{641F63C9-F5AF-43E7-805A-72E5869F6FA1}">
      <dgm:prSet/>
      <dgm:spPr/>
      <dgm:t>
        <a:bodyPr/>
        <a:lstStyle/>
        <a:p>
          <a:endParaRPr lang="de-DE" sz="1100"/>
        </a:p>
      </dgm:t>
    </dgm:pt>
    <dgm:pt modelId="{01072020-358B-4360-86DB-36B265BF7C11}">
      <dgm:prSet phldrT="[Text]" custT="1"/>
      <dgm:spPr/>
      <dgm:t>
        <a:bodyPr/>
        <a:lstStyle/>
        <a:p>
          <a:pPr algn="l"/>
          <a:r>
            <a:rPr lang="en-US" sz="1200" noProof="0" smtClean="0"/>
            <a:t>Category: SW/Service</a:t>
          </a:r>
          <a:endParaRPr lang="en-US" sz="1200" noProof="0"/>
        </a:p>
      </dgm:t>
    </dgm:pt>
    <dgm:pt modelId="{FB39E9FB-EDA8-49EC-9D8B-77D921833157}" type="parTrans" cxnId="{AC7A2045-65C1-45FC-BE1A-9D8AD179BAB7}">
      <dgm:prSet/>
      <dgm:spPr/>
      <dgm:t>
        <a:bodyPr/>
        <a:lstStyle/>
        <a:p>
          <a:endParaRPr lang="de-DE" sz="1100"/>
        </a:p>
      </dgm:t>
    </dgm:pt>
    <dgm:pt modelId="{A9C2D7FF-1944-4512-8D7C-7AE55AC8B005}" type="sibTrans" cxnId="{AC7A2045-65C1-45FC-BE1A-9D8AD179BAB7}">
      <dgm:prSet/>
      <dgm:spPr/>
      <dgm:t>
        <a:bodyPr/>
        <a:lstStyle/>
        <a:p>
          <a:endParaRPr lang="de-DE" sz="1100"/>
        </a:p>
      </dgm:t>
    </dgm:pt>
    <dgm:pt modelId="{FDAD462D-B323-4AB8-B5D5-7F10C9267150}">
      <dgm:prSet phldrT="[Text]" custT="1"/>
      <dgm:spPr/>
      <dgm:t>
        <a:bodyPr/>
        <a:lstStyle/>
        <a:p>
          <a:pPr algn="l"/>
          <a:r>
            <a:rPr lang="en-US" sz="1200" noProof="0" smtClean="0"/>
            <a:t>Impact: High (all users)</a:t>
          </a:r>
          <a:endParaRPr lang="en-US" sz="1200" noProof="0"/>
        </a:p>
      </dgm:t>
    </dgm:pt>
    <dgm:pt modelId="{B6C39FDF-4C57-4394-9297-72455D93C698}" type="parTrans" cxnId="{62D8FB8A-3822-45FB-B9BA-066A3596E1B5}">
      <dgm:prSet/>
      <dgm:spPr/>
      <dgm:t>
        <a:bodyPr/>
        <a:lstStyle/>
        <a:p>
          <a:endParaRPr lang="de-DE" sz="1100"/>
        </a:p>
      </dgm:t>
    </dgm:pt>
    <dgm:pt modelId="{029E3733-5005-4657-9D77-14455344EA84}" type="sibTrans" cxnId="{62D8FB8A-3822-45FB-B9BA-066A3596E1B5}">
      <dgm:prSet/>
      <dgm:spPr/>
      <dgm:t>
        <a:bodyPr/>
        <a:lstStyle/>
        <a:p>
          <a:endParaRPr lang="de-DE" sz="1100"/>
        </a:p>
      </dgm:t>
    </dgm:pt>
    <dgm:pt modelId="{32D11479-C34B-4B36-AD77-6A2D48D3480D}">
      <dgm:prSet phldrT="[Text]" custT="1"/>
      <dgm:spPr/>
      <dgm:t>
        <a:bodyPr/>
        <a:lstStyle/>
        <a:p>
          <a:pPr algn="l"/>
          <a:r>
            <a:rPr lang="en-US" sz="1200" noProof="0" smtClean="0"/>
            <a:t>Urgency: Low (no critical SLA violations)</a:t>
          </a:r>
          <a:endParaRPr lang="en-US" sz="1200" noProof="0"/>
        </a:p>
      </dgm:t>
    </dgm:pt>
    <dgm:pt modelId="{9F9FFFC8-289A-4774-854F-38DE6E32E777}" type="parTrans" cxnId="{96B2E57E-DC97-44C3-958A-6AB6900DD593}">
      <dgm:prSet/>
      <dgm:spPr/>
      <dgm:t>
        <a:bodyPr/>
        <a:lstStyle/>
        <a:p>
          <a:endParaRPr lang="de-DE" sz="1100"/>
        </a:p>
      </dgm:t>
    </dgm:pt>
    <dgm:pt modelId="{93147F2E-53D3-434B-9A1F-5AA8E968DB02}" type="sibTrans" cxnId="{96B2E57E-DC97-44C3-958A-6AB6900DD593}">
      <dgm:prSet/>
      <dgm:spPr/>
      <dgm:t>
        <a:bodyPr/>
        <a:lstStyle/>
        <a:p>
          <a:endParaRPr lang="de-DE" sz="1100"/>
        </a:p>
      </dgm:t>
    </dgm:pt>
    <dgm:pt modelId="{26B630B0-DE7E-4924-BDA6-D4F9B01B15BD}">
      <dgm:prSet phldrT="[Text]" custT="1"/>
      <dgm:spPr/>
      <dgm:t>
        <a:bodyPr/>
        <a:lstStyle/>
        <a:p>
          <a:pPr algn="ctr"/>
          <a:r>
            <a:rPr lang="de-DE" sz="1400" smtClean="0"/>
            <a:t>Workaround</a:t>
          </a:r>
          <a:endParaRPr lang="de-DE" sz="1600"/>
        </a:p>
      </dgm:t>
    </dgm:pt>
    <dgm:pt modelId="{CF0D1D53-E7D8-4E22-9BDD-B6B45DE65FB1}" type="parTrans" cxnId="{9E89B681-AC53-4E77-B780-C7A40508F809}">
      <dgm:prSet/>
      <dgm:spPr/>
      <dgm:t>
        <a:bodyPr/>
        <a:lstStyle/>
        <a:p>
          <a:endParaRPr lang="de-DE" sz="1100"/>
        </a:p>
      </dgm:t>
    </dgm:pt>
    <dgm:pt modelId="{BEDE9F34-85CA-44B8-AE5F-7BEEB90C054A}" type="sibTrans" cxnId="{9E89B681-AC53-4E77-B780-C7A40508F809}">
      <dgm:prSet/>
      <dgm:spPr/>
      <dgm:t>
        <a:bodyPr/>
        <a:lstStyle/>
        <a:p>
          <a:endParaRPr lang="de-DE" sz="1100"/>
        </a:p>
      </dgm:t>
    </dgm:pt>
    <dgm:pt modelId="{D84427C3-71AB-4AE2-9665-FE9551F1D507}">
      <dgm:prSet phldrT="[Text]" custT="1"/>
      <dgm:spPr/>
      <dgm:t>
        <a:bodyPr/>
        <a:lstStyle/>
        <a:p>
          <a:pPr algn="l"/>
          <a:r>
            <a:rPr lang="en-US" sz="1200" noProof="0" smtClean="0"/>
            <a:t>Back-up log file</a:t>
          </a:r>
          <a:endParaRPr lang="de-DE" sz="1200"/>
        </a:p>
      </dgm:t>
    </dgm:pt>
    <dgm:pt modelId="{EB00EE93-72A8-41F0-A6AA-A2C700EC6A97}" type="parTrans" cxnId="{FF078D37-501D-4E07-982C-834858A9119A}">
      <dgm:prSet/>
      <dgm:spPr/>
      <dgm:t>
        <a:bodyPr/>
        <a:lstStyle/>
        <a:p>
          <a:endParaRPr lang="de-DE" sz="1100"/>
        </a:p>
      </dgm:t>
    </dgm:pt>
    <dgm:pt modelId="{7A77F7E8-9C25-4CE6-B776-DD637F054CD6}" type="sibTrans" cxnId="{FF078D37-501D-4E07-982C-834858A9119A}">
      <dgm:prSet/>
      <dgm:spPr/>
      <dgm:t>
        <a:bodyPr/>
        <a:lstStyle/>
        <a:p>
          <a:endParaRPr lang="de-DE" sz="1100"/>
        </a:p>
      </dgm:t>
    </dgm:pt>
    <dgm:pt modelId="{E1438A2B-D1D6-4F61-9801-A29A82F22CF8}">
      <dgm:prSet phldrT="[Text]" custT="1"/>
      <dgm:spPr/>
      <dgm:t>
        <a:bodyPr/>
        <a:lstStyle/>
        <a:p>
          <a:pPr algn="l"/>
          <a:r>
            <a:rPr lang="de-DE" sz="1200" noProof="0" smtClean="0"/>
            <a:t>Empty log </a:t>
          </a:r>
          <a:r>
            <a:rPr lang="de-DE" sz="1200" noProof="0" err="1" smtClean="0"/>
            <a:t>file</a:t>
          </a:r>
          <a:endParaRPr lang="de-DE" sz="1200"/>
        </a:p>
      </dgm:t>
    </dgm:pt>
    <dgm:pt modelId="{82918694-E0E4-44D5-A6F0-0A4B2A5C5918}" type="parTrans" cxnId="{AF409626-A79E-454F-9B6C-F74528EE089C}">
      <dgm:prSet/>
      <dgm:spPr/>
      <dgm:t>
        <a:bodyPr/>
        <a:lstStyle/>
        <a:p>
          <a:endParaRPr lang="de-DE" sz="1100"/>
        </a:p>
      </dgm:t>
    </dgm:pt>
    <dgm:pt modelId="{C6234615-743B-41A4-AC5D-2F62345A004A}" type="sibTrans" cxnId="{AF409626-A79E-454F-9B6C-F74528EE089C}">
      <dgm:prSet/>
      <dgm:spPr/>
      <dgm:t>
        <a:bodyPr/>
        <a:lstStyle/>
        <a:p>
          <a:endParaRPr lang="de-DE" sz="1100"/>
        </a:p>
      </dgm:t>
    </dgm:pt>
    <dgm:pt modelId="{9950EFBA-85C1-4A7F-B6B0-CB7D75EB4739}">
      <dgm:prSet phldrT="[Text]" custT="1"/>
      <dgm:spPr/>
      <dgm:t>
        <a:bodyPr/>
        <a:lstStyle/>
        <a:p>
          <a:pPr algn="ctr"/>
          <a:r>
            <a:rPr lang="en-US" sz="1400" noProof="0" smtClean="0"/>
            <a:t>Known</a:t>
          </a:r>
          <a:r>
            <a:rPr lang="de-DE" sz="1400" smtClean="0"/>
            <a:t> </a:t>
          </a:r>
          <a:r>
            <a:rPr lang="de-DE" sz="1400" err="1" smtClean="0"/>
            <a:t>error</a:t>
          </a:r>
          <a:endParaRPr lang="de-DE" sz="1400"/>
        </a:p>
      </dgm:t>
    </dgm:pt>
    <dgm:pt modelId="{EFAA7F82-E35B-46AA-83EE-B3B3648922DA}" type="parTrans" cxnId="{8B308114-7680-456B-9638-6C348ECC9E9F}">
      <dgm:prSet/>
      <dgm:spPr/>
      <dgm:t>
        <a:bodyPr/>
        <a:lstStyle/>
        <a:p>
          <a:endParaRPr lang="de-DE" sz="1100"/>
        </a:p>
      </dgm:t>
    </dgm:pt>
    <dgm:pt modelId="{A095AF47-78F0-4A02-977B-37AB3CDC4D68}" type="sibTrans" cxnId="{8B308114-7680-456B-9638-6C348ECC9E9F}">
      <dgm:prSet/>
      <dgm:spPr/>
      <dgm:t>
        <a:bodyPr/>
        <a:lstStyle/>
        <a:p>
          <a:endParaRPr lang="de-DE" sz="1100"/>
        </a:p>
      </dgm:t>
    </dgm:pt>
    <dgm:pt modelId="{3A4BD494-F9DF-4FBD-9428-B77F5420DF1E}">
      <dgm:prSet phldrT="[Text]" custT="1"/>
      <dgm:spPr/>
      <dgm:t>
        <a:bodyPr/>
        <a:lstStyle/>
        <a:p>
          <a:pPr algn="l"/>
          <a:r>
            <a:rPr lang="en-US" sz="1200" noProof="0" smtClean="0"/>
            <a:t>Error when writing log files causes job interruption</a:t>
          </a:r>
          <a:endParaRPr lang="en-US" sz="1200" noProof="0"/>
        </a:p>
      </dgm:t>
    </dgm:pt>
    <dgm:pt modelId="{1FCE029A-D1B6-4344-B4A7-362D35C71A30}" type="parTrans" cxnId="{89FEECF0-F225-4240-A864-13FBBF3BAF21}">
      <dgm:prSet/>
      <dgm:spPr/>
      <dgm:t>
        <a:bodyPr/>
        <a:lstStyle/>
        <a:p>
          <a:endParaRPr lang="de-DE" sz="1100"/>
        </a:p>
      </dgm:t>
    </dgm:pt>
    <dgm:pt modelId="{C616B053-222A-4AA9-977D-17A2E014F99A}" type="sibTrans" cxnId="{89FEECF0-F225-4240-A864-13FBBF3BAF21}">
      <dgm:prSet/>
      <dgm:spPr/>
      <dgm:t>
        <a:bodyPr/>
        <a:lstStyle/>
        <a:p>
          <a:endParaRPr lang="de-DE" sz="1100"/>
        </a:p>
      </dgm:t>
    </dgm:pt>
    <dgm:pt modelId="{E59474E8-0F01-47F4-B949-236BADB55FFA}">
      <dgm:prSet phldrT="[Text]" custT="1"/>
      <dgm:spPr/>
      <dgm:t>
        <a:bodyPr/>
        <a:lstStyle/>
        <a:p>
          <a:pPr algn="l"/>
          <a:r>
            <a:rPr lang="en-US" sz="1200" noProof="0" smtClean="0"/>
            <a:t>Maximum file size of server log file exceeded</a:t>
          </a:r>
          <a:endParaRPr lang="en-US" sz="1200" noProof="0"/>
        </a:p>
      </dgm:t>
    </dgm:pt>
    <dgm:pt modelId="{1B44BF0D-4C0F-42B7-9136-D0FC45D2B30B}" type="parTrans" cxnId="{538FC178-17D7-4F77-83B8-AA17D4914BAC}">
      <dgm:prSet/>
      <dgm:spPr/>
      <dgm:t>
        <a:bodyPr/>
        <a:lstStyle/>
        <a:p>
          <a:endParaRPr lang="de-DE" sz="1100"/>
        </a:p>
      </dgm:t>
    </dgm:pt>
    <dgm:pt modelId="{8470AA5C-D6F1-4C81-BFBB-4453C6775159}" type="sibTrans" cxnId="{538FC178-17D7-4F77-83B8-AA17D4914BAC}">
      <dgm:prSet/>
      <dgm:spPr/>
      <dgm:t>
        <a:bodyPr/>
        <a:lstStyle/>
        <a:p>
          <a:endParaRPr lang="de-DE" sz="1100"/>
        </a:p>
      </dgm:t>
    </dgm:pt>
    <dgm:pt modelId="{E140B777-B46E-48B7-B318-2C830CD0412F}">
      <dgm:prSet phldrT="[Text]" custT="1"/>
      <dgm:spPr/>
      <dgm:t>
        <a:bodyPr/>
        <a:lstStyle/>
        <a:p>
          <a:pPr algn="ctr"/>
          <a:r>
            <a:rPr lang="de-DE" sz="1400" smtClean="0"/>
            <a:t>Resolution</a:t>
          </a:r>
          <a:endParaRPr lang="de-DE" sz="1600"/>
        </a:p>
      </dgm:t>
    </dgm:pt>
    <dgm:pt modelId="{5B86DD58-5D58-4A27-888B-D5F26BB9E0C0}" type="parTrans" cxnId="{90324B4E-F3F4-4594-89BB-4739B08C041E}">
      <dgm:prSet/>
      <dgm:spPr/>
      <dgm:t>
        <a:bodyPr/>
        <a:lstStyle/>
        <a:p>
          <a:endParaRPr lang="de-DE" sz="1100"/>
        </a:p>
      </dgm:t>
    </dgm:pt>
    <dgm:pt modelId="{984FCE70-DAE0-40B3-BD33-7C46C8B2BBE1}" type="sibTrans" cxnId="{90324B4E-F3F4-4594-89BB-4739B08C041E}">
      <dgm:prSet/>
      <dgm:spPr/>
      <dgm:t>
        <a:bodyPr/>
        <a:lstStyle/>
        <a:p>
          <a:endParaRPr lang="de-DE" sz="1100"/>
        </a:p>
      </dgm:t>
    </dgm:pt>
    <dgm:pt modelId="{60DE39B7-3DBD-44CA-9A72-F23E3EA62E0C}">
      <dgm:prSet phldrT="[Text]" custT="1"/>
      <dgm:spPr/>
      <dgm:t>
        <a:bodyPr/>
        <a:lstStyle/>
        <a:p>
          <a:pPr algn="l"/>
          <a:r>
            <a:rPr lang="de-DE" sz="1200" u="sng" dirty="0" smtClean="0"/>
            <a:t>Request </a:t>
          </a:r>
          <a:r>
            <a:rPr lang="en-US" sz="1200" u="sng" noProof="0" dirty="0" smtClean="0"/>
            <a:t>for</a:t>
          </a:r>
          <a:r>
            <a:rPr lang="de-DE" sz="1200" u="sng" dirty="0" smtClean="0"/>
            <a:t> Change: </a:t>
          </a:r>
          <a:r>
            <a:rPr lang="de-DE" sz="1200" u="none" dirty="0" err="1" smtClean="0"/>
            <a:t>Install</a:t>
          </a:r>
          <a:r>
            <a:rPr lang="de-DE" sz="1200" u="none" dirty="0" smtClean="0"/>
            <a:t> </a:t>
          </a:r>
          <a:r>
            <a:rPr lang="de-DE" sz="1200" u="none" dirty="0" err="1" smtClean="0"/>
            <a:t>patch</a:t>
          </a:r>
          <a:r>
            <a:rPr lang="de-DE" sz="1200" u="none" dirty="0" smtClean="0"/>
            <a:t> T12-02 on pclx3</a:t>
          </a:r>
          <a:endParaRPr lang="de-DE" sz="1200" u="none" dirty="0"/>
        </a:p>
      </dgm:t>
    </dgm:pt>
    <dgm:pt modelId="{1D0AE90D-F45E-4534-9D2E-E7FF5432659E}" type="parTrans" cxnId="{EB8CF836-3D22-4FF6-8449-754065680DBE}">
      <dgm:prSet/>
      <dgm:spPr/>
      <dgm:t>
        <a:bodyPr/>
        <a:lstStyle/>
        <a:p>
          <a:endParaRPr lang="de-DE" sz="1100"/>
        </a:p>
      </dgm:t>
    </dgm:pt>
    <dgm:pt modelId="{67947D5E-FB79-4C41-AB6D-510AE1D87F7E}" type="sibTrans" cxnId="{EB8CF836-3D22-4FF6-8449-754065680DBE}">
      <dgm:prSet/>
      <dgm:spPr/>
      <dgm:t>
        <a:bodyPr/>
        <a:lstStyle/>
        <a:p>
          <a:endParaRPr lang="de-DE" sz="1100"/>
        </a:p>
      </dgm:t>
    </dgm:pt>
    <dgm:pt modelId="{E8B125FB-21B3-4661-91DB-E169F5906489}">
      <dgm:prSet phldrT="[Text]" custT="1"/>
      <dgm:spPr/>
      <dgm:t>
        <a:bodyPr anchor="t" anchorCtr="0"/>
        <a:lstStyle/>
        <a:p>
          <a:pPr algn="ctr"/>
          <a:r>
            <a:rPr lang="en-US" sz="1400" noProof="0" smtClean="0"/>
            <a:t>Incidents</a:t>
          </a:r>
        </a:p>
        <a:p>
          <a:pPr algn="ctr"/>
          <a:r>
            <a:rPr lang="de-DE" sz="1200" noProof="0" err="1" smtClean="0"/>
            <a:t>It</a:t>
          </a:r>
          <a:r>
            <a:rPr lang="de-DE" sz="1200" noProof="0" smtClean="0"/>
            <a:t> </a:t>
          </a:r>
          <a:r>
            <a:rPr lang="de-DE" sz="1200" noProof="0" err="1" smtClean="0"/>
            <a:t>takes</a:t>
          </a:r>
          <a:r>
            <a:rPr lang="de-DE" sz="1200" noProof="0" smtClean="0"/>
            <a:t> a </a:t>
          </a:r>
          <a:r>
            <a:rPr lang="de-DE" sz="1200" noProof="0" err="1" smtClean="0"/>
            <a:t>very</a:t>
          </a:r>
          <a:r>
            <a:rPr lang="de-DE" sz="1200" noProof="0" smtClean="0"/>
            <a:t> </a:t>
          </a:r>
          <a:r>
            <a:rPr lang="de-DE" sz="1200" noProof="0" err="1" smtClean="0"/>
            <a:t>long</a:t>
          </a:r>
          <a:r>
            <a:rPr lang="de-DE" sz="1200" noProof="0" smtClean="0"/>
            <a:t> time </a:t>
          </a:r>
          <a:r>
            <a:rPr lang="de-DE" sz="1200" noProof="0" err="1" smtClean="0"/>
            <a:t>for</a:t>
          </a:r>
          <a:r>
            <a:rPr lang="de-DE" sz="1200" noProof="0" smtClean="0"/>
            <a:t> </a:t>
          </a:r>
          <a:r>
            <a:rPr lang="de-DE" sz="1200" noProof="0" err="1" smtClean="0"/>
            <a:t>my</a:t>
          </a:r>
          <a:r>
            <a:rPr lang="de-DE" sz="1200" noProof="0" smtClean="0"/>
            <a:t> </a:t>
          </a:r>
          <a:r>
            <a:rPr lang="de-DE" sz="1200" noProof="0" err="1" smtClean="0"/>
            <a:t>transaction</a:t>
          </a:r>
          <a:r>
            <a:rPr lang="de-DE" sz="1200" noProof="0" smtClean="0"/>
            <a:t> </a:t>
          </a:r>
          <a:r>
            <a:rPr lang="de-DE" sz="1200" noProof="0" err="1" smtClean="0"/>
            <a:t>to</a:t>
          </a:r>
          <a:r>
            <a:rPr lang="de-DE" sz="1200" noProof="0" smtClean="0"/>
            <a:t> </a:t>
          </a:r>
          <a:r>
            <a:rPr lang="de-DE" sz="1200" noProof="0" err="1" smtClean="0"/>
            <a:t>complete</a:t>
          </a:r>
          <a:r>
            <a:rPr lang="de-DE" sz="1200" noProof="0" smtClean="0"/>
            <a:t>!</a:t>
          </a:r>
        </a:p>
        <a:p>
          <a:pPr algn="ctr"/>
          <a:r>
            <a:rPr lang="de-DE" sz="1200" i="1" noProof="0" smtClean="0">
              <a:sym typeface="Wingdings" panose="05000000000000000000" pitchFamily="2" charset="2"/>
            </a:rPr>
            <a:t> </a:t>
          </a:r>
          <a:r>
            <a:rPr lang="de-DE" sz="1200" i="1" noProof="0" err="1" smtClean="0">
              <a:sym typeface="Wingdings" panose="05000000000000000000" pitchFamily="2" charset="2"/>
            </a:rPr>
            <a:t>Incident</a:t>
          </a:r>
          <a:r>
            <a:rPr lang="de-DE" sz="1200" i="1" noProof="0" smtClean="0">
              <a:sym typeface="Wingdings" panose="05000000000000000000" pitchFamily="2" charset="2"/>
            </a:rPr>
            <a:t> </a:t>
          </a:r>
          <a:r>
            <a:rPr lang="de-DE" sz="1200" i="1" noProof="0" err="1" smtClean="0">
              <a:sym typeface="Wingdings" panose="05000000000000000000" pitchFamily="2" charset="2"/>
            </a:rPr>
            <a:t>re-occurred</a:t>
          </a:r>
          <a:r>
            <a:rPr lang="de-DE" sz="1200" i="1" noProof="0" smtClean="0">
              <a:sym typeface="Wingdings" panose="05000000000000000000" pitchFamily="2" charset="2"/>
            </a:rPr>
            <a:t> </a:t>
          </a:r>
          <a:r>
            <a:rPr lang="de-DE" sz="1200" i="1" noProof="0" err="1" smtClean="0">
              <a:sym typeface="Wingdings" panose="05000000000000000000" pitchFamily="2" charset="2"/>
            </a:rPr>
            <a:t>several</a:t>
          </a:r>
          <a:r>
            <a:rPr lang="de-DE" sz="1200" i="1" noProof="0" smtClean="0">
              <a:sym typeface="Wingdings" panose="05000000000000000000" pitchFamily="2" charset="2"/>
            </a:rPr>
            <a:t> </a:t>
          </a:r>
          <a:r>
            <a:rPr lang="de-DE" sz="1200" i="1" noProof="0" err="1" smtClean="0">
              <a:sym typeface="Wingdings" panose="05000000000000000000" pitchFamily="2" charset="2"/>
            </a:rPr>
            <a:t>times</a:t>
          </a:r>
          <a:r>
            <a:rPr lang="de-DE" sz="1200" i="1" noProof="0" smtClean="0">
              <a:sym typeface="Wingdings" panose="05000000000000000000" pitchFamily="2" charset="2"/>
            </a:rPr>
            <a:t> in </a:t>
          </a:r>
          <a:r>
            <a:rPr lang="de-DE" sz="1200" i="1" noProof="0" err="1" smtClean="0">
              <a:sym typeface="Wingdings" panose="05000000000000000000" pitchFamily="2" charset="2"/>
            </a:rPr>
            <a:t>the</a:t>
          </a:r>
          <a:r>
            <a:rPr lang="de-DE" sz="1200" i="1" noProof="0" smtClean="0">
              <a:sym typeface="Wingdings" panose="05000000000000000000" pitchFamily="2" charset="2"/>
            </a:rPr>
            <a:t> </a:t>
          </a:r>
          <a:r>
            <a:rPr lang="de-DE" sz="1200" i="1" noProof="0" err="1" smtClean="0">
              <a:sym typeface="Wingdings" panose="05000000000000000000" pitchFamily="2" charset="2"/>
            </a:rPr>
            <a:t>past</a:t>
          </a:r>
          <a:r>
            <a:rPr lang="de-DE" sz="1200" i="1" noProof="0" smtClean="0">
              <a:sym typeface="Wingdings" panose="05000000000000000000" pitchFamily="2" charset="2"/>
            </a:rPr>
            <a:t> </a:t>
          </a:r>
          <a:r>
            <a:rPr lang="de-DE" sz="1200" i="1" noProof="0" err="1" smtClean="0">
              <a:sym typeface="Wingdings" panose="05000000000000000000" pitchFamily="2" charset="2"/>
            </a:rPr>
            <a:t>weeks</a:t>
          </a:r>
          <a:r>
            <a:rPr lang="de-DE" sz="1200" i="1" noProof="0" smtClean="0">
              <a:sym typeface="Wingdings" panose="05000000000000000000" pitchFamily="2" charset="2"/>
            </a:rPr>
            <a:t>.</a:t>
          </a:r>
          <a:endParaRPr lang="en-US" sz="1200" i="1" noProof="0"/>
        </a:p>
      </dgm:t>
    </dgm:pt>
    <dgm:pt modelId="{8DD2C9D3-59A9-4C78-9D74-CBFAEBB03258}" type="parTrans" cxnId="{A6213A34-2786-4086-ACE2-CC3ABED3E3ED}">
      <dgm:prSet/>
      <dgm:spPr/>
      <dgm:t>
        <a:bodyPr/>
        <a:lstStyle/>
        <a:p>
          <a:endParaRPr lang="de-DE" sz="1100"/>
        </a:p>
      </dgm:t>
    </dgm:pt>
    <dgm:pt modelId="{229F9876-12D5-4550-9C78-B5F92CC2E9D0}" type="sibTrans" cxnId="{A6213A34-2786-4086-ACE2-CC3ABED3E3ED}">
      <dgm:prSet/>
      <dgm:spPr/>
      <dgm:t>
        <a:bodyPr/>
        <a:lstStyle/>
        <a:p>
          <a:endParaRPr lang="de-DE" sz="1100"/>
        </a:p>
      </dgm:t>
    </dgm:pt>
    <dgm:pt modelId="{455002D5-95F3-44E8-BDFA-8E24019F0683}">
      <dgm:prSet phldrT="[Text]" custT="1"/>
      <dgm:spPr/>
      <dgm:t>
        <a:bodyPr/>
        <a:lstStyle/>
        <a:p>
          <a:pPr algn="l"/>
          <a:r>
            <a:rPr lang="de-DE" sz="1200" err="1" smtClean="0"/>
            <a:t>Reboot</a:t>
          </a:r>
          <a:r>
            <a:rPr lang="de-DE" sz="1200" smtClean="0"/>
            <a:t> </a:t>
          </a:r>
          <a:r>
            <a:rPr lang="de-DE" sz="1200" err="1" smtClean="0"/>
            <a:t>system</a:t>
          </a:r>
          <a:endParaRPr lang="de-DE" sz="1200"/>
        </a:p>
      </dgm:t>
    </dgm:pt>
    <dgm:pt modelId="{244BAE06-9267-4C98-88EE-DD19342747BB}" type="parTrans" cxnId="{657F7358-B7E0-482D-BF3D-AFE5F0ED8C44}">
      <dgm:prSet/>
      <dgm:spPr/>
      <dgm:t>
        <a:bodyPr/>
        <a:lstStyle/>
        <a:p>
          <a:endParaRPr lang="en-GB"/>
        </a:p>
      </dgm:t>
    </dgm:pt>
    <dgm:pt modelId="{DEBB2D0B-CE2C-4DDB-87E1-CE51541D169E}" type="sibTrans" cxnId="{657F7358-B7E0-482D-BF3D-AFE5F0ED8C44}">
      <dgm:prSet/>
      <dgm:spPr/>
      <dgm:t>
        <a:bodyPr/>
        <a:lstStyle/>
        <a:p>
          <a:endParaRPr lang="en-GB"/>
        </a:p>
      </dgm:t>
    </dgm:pt>
    <dgm:pt modelId="{78FFAEC5-F14C-9D4B-8621-09041C8891A5}">
      <dgm:prSet phldrT="[Text]" custT="1"/>
      <dgm:spPr/>
      <dgm:t>
        <a:bodyPr/>
        <a:lstStyle/>
        <a:p>
          <a:pPr algn="l"/>
          <a:r>
            <a:rPr lang="de-DE" sz="1200" smtClean="0"/>
            <a:t>Patch available</a:t>
          </a:r>
          <a:endParaRPr lang="de-DE" sz="1200" u="none" dirty="0"/>
        </a:p>
      </dgm:t>
    </dgm:pt>
    <dgm:pt modelId="{DB189E32-A702-D84C-BA9B-4F2215AE7D4B}" type="sibTrans" cxnId="{51329812-0DD1-2141-88EC-8003AA0AE39D}">
      <dgm:prSet/>
      <dgm:spPr/>
      <dgm:t>
        <a:bodyPr/>
        <a:lstStyle/>
        <a:p>
          <a:endParaRPr lang="en-US"/>
        </a:p>
      </dgm:t>
    </dgm:pt>
    <dgm:pt modelId="{A07B20DB-F87D-D042-9FFA-00C3BE3518A4}" type="parTrans" cxnId="{51329812-0DD1-2141-88EC-8003AA0AE39D}">
      <dgm:prSet/>
      <dgm:spPr/>
      <dgm:t>
        <a:bodyPr/>
        <a:lstStyle/>
        <a:p>
          <a:endParaRPr lang="en-US"/>
        </a:p>
      </dgm:t>
    </dgm:pt>
    <dgm:pt modelId="{41AF3E00-9286-48A2-92F2-A1A403815728}" type="pres">
      <dgm:prSet presAssocID="{4E4E4BEC-39BF-4A62-BA04-89DF4DB2B509}" presName="theList" presStyleCnt="0">
        <dgm:presLayoutVars>
          <dgm:dir/>
          <dgm:animLvl val="lvl"/>
          <dgm:resizeHandles val="exact"/>
        </dgm:presLayoutVars>
      </dgm:prSet>
      <dgm:spPr/>
      <dgm:t>
        <a:bodyPr/>
        <a:lstStyle/>
        <a:p>
          <a:endParaRPr lang="de-DE"/>
        </a:p>
      </dgm:t>
    </dgm:pt>
    <dgm:pt modelId="{FBF7BAA7-6459-405E-9D68-4394F784521A}" type="pres">
      <dgm:prSet presAssocID="{4638DBB5-21DF-4CF7-B686-1E553D7BFCB0}" presName="compNode" presStyleCnt="0"/>
      <dgm:spPr/>
      <dgm:t>
        <a:bodyPr/>
        <a:lstStyle/>
        <a:p>
          <a:endParaRPr lang="en-US"/>
        </a:p>
      </dgm:t>
    </dgm:pt>
    <dgm:pt modelId="{F57B4DF1-3D3D-447B-ACFD-18F8608C5863}" type="pres">
      <dgm:prSet presAssocID="{4638DBB5-21DF-4CF7-B686-1E553D7BFCB0}" presName="aNode" presStyleLbl="bgShp" presStyleIdx="0" presStyleCnt="3" custLinFactNeighborY="-1065"/>
      <dgm:spPr/>
      <dgm:t>
        <a:bodyPr/>
        <a:lstStyle/>
        <a:p>
          <a:endParaRPr lang="de-DE"/>
        </a:p>
      </dgm:t>
    </dgm:pt>
    <dgm:pt modelId="{EE4553A6-D32C-4860-8413-5B378D50723C}" type="pres">
      <dgm:prSet presAssocID="{4638DBB5-21DF-4CF7-B686-1E553D7BFCB0}" presName="textNode" presStyleLbl="bgShp" presStyleIdx="0" presStyleCnt="3"/>
      <dgm:spPr/>
      <dgm:t>
        <a:bodyPr/>
        <a:lstStyle/>
        <a:p>
          <a:endParaRPr lang="de-DE"/>
        </a:p>
      </dgm:t>
    </dgm:pt>
    <dgm:pt modelId="{82362DCF-52ED-4AD8-87CD-C655B417A2B2}" type="pres">
      <dgm:prSet presAssocID="{4638DBB5-21DF-4CF7-B686-1E553D7BFCB0}" presName="compChildNode" presStyleCnt="0"/>
      <dgm:spPr/>
      <dgm:t>
        <a:bodyPr/>
        <a:lstStyle/>
        <a:p>
          <a:endParaRPr lang="en-US"/>
        </a:p>
      </dgm:t>
    </dgm:pt>
    <dgm:pt modelId="{66CCFF68-9426-4F04-BA7D-ED27EF21BCD2}" type="pres">
      <dgm:prSet presAssocID="{4638DBB5-21DF-4CF7-B686-1E553D7BFCB0}" presName="theInnerList" presStyleCnt="0"/>
      <dgm:spPr/>
      <dgm:t>
        <a:bodyPr/>
        <a:lstStyle/>
        <a:p>
          <a:endParaRPr lang="en-US"/>
        </a:p>
      </dgm:t>
    </dgm:pt>
    <dgm:pt modelId="{32846183-9F19-4229-8E08-E54F2D5B846F}" type="pres">
      <dgm:prSet presAssocID="{E8B125FB-21B3-4661-91DB-E169F5906489}" presName="childNode" presStyleLbl="node1" presStyleIdx="0" presStyleCnt="5" custScaleY="46879" custLinFactNeighborX="-5" custLinFactNeighborY="-26843">
        <dgm:presLayoutVars>
          <dgm:bulletEnabled val="1"/>
        </dgm:presLayoutVars>
      </dgm:prSet>
      <dgm:spPr/>
      <dgm:t>
        <a:bodyPr/>
        <a:lstStyle/>
        <a:p>
          <a:endParaRPr lang="de-DE"/>
        </a:p>
      </dgm:t>
    </dgm:pt>
    <dgm:pt modelId="{ED5712E1-AEAD-4DFF-8C71-A946C6D0C7DD}" type="pres">
      <dgm:prSet presAssocID="{4638DBB5-21DF-4CF7-B686-1E553D7BFCB0}" presName="aSpace" presStyleCnt="0"/>
      <dgm:spPr/>
      <dgm:t>
        <a:bodyPr/>
        <a:lstStyle/>
        <a:p>
          <a:endParaRPr lang="en-US"/>
        </a:p>
      </dgm:t>
    </dgm:pt>
    <dgm:pt modelId="{52854C7A-1BF2-4827-A51F-DA844F5DBB42}" type="pres">
      <dgm:prSet presAssocID="{629AB970-174A-4DB5-89E6-E86C71A87D96}" presName="compNode" presStyleCnt="0"/>
      <dgm:spPr/>
      <dgm:t>
        <a:bodyPr/>
        <a:lstStyle/>
        <a:p>
          <a:endParaRPr lang="en-US"/>
        </a:p>
      </dgm:t>
    </dgm:pt>
    <dgm:pt modelId="{8B38E402-A272-4D34-AC9C-441C1A3FEF36}" type="pres">
      <dgm:prSet presAssocID="{629AB970-174A-4DB5-89E6-E86C71A87D96}" presName="aNode" presStyleLbl="bgShp" presStyleIdx="1" presStyleCnt="3"/>
      <dgm:spPr/>
      <dgm:t>
        <a:bodyPr/>
        <a:lstStyle/>
        <a:p>
          <a:endParaRPr lang="de-DE"/>
        </a:p>
      </dgm:t>
    </dgm:pt>
    <dgm:pt modelId="{84FE17FC-8313-4EC9-BED5-19ED51D90D40}" type="pres">
      <dgm:prSet presAssocID="{629AB970-174A-4DB5-89E6-E86C71A87D96}" presName="textNode" presStyleLbl="bgShp" presStyleIdx="1" presStyleCnt="3"/>
      <dgm:spPr/>
      <dgm:t>
        <a:bodyPr/>
        <a:lstStyle/>
        <a:p>
          <a:endParaRPr lang="de-DE"/>
        </a:p>
      </dgm:t>
    </dgm:pt>
    <dgm:pt modelId="{12D1CD84-E335-4D51-9020-7B71272D01C0}" type="pres">
      <dgm:prSet presAssocID="{629AB970-174A-4DB5-89E6-E86C71A87D96}" presName="compChildNode" presStyleCnt="0"/>
      <dgm:spPr/>
      <dgm:t>
        <a:bodyPr/>
        <a:lstStyle/>
        <a:p>
          <a:endParaRPr lang="en-US"/>
        </a:p>
      </dgm:t>
    </dgm:pt>
    <dgm:pt modelId="{9FFEE951-1C0C-450B-A2DB-764C027BAE34}" type="pres">
      <dgm:prSet presAssocID="{629AB970-174A-4DB5-89E6-E86C71A87D96}" presName="theInnerList" presStyleCnt="0"/>
      <dgm:spPr/>
      <dgm:t>
        <a:bodyPr/>
        <a:lstStyle/>
        <a:p>
          <a:endParaRPr lang="en-US"/>
        </a:p>
      </dgm:t>
    </dgm:pt>
    <dgm:pt modelId="{4672E37E-1327-4368-B092-5169F90FF13A}" type="pres">
      <dgm:prSet presAssocID="{783A0D66-E066-41C2-9A32-4916FA67CF15}" presName="childNode" presStyleLbl="node1" presStyleIdx="1" presStyleCnt="5">
        <dgm:presLayoutVars>
          <dgm:bulletEnabled val="1"/>
        </dgm:presLayoutVars>
      </dgm:prSet>
      <dgm:spPr/>
      <dgm:t>
        <a:bodyPr/>
        <a:lstStyle/>
        <a:p>
          <a:endParaRPr lang="de-DE"/>
        </a:p>
      </dgm:t>
    </dgm:pt>
    <dgm:pt modelId="{79299822-E377-4666-8C09-41CA10612803}" type="pres">
      <dgm:prSet presAssocID="{783A0D66-E066-41C2-9A32-4916FA67CF15}" presName="aSpace2" presStyleCnt="0"/>
      <dgm:spPr/>
      <dgm:t>
        <a:bodyPr/>
        <a:lstStyle/>
        <a:p>
          <a:endParaRPr lang="en-US"/>
        </a:p>
      </dgm:t>
    </dgm:pt>
    <dgm:pt modelId="{3D7D6C1C-D8BB-4A7F-BFBF-1AE91E207BE1}" type="pres">
      <dgm:prSet presAssocID="{26B630B0-DE7E-4924-BDA6-D4F9B01B15BD}" presName="childNode" presStyleLbl="node1" presStyleIdx="2" presStyleCnt="5">
        <dgm:presLayoutVars>
          <dgm:bulletEnabled val="1"/>
        </dgm:presLayoutVars>
      </dgm:prSet>
      <dgm:spPr/>
      <dgm:t>
        <a:bodyPr/>
        <a:lstStyle/>
        <a:p>
          <a:endParaRPr lang="de-DE"/>
        </a:p>
      </dgm:t>
    </dgm:pt>
    <dgm:pt modelId="{EA661DE2-F53B-429E-8789-2FA44C3FD4E5}" type="pres">
      <dgm:prSet presAssocID="{629AB970-174A-4DB5-89E6-E86C71A87D96}" presName="aSpace" presStyleCnt="0"/>
      <dgm:spPr/>
      <dgm:t>
        <a:bodyPr/>
        <a:lstStyle/>
        <a:p>
          <a:endParaRPr lang="en-US"/>
        </a:p>
      </dgm:t>
    </dgm:pt>
    <dgm:pt modelId="{32BA2BEC-92EF-4357-9905-2380C3043839}" type="pres">
      <dgm:prSet presAssocID="{C1BBEE3B-C469-4F52-AC04-A50FDAD4EA96}" presName="compNode" presStyleCnt="0"/>
      <dgm:spPr/>
      <dgm:t>
        <a:bodyPr/>
        <a:lstStyle/>
        <a:p>
          <a:endParaRPr lang="en-US"/>
        </a:p>
      </dgm:t>
    </dgm:pt>
    <dgm:pt modelId="{DEEC85C9-CA87-42DD-B066-459C984369EA}" type="pres">
      <dgm:prSet presAssocID="{C1BBEE3B-C469-4F52-AC04-A50FDAD4EA96}" presName="aNode" presStyleLbl="bgShp" presStyleIdx="2" presStyleCnt="3"/>
      <dgm:spPr/>
      <dgm:t>
        <a:bodyPr/>
        <a:lstStyle/>
        <a:p>
          <a:endParaRPr lang="de-DE"/>
        </a:p>
      </dgm:t>
    </dgm:pt>
    <dgm:pt modelId="{7545773E-54C7-4071-A7C3-DB7C2551B152}" type="pres">
      <dgm:prSet presAssocID="{C1BBEE3B-C469-4F52-AC04-A50FDAD4EA96}" presName="textNode" presStyleLbl="bgShp" presStyleIdx="2" presStyleCnt="3"/>
      <dgm:spPr/>
      <dgm:t>
        <a:bodyPr/>
        <a:lstStyle/>
        <a:p>
          <a:endParaRPr lang="de-DE"/>
        </a:p>
      </dgm:t>
    </dgm:pt>
    <dgm:pt modelId="{47554ACB-77DE-4589-9232-3AC9513AC265}" type="pres">
      <dgm:prSet presAssocID="{C1BBEE3B-C469-4F52-AC04-A50FDAD4EA96}" presName="compChildNode" presStyleCnt="0"/>
      <dgm:spPr/>
      <dgm:t>
        <a:bodyPr/>
        <a:lstStyle/>
        <a:p>
          <a:endParaRPr lang="en-US"/>
        </a:p>
      </dgm:t>
    </dgm:pt>
    <dgm:pt modelId="{CBBFB94A-1552-4F90-A710-1C23F530E97A}" type="pres">
      <dgm:prSet presAssocID="{C1BBEE3B-C469-4F52-AC04-A50FDAD4EA96}" presName="theInnerList" presStyleCnt="0"/>
      <dgm:spPr/>
      <dgm:t>
        <a:bodyPr/>
        <a:lstStyle/>
        <a:p>
          <a:endParaRPr lang="en-US"/>
        </a:p>
      </dgm:t>
    </dgm:pt>
    <dgm:pt modelId="{459DD1C4-BAEC-4C56-9D6C-79F563539889}" type="pres">
      <dgm:prSet presAssocID="{9950EFBA-85C1-4A7F-B6B0-CB7D75EB4739}" presName="childNode" presStyleLbl="node1" presStyleIdx="3" presStyleCnt="5">
        <dgm:presLayoutVars>
          <dgm:bulletEnabled val="1"/>
        </dgm:presLayoutVars>
      </dgm:prSet>
      <dgm:spPr/>
      <dgm:t>
        <a:bodyPr/>
        <a:lstStyle/>
        <a:p>
          <a:endParaRPr lang="de-DE"/>
        </a:p>
      </dgm:t>
    </dgm:pt>
    <dgm:pt modelId="{B9AE5CD0-8839-4AE4-96B3-208604D09C2A}" type="pres">
      <dgm:prSet presAssocID="{9950EFBA-85C1-4A7F-B6B0-CB7D75EB4739}" presName="aSpace2" presStyleCnt="0"/>
      <dgm:spPr/>
      <dgm:t>
        <a:bodyPr/>
        <a:lstStyle/>
        <a:p>
          <a:endParaRPr lang="en-US"/>
        </a:p>
      </dgm:t>
    </dgm:pt>
    <dgm:pt modelId="{B58FDEFA-578D-4726-9E04-ECE058C787FE}" type="pres">
      <dgm:prSet presAssocID="{E140B777-B46E-48B7-B318-2C830CD0412F}" presName="childNode" presStyleLbl="node1" presStyleIdx="4" presStyleCnt="5">
        <dgm:presLayoutVars>
          <dgm:bulletEnabled val="1"/>
        </dgm:presLayoutVars>
      </dgm:prSet>
      <dgm:spPr/>
      <dgm:t>
        <a:bodyPr/>
        <a:lstStyle/>
        <a:p>
          <a:endParaRPr lang="de-DE"/>
        </a:p>
      </dgm:t>
    </dgm:pt>
  </dgm:ptLst>
  <dgm:cxnLst>
    <dgm:cxn modelId="{A21027EF-EF58-4C1B-9063-52B961F6E4DC}" srcId="{4E4E4BEC-39BF-4A62-BA04-89DF4DB2B509}" destId="{4638DBB5-21DF-4CF7-B686-1E553D7BFCB0}" srcOrd="0" destOrd="0" parTransId="{AD563CA5-07BD-4595-80E2-25C0526F680A}" sibTransId="{A8C17FEF-2D9B-4AF4-A451-3D3AF8F6C731}"/>
    <dgm:cxn modelId="{885FF525-9482-4D96-8C9E-82B6374175D7}" srcId="{4E4E4BEC-39BF-4A62-BA04-89DF4DB2B509}" destId="{629AB970-174A-4DB5-89E6-E86C71A87D96}" srcOrd="1" destOrd="0" parTransId="{CE247046-9DE7-4E54-B082-0535FCB297BA}" sibTransId="{630A6C91-FA25-486A-936A-25804D884EEB}"/>
    <dgm:cxn modelId="{AC7A2045-65C1-45FC-BE1A-9D8AD179BAB7}" srcId="{783A0D66-E066-41C2-9A32-4916FA67CF15}" destId="{01072020-358B-4360-86DB-36B265BF7C11}" srcOrd="0" destOrd="0" parTransId="{FB39E9FB-EDA8-49EC-9D8B-77D921833157}" sibTransId="{A9C2D7FF-1944-4512-8D7C-7AE55AC8B005}"/>
    <dgm:cxn modelId="{4891840B-A1F2-475D-8ED2-04B727FE8B5B}" type="presOf" srcId="{4638DBB5-21DF-4CF7-B686-1E553D7BFCB0}" destId="{EE4553A6-D32C-4860-8413-5B378D50723C}" srcOrd="1" destOrd="0" presId="urn:microsoft.com/office/officeart/2005/8/layout/lProcess2"/>
    <dgm:cxn modelId="{AF409626-A79E-454F-9B6C-F74528EE089C}" srcId="{26B630B0-DE7E-4924-BDA6-D4F9B01B15BD}" destId="{E1438A2B-D1D6-4F61-9801-A29A82F22CF8}" srcOrd="1" destOrd="0" parTransId="{82918694-E0E4-44D5-A6F0-0A4B2A5C5918}" sibTransId="{C6234615-743B-41A4-AC5D-2F62345A004A}"/>
    <dgm:cxn modelId="{62D8FB8A-3822-45FB-B9BA-066A3596E1B5}" srcId="{783A0D66-E066-41C2-9A32-4916FA67CF15}" destId="{FDAD462D-B323-4AB8-B5D5-7F10C9267150}" srcOrd="1" destOrd="0" parTransId="{B6C39FDF-4C57-4394-9297-72455D93C698}" sibTransId="{029E3733-5005-4657-9D77-14455344EA84}"/>
    <dgm:cxn modelId="{FE6F50B2-0A6A-4B09-B776-89FA02DCBD6C}" type="presOf" srcId="{26B630B0-DE7E-4924-BDA6-D4F9B01B15BD}" destId="{3D7D6C1C-D8BB-4A7F-BFBF-1AE91E207BE1}" srcOrd="0" destOrd="0" presId="urn:microsoft.com/office/officeart/2005/8/layout/lProcess2"/>
    <dgm:cxn modelId="{8127F6E0-82F0-4EFE-B041-F46572642C18}" type="presOf" srcId="{C1BBEE3B-C469-4F52-AC04-A50FDAD4EA96}" destId="{DEEC85C9-CA87-42DD-B066-459C984369EA}" srcOrd="0" destOrd="0" presId="urn:microsoft.com/office/officeart/2005/8/layout/lProcess2"/>
    <dgm:cxn modelId="{62763476-4EFA-492D-9302-B13DE9F9B1BB}" type="presOf" srcId="{D84427C3-71AB-4AE2-9665-FE9551F1D507}" destId="{3D7D6C1C-D8BB-4A7F-BFBF-1AE91E207BE1}" srcOrd="0" destOrd="1" presId="urn:microsoft.com/office/officeart/2005/8/layout/lProcess2"/>
    <dgm:cxn modelId="{1CF96956-98DD-46C8-84A8-06A796ED9403}" type="presOf" srcId="{60DE39B7-3DBD-44CA-9A72-F23E3EA62E0C}" destId="{B58FDEFA-578D-4726-9E04-ECE058C787FE}" srcOrd="0" destOrd="1" presId="urn:microsoft.com/office/officeart/2005/8/layout/lProcess2"/>
    <dgm:cxn modelId="{90324B4E-F3F4-4594-89BB-4739B08C041E}" srcId="{C1BBEE3B-C469-4F52-AC04-A50FDAD4EA96}" destId="{E140B777-B46E-48B7-B318-2C830CD0412F}" srcOrd="1" destOrd="0" parTransId="{5B86DD58-5D58-4A27-888B-D5F26BB9E0C0}" sibTransId="{984FCE70-DAE0-40B3-BD33-7C46C8B2BBE1}"/>
    <dgm:cxn modelId="{8C301BFA-332D-49DF-90CC-FD10C0B40370}" type="presOf" srcId="{C1BBEE3B-C469-4F52-AC04-A50FDAD4EA96}" destId="{7545773E-54C7-4071-A7C3-DB7C2551B152}" srcOrd="1" destOrd="0" presId="urn:microsoft.com/office/officeart/2005/8/layout/lProcess2"/>
    <dgm:cxn modelId="{EAC895B0-3744-AA41-B966-98B64128D1BB}" type="presOf" srcId="{78FFAEC5-F14C-9D4B-8621-09041C8891A5}" destId="{B58FDEFA-578D-4726-9E04-ECE058C787FE}" srcOrd="0" destOrd="2" presId="urn:microsoft.com/office/officeart/2005/8/layout/lProcess2"/>
    <dgm:cxn modelId="{538FC178-17D7-4F77-83B8-AA17D4914BAC}" srcId="{9950EFBA-85C1-4A7F-B6B0-CB7D75EB4739}" destId="{E59474E8-0F01-47F4-B949-236BADB55FFA}" srcOrd="1" destOrd="0" parTransId="{1B44BF0D-4C0F-42B7-9136-D0FC45D2B30B}" sibTransId="{8470AA5C-D6F1-4C81-BFBB-4453C6775159}"/>
    <dgm:cxn modelId="{CF638CEE-C15A-4DEF-A00A-9A8A69F77464}" type="presOf" srcId="{E140B777-B46E-48B7-B318-2C830CD0412F}" destId="{B58FDEFA-578D-4726-9E04-ECE058C787FE}" srcOrd="0" destOrd="0" presId="urn:microsoft.com/office/officeart/2005/8/layout/lProcess2"/>
    <dgm:cxn modelId="{391CC70C-4ADC-40B9-AEFD-E22FDA026D65}" type="presOf" srcId="{9950EFBA-85C1-4A7F-B6B0-CB7D75EB4739}" destId="{459DD1C4-BAEC-4C56-9D6C-79F563539889}" srcOrd="0" destOrd="0" presId="urn:microsoft.com/office/officeart/2005/8/layout/lProcess2"/>
    <dgm:cxn modelId="{6C55446A-C926-4B88-A89F-C3A9046F278C}" type="presOf" srcId="{32D11479-C34B-4B36-AD77-6A2D48D3480D}" destId="{4672E37E-1327-4368-B092-5169F90FF13A}" srcOrd="0" destOrd="3" presId="urn:microsoft.com/office/officeart/2005/8/layout/lProcess2"/>
    <dgm:cxn modelId="{A7A2DFE1-2A8D-4083-8C61-663FD7A3DBDB}" type="presOf" srcId="{4E4E4BEC-39BF-4A62-BA04-89DF4DB2B509}" destId="{41AF3E00-9286-48A2-92F2-A1A403815728}" srcOrd="0" destOrd="0" presId="urn:microsoft.com/office/officeart/2005/8/layout/lProcess2"/>
    <dgm:cxn modelId="{F75DB744-2928-44C2-9552-2F3DFDBDAA5A}" type="presOf" srcId="{E59474E8-0F01-47F4-B949-236BADB55FFA}" destId="{459DD1C4-BAEC-4C56-9D6C-79F563539889}" srcOrd="0" destOrd="2" presId="urn:microsoft.com/office/officeart/2005/8/layout/lProcess2"/>
    <dgm:cxn modelId="{96B2E57E-DC97-44C3-958A-6AB6900DD593}" srcId="{783A0D66-E066-41C2-9A32-4916FA67CF15}" destId="{32D11479-C34B-4B36-AD77-6A2D48D3480D}" srcOrd="2" destOrd="0" parTransId="{9F9FFFC8-289A-4774-854F-38DE6E32E777}" sibTransId="{93147F2E-53D3-434B-9A1F-5AA8E968DB02}"/>
    <dgm:cxn modelId="{984474E6-A424-4490-B777-B746BFD6995A}" type="presOf" srcId="{FDAD462D-B323-4AB8-B5D5-7F10C9267150}" destId="{4672E37E-1327-4368-B092-5169F90FF13A}" srcOrd="0" destOrd="2" presId="urn:microsoft.com/office/officeart/2005/8/layout/lProcess2"/>
    <dgm:cxn modelId="{5F98504E-780B-4931-BF71-9690178F30BB}" type="presOf" srcId="{3A4BD494-F9DF-4FBD-9428-B77F5420DF1E}" destId="{459DD1C4-BAEC-4C56-9D6C-79F563539889}" srcOrd="0" destOrd="1" presId="urn:microsoft.com/office/officeart/2005/8/layout/lProcess2"/>
    <dgm:cxn modelId="{92DAB188-17B3-4696-8C77-4ADA3AD0F360}" type="presOf" srcId="{E8B125FB-21B3-4661-91DB-E169F5906489}" destId="{32846183-9F19-4229-8E08-E54F2D5B846F}" srcOrd="0" destOrd="0" presId="urn:microsoft.com/office/officeart/2005/8/layout/lProcess2"/>
    <dgm:cxn modelId="{51329812-0DD1-2141-88EC-8003AA0AE39D}" srcId="{E140B777-B46E-48B7-B318-2C830CD0412F}" destId="{78FFAEC5-F14C-9D4B-8621-09041C8891A5}" srcOrd="1" destOrd="0" parTransId="{A07B20DB-F87D-D042-9FFA-00C3BE3518A4}" sibTransId="{DB189E32-A702-D84C-BA9B-4F2215AE7D4B}"/>
    <dgm:cxn modelId="{E689416F-1BE1-4A25-A633-E4B5A0064AD8}" srcId="{629AB970-174A-4DB5-89E6-E86C71A87D96}" destId="{783A0D66-E066-41C2-9A32-4916FA67CF15}" srcOrd="0" destOrd="0" parTransId="{47CB8BA3-D628-4475-A30D-7CF85208AB21}" sibTransId="{174097F5-01A1-484E-B3FC-60BF1B6120DB}"/>
    <dgm:cxn modelId="{BB7322F3-1254-4CFB-AD8E-41FDF1DF781F}" type="presOf" srcId="{E1438A2B-D1D6-4F61-9801-A29A82F22CF8}" destId="{3D7D6C1C-D8BB-4A7F-BFBF-1AE91E207BE1}" srcOrd="0" destOrd="2" presId="urn:microsoft.com/office/officeart/2005/8/layout/lProcess2"/>
    <dgm:cxn modelId="{28EF1599-4FF8-4E82-9728-01EE5CA2EF09}" type="presOf" srcId="{455002D5-95F3-44E8-BDFA-8E24019F0683}" destId="{3D7D6C1C-D8BB-4A7F-BFBF-1AE91E207BE1}" srcOrd="0" destOrd="3" presId="urn:microsoft.com/office/officeart/2005/8/layout/lProcess2"/>
    <dgm:cxn modelId="{6CDEDA03-FB2D-40A9-B430-9DFD66217CF8}" type="presOf" srcId="{4638DBB5-21DF-4CF7-B686-1E553D7BFCB0}" destId="{F57B4DF1-3D3D-447B-ACFD-18F8608C5863}" srcOrd="0" destOrd="0" presId="urn:microsoft.com/office/officeart/2005/8/layout/lProcess2"/>
    <dgm:cxn modelId="{E1325632-5BD6-4F57-B922-5D9BEAED4029}" type="presOf" srcId="{783A0D66-E066-41C2-9A32-4916FA67CF15}" destId="{4672E37E-1327-4368-B092-5169F90FF13A}" srcOrd="0" destOrd="0" presId="urn:microsoft.com/office/officeart/2005/8/layout/lProcess2"/>
    <dgm:cxn modelId="{657F7358-B7E0-482D-BF3D-AFE5F0ED8C44}" srcId="{26B630B0-DE7E-4924-BDA6-D4F9B01B15BD}" destId="{455002D5-95F3-44E8-BDFA-8E24019F0683}" srcOrd="2" destOrd="0" parTransId="{244BAE06-9267-4C98-88EE-DD19342747BB}" sibTransId="{DEBB2D0B-CE2C-4DDB-87E1-CE51541D169E}"/>
    <dgm:cxn modelId="{FF078D37-501D-4E07-982C-834858A9119A}" srcId="{26B630B0-DE7E-4924-BDA6-D4F9B01B15BD}" destId="{D84427C3-71AB-4AE2-9665-FE9551F1D507}" srcOrd="0" destOrd="0" parTransId="{EB00EE93-72A8-41F0-A6AA-A2C700EC6A97}" sibTransId="{7A77F7E8-9C25-4CE6-B776-DD637F054CD6}"/>
    <dgm:cxn modelId="{641F63C9-F5AF-43E7-805A-72E5869F6FA1}" srcId="{4E4E4BEC-39BF-4A62-BA04-89DF4DB2B509}" destId="{C1BBEE3B-C469-4F52-AC04-A50FDAD4EA96}" srcOrd="2" destOrd="0" parTransId="{83CEB939-AD55-44C5-B1DD-6B3C9C0FC891}" sibTransId="{7898A8D5-C30F-4445-9948-1A9B26A235CA}"/>
    <dgm:cxn modelId="{EB8CF836-3D22-4FF6-8449-754065680DBE}" srcId="{E140B777-B46E-48B7-B318-2C830CD0412F}" destId="{60DE39B7-3DBD-44CA-9A72-F23E3EA62E0C}" srcOrd="0" destOrd="0" parTransId="{1D0AE90D-F45E-4534-9D2E-E7FF5432659E}" sibTransId="{67947D5E-FB79-4C41-AB6D-510AE1D87F7E}"/>
    <dgm:cxn modelId="{A6213A34-2786-4086-ACE2-CC3ABED3E3ED}" srcId="{4638DBB5-21DF-4CF7-B686-1E553D7BFCB0}" destId="{E8B125FB-21B3-4661-91DB-E169F5906489}" srcOrd="0" destOrd="0" parTransId="{8DD2C9D3-59A9-4C78-9D74-CBFAEBB03258}" sibTransId="{229F9876-12D5-4550-9C78-B5F92CC2E9D0}"/>
    <dgm:cxn modelId="{9E89B681-AC53-4E77-B780-C7A40508F809}" srcId="{629AB970-174A-4DB5-89E6-E86C71A87D96}" destId="{26B630B0-DE7E-4924-BDA6-D4F9B01B15BD}" srcOrd="1" destOrd="0" parTransId="{CF0D1D53-E7D8-4E22-9BDD-B6B45DE65FB1}" sibTransId="{BEDE9F34-85CA-44B8-AE5F-7BEEB90C054A}"/>
    <dgm:cxn modelId="{FED9DA10-E2A5-401A-8C7B-4CFFB41D6417}" type="presOf" srcId="{629AB970-174A-4DB5-89E6-E86C71A87D96}" destId="{8B38E402-A272-4D34-AC9C-441C1A3FEF36}" srcOrd="0" destOrd="0" presId="urn:microsoft.com/office/officeart/2005/8/layout/lProcess2"/>
    <dgm:cxn modelId="{89FEECF0-F225-4240-A864-13FBBF3BAF21}" srcId="{9950EFBA-85C1-4A7F-B6B0-CB7D75EB4739}" destId="{3A4BD494-F9DF-4FBD-9428-B77F5420DF1E}" srcOrd="0" destOrd="0" parTransId="{1FCE029A-D1B6-4344-B4A7-362D35C71A30}" sibTransId="{C616B053-222A-4AA9-977D-17A2E014F99A}"/>
    <dgm:cxn modelId="{96F90ACB-6162-40DB-B8E4-94303E9FF3BC}" type="presOf" srcId="{629AB970-174A-4DB5-89E6-E86C71A87D96}" destId="{84FE17FC-8313-4EC9-BED5-19ED51D90D40}" srcOrd="1" destOrd="0" presId="urn:microsoft.com/office/officeart/2005/8/layout/lProcess2"/>
    <dgm:cxn modelId="{8B308114-7680-456B-9638-6C348ECC9E9F}" srcId="{C1BBEE3B-C469-4F52-AC04-A50FDAD4EA96}" destId="{9950EFBA-85C1-4A7F-B6B0-CB7D75EB4739}" srcOrd="0" destOrd="0" parTransId="{EFAA7F82-E35B-46AA-83EE-B3B3648922DA}" sibTransId="{A095AF47-78F0-4A02-977B-37AB3CDC4D68}"/>
    <dgm:cxn modelId="{F64B18A5-3FF8-4E26-9EA4-AAA6BD8DCAAD}" type="presOf" srcId="{01072020-358B-4360-86DB-36B265BF7C11}" destId="{4672E37E-1327-4368-B092-5169F90FF13A}" srcOrd="0" destOrd="1" presId="urn:microsoft.com/office/officeart/2005/8/layout/lProcess2"/>
    <dgm:cxn modelId="{E3FE67E1-6296-4439-8C3A-390271694EC2}" type="presParOf" srcId="{41AF3E00-9286-48A2-92F2-A1A403815728}" destId="{FBF7BAA7-6459-405E-9D68-4394F784521A}" srcOrd="0" destOrd="0" presId="urn:microsoft.com/office/officeart/2005/8/layout/lProcess2"/>
    <dgm:cxn modelId="{E9C4560B-F453-4322-AE13-C89A059725DB}" type="presParOf" srcId="{FBF7BAA7-6459-405E-9D68-4394F784521A}" destId="{F57B4DF1-3D3D-447B-ACFD-18F8608C5863}" srcOrd="0" destOrd="0" presId="urn:microsoft.com/office/officeart/2005/8/layout/lProcess2"/>
    <dgm:cxn modelId="{C15B1C69-A791-4E19-9901-8803FCCC559A}" type="presParOf" srcId="{FBF7BAA7-6459-405E-9D68-4394F784521A}" destId="{EE4553A6-D32C-4860-8413-5B378D50723C}" srcOrd="1" destOrd="0" presId="urn:microsoft.com/office/officeart/2005/8/layout/lProcess2"/>
    <dgm:cxn modelId="{A4A9FAA8-52B4-49C3-9C58-92DEAF3B4D6A}" type="presParOf" srcId="{FBF7BAA7-6459-405E-9D68-4394F784521A}" destId="{82362DCF-52ED-4AD8-87CD-C655B417A2B2}" srcOrd="2" destOrd="0" presId="urn:microsoft.com/office/officeart/2005/8/layout/lProcess2"/>
    <dgm:cxn modelId="{8B2AC7DE-784F-40F8-A5EA-C9C76746DA3D}" type="presParOf" srcId="{82362DCF-52ED-4AD8-87CD-C655B417A2B2}" destId="{66CCFF68-9426-4F04-BA7D-ED27EF21BCD2}" srcOrd="0" destOrd="0" presId="urn:microsoft.com/office/officeart/2005/8/layout/lProcess2"/>
    <dgm:cxn modelId="{7850443D-7746-4DD9-BCC2-96A85348294D}" type="presParOf" srcId="{66CCFF68-9426-4F04-BA7D-ED27EF21BCD2}" destId="{32846183-9F19-4229-8E08-E54F2D5B846F}" srcOrd="0" destOrd="0" presId="urn:microsoft.com/office/officeart/2005/8/layout/lProcess2"/>
    <dgm:cxn modelId="{E79A6827-9889-402E-A4C1-745715D39358}" type="presParOf" srcId="{41AF3E00-9286-48A2-92F2-A1A403815728}" destId="{ED5712E1-AEAD-4DFF-8C71-A946C6D0C7DD}" srcOrd="1" destOrd="0" presId="urn:microsoft.com/office/officeart/2005/8/layout/lProcess2"/>
    <dgm:cxn modelId="{1D014323-2B92-4124-A9D5-FD8CBE0F2E02}" type="presParOf" srcId="{41AF3E00-9286-48A2-92F2-A1A403815728}" destId="{52854C7A-1BF2-4827-A51F-DA844F5DBB42}" srcOrd="2" destOrd="0" presId="urn:microsoft.com/office/officeart/2005/8/layout/lProcess2"/>
    <dgm:cxn modelId="{AD96E078-72F3-4285-8320-92359D585FC8}" type="presParOf" srcId="{52854C7A-1BF2-4827-A51F-DA844F5DBB42}" destId="{8B38E402-A272-4D34-AC9C-441C1A3FEF36}" srcOrd="0" destOrd="0" presId="urn:microsoft.com/office/officeart/2005/8/layout/lProcess2"/>
    <dgm:cxn modelId="{16ECCFE8-8B4E-4709-B8FE-1E90410FAE0A}" type="presParOf" srcId="{52854C7A-1BF2-4827-A51F-DA844F5DBB42}" destId="{84FE17FC-8313-4EC9-BED5-19ED51D90D40}" srcOrd="1" destOrd="0" presId="urn:microsoft.com/office/officeart/2005/8/layout/lProcess2"/>
    <dgm:cxn modelId="{8E814480-CE4B-4EC4-B9CD-BBD5B98B20F1}" type="presParOf" srcId="{52854C7A-1BF2-4827-A51F-DA844F5DBB42}" destId="{12D1CD84-E335-4D51-9020-7B71272D01C0}" srcOrd="2" destOrd="0" presId="urn:microsoft.com/office/officeart/2005/8/layout/lProcess2"/>
    <dgm:cxn modelId="{9D34B6CC-1781-49AE-BEC3-07B6507E912B}" type="presParOf" srcId="{12D1CD84-E335-4D51-9020-7B71272D01C0}" destId="{9FFEE951-1C0C-450B-A2DB-764C027BAE34}" srcOrd="0" destOrd="0" presId="urn:microsoft.com/office/officeart/2005/8/layout/lProcess2"/>
    <dgm:cxn modelId="{CA900570-D614-4E5F-BF25-F51341BC8CE6}" type="presParOf" srcId="{9FFEE951-1C0C-450B-A2DB-764C027BAE34}" destId="{4672E37E-1327-4368-B092-5169F90FF13A}" srcOrd="0" destOrd="0" presId="urn:microsoft.com/office/officeart/2005/8/layout/lProcess2"/>
    <dgm:cxn modelId="{034B82E9-20C8-4652-B254-ADE56276194E}" type="presParOf" srcId="{9FFEE951-1C0C-450B-A2DB-764C027BAE34}" destId="{79299822-E377-4666-8C09-41CA10612803}" srcOrd="1" destOrd="0" presId="urn:microsoft.com/office/officeart/2005/8/layout/lProcess2"/>
    <dgm:cxn modelId="{80422B88-A52D-4DC6-9FE9-4AD1E2D57EE0}" type="presParOf" srcId="{9FFEE951-1C0C-450B-A2DB-764C027BAE34}" destId="{3D7D6C1C-D8BB-4A7F-BFBF-1AE91E207BE1}" srcOrd="2" destOrd="0" presId="urn:microsoft.com/office/officeart/2005/8/layout/lProcess2"/>
    <dgm:cxn modelId="{6F67FB85-C17C-4EFA-8C99-D452EF5CB4FB}" type="presParOf" srcId="{41AF3E00-9286-48A2-92F2-A1A403815728}" destId="{EA661DE2-F53B-429E-8789-2FA44C3FD4E5}" srcOrd="3" destOrd="0" presId="urn:microsoft.com/office/officeart/2005/8/layout/lProcess2"/>
    <dgm:cxn modelId="{662D949D-FC82-4EFF-80F3-AEFA4AA5612C}" type="presParOf" srcId="{41AF3E00-9286-48A2-92F2-A1A403815728}" destId="{32BA2BEC-92EF-4357-9905-2380C3043839}" srcOrd="4" destOrd="0" presId="urn:microsoft.com/office/officeart/2005/8/layout/lProcess2"/>
    <dgm:cxn modelId="{5B114FE2-C1F3-476E-9189-A921BE8E364C}" type="presParOf" srcId="{32BA2BEC-92EF-4357-9905-2380C3043839}" destId="{DEEC85C9-CA87-42DD-B066-459C984369EA}" srcOrd="0" destOrd="0" presId="urn:microsoft.com/office/officeart/2005/8/layout/lProcess2"/>
    <dgm:cxn modelId="{04BACD14-034A-44BD-8251-4268C175A468}" type="presParOf" srcId="{32BA2BEC-92EF-4357-9905-2380C3043839}" destId="{7545773E-54C7-4071-A7C3-DB7C2551B152}" srcOrd="1" destOrd="0" presId="urn:microsoft.com/office/officeart/2005/8/layout/lProcess2"/>
    <dgm:cxn modelId="{C1EAE037-7061-4367-9281-C79E5AE9CE37}" type="presParOf" srcId="{32BA2BEC-92EF-4357-9905-2380C3043839}" destId="{47554ACB-77DE-4589-9232-3AC9513AC265}" srcOrd="2" destOrd="0" presId="urn:microsoft.com/office/officeart/2005/8/layout/lProcess2"/>
    <dgm:cxn modelId="{E91D63AB-5AFC-49C5-B154-483535ECD31B}" type="presParOf" srcId="{47554ACB-77DE-4589-9232-3AC9513AC265}" destId="{CBBFB94A-1552-4F90-A710-1C23F530E97A}" srcOrd="0" destOrd="0" presId="urn:microsoft.com/office/officeart/2005/8/layout/lProcess2"/>
    <dgm:cxn modelId="{E3743603-D4C2-4240-B488-446ABB2A85EC}" type="presParOf" srcId="{CBBFB94A-1552-4F90-A710-1C23F530E97A}" destId="{459DD1C4-BAEC-4C56-9D6C-79F563539889}" srcOrd="0" destOrd="0" presId="urn:microsoft.com/office/officeart/2005/8/layout/lProcess2"/>
    <dgm:cxn modelId="{C804C167-E5B8-4229-B514-49549B0C9909}" type="presParOf" srcId="{CBBFB94A-1552-4F90-A710-1C23F530E97A}" destId="{B9AE5CD0-8839-4AE4-96B3-208604D09C2A}" srcOrd="1" destOrd="0" presId="urn:microsoft.com/office/officeart/2005/8/layout/lProcess2"/>
    <dgm:cxn modelId="{9DAC42BD-9D44-494A-B3F2-A51EB6CF44E0}" type="presParOf" srcId="{CBBFB94A-1552-4F90-A710-1C23F530E97A}" destId="{B58FDEFA-578D-4726-9E04-ECE058C787F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3BBA10-58F2-6A4A-945A-ADF43E1B3EA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de-DE"/>
        </a:p>
      </dgm:t>
    </dgm:pt>
    <dgm:pt modelId="{A0D07556-2276-6B49-A873-D1752591589D}">
      <dgm:prSet phldrT="[Text]" custT="1"/>
      <dgm:spPr>
        <a:solidFill>
          <a:schemeClr val="tx2">
            <a:lumMod val="20000"/>
            <a:lumOff val="80000"/>
          </a:schemeClr>
        </a:solidFill>
      </dgm:spPr>
      <dgm:t>
        <a:bodyPr/>
        <a:lstStyle/>
        <a:p>
          <a:r>
            <a:rPr lang="en-GB" sz="2400" noProof="0" dirty="0" smtClean="0"/>
            <a:t>Invisible coordination</a:t>
          </a:r>
          <a:endParaRPr lang="en-GB" sz="2400" noProof="0" dirty="0"/>
        </a:p>
      </dgm:t>
    </dgm:pt>
    <dgm:pt modelId="{40291021-7A7F-3643-B265-B458DF621E85}" type="parTrans" cxnId="{3497FBC4-1AF0-1C4C-A0BC-FDC0AB7E429E}">
      <dgm:prSet/>
      <dgm:spPr/>
      <dgm:t>
        <a:bodyPr/>
        <a:lstStyle/>
        <a:p>
          <a:endParaRPr lang="de-DE"/>
        </a:p>
      </dgm:t>
    </dgm:pt>
    <dgm:pt modelId="{08014617-1759-AF48-B13C-7EF267B3BCC9}" type="sibTrans" cxnId="{3497FBC4-1AF0-1C4C-A0BC-FDC0AB7E429E}">
      <dgm:prSet/>
      <dgm:spPr/>
      <dgm:t>
        <a:bodyPr/>
        <a:lstStyle/>
        <a:p>
          <a:endParaRPr lang="de-DE"/>
        </a:p>
      </dgm:t>
    </dgm:pt>
    <dgm:pt modelId="{90719699-1035-794B-9B95-D72D444482A6}">
      <dgm:prSet phldrT="[Text]" custT="1"/>
      <dgm:spPr>
        <a:solidFill>
          <a:schemeClr val="tx2">
            <a:lumMod val="40000"/>
            <a:lumOff val="60000"/>
          </a:schemeClr>
        </a:solidFill>
      </dgm:spPr>
      <dgm:t>
        <a:bodyPr/>
        <a:lstStyle/>
        <a:p>
          <a:r>
            <a:rPr lang="en-GB" sz="2400" noProof="0" dirty="0" smtClean="0"/>
            <a:t>…</a:t>
          </a:r>
          <a:endParaRPr lang="en-GB" sz="2400" noProof="0" dirty="0"/>
        </a:p>
      </dgm:t>
    </dgm:pt>
    <dgm:pt modelId="{5966D403-0DA0-E146-BCAA-0B76BF4C1A12}" type="parTrans" cxnId="{471B3518-9465-884D-8395-D6B46CB3F3EB}">
      <dgm:prSet/>
      <dgm:spPr/>
      <dgm:t>
        <a:bodyPr/>
        <a:lstStyle/>
        <a:p>
          <a:endParaRPr lang="de-DE"/>
        </a:p>
      </dgm:t>
    </dgm:pt>
    <dgm:pt modelId="{04C9C99E-81FE-0F49-83EC-FD4881DD1AD2}" type="sibTrans" cxnId="{471B3518-9465-884D-8395-D6B46CB3F3EB}">
      <dgm:prSet/>
      <dgm:spPr/>
      <dgm:t>
        <a:bodyPr/>
        <a:lstStyle/>
        <a:p>
          <a:endParaRPr lang="de-DE"/>
        </a:p>
      </dgm:t>
    </dgm:pt>
    <dgm:pt modelId="{707EB759-3F0B-044F-849D-329792F2572F}">
      <dgm:prSet phldrT="[Text]" custT="1"/>
      <dgm:spPr>
        <a:solidFill>
          <a:schemeClr val="tx2">
            <a:lumMod val="60000"/>
            <a:lumOff val="40000"/>
          </a:schemeClr>
        </a:solidFill>
      </dgm:spPr>
      <dgm:t>
        <a:bodyPr/>
        <a:lstStyle/>
        <a:p>
          <a:r>
            <a:rPr lang="en-GB" sz="2400" noProof="0" dirty="0" smtClean="0"/>
            <a:t>Matchmaking</a:t>
          </a:r>
          <a:endParaRPr lang="en-GB" sz="2400" noProof="0" dirty="0"/>
        </a:p>
      </dgm:t>
    </dgm:pt>
    <dgm:pt modelId="{E7CB08AC-1768-FF4D-9534-EBCA77A06911}" type="parTrans" cxnId="{1429BFB9-1B8C-3B41-95D9-6C6DFF2A230C}">
      <dgm:prSet/>
      <dgm:spPr/>
      <dgm:t>
        <a:bodyPr/>
        <a:lstStyle/>
        <a:p>
          <a:endParaRPr lang="de-DE"/>
        </a:p>
      </dgm:t>
    </dgm:pt>
    <dgm:pt modelId="{DE0226EC-BED9-384F-A4BA-4290DF7047E6}" type="sibTrans" cxnId="{1429BFB9-1B8C-3B41-95D9-6C6DFF2A230C}">
      <dgm:prSet/>
      <dgm:spPr/>
      <dgm:t>
        <a:bodyPr/>
        <a:lstStyle/>
        <a:p>
          <a:endParaRPr lang="de-DE"/>
        </a:p>
      </dgm:t>
    </dgm:pt>
    <dgm:pt modelId="{BB37A7DE-E887-744F-9F70-61AD2DBD9071}">
      <dgm:prSet phldrT="[Text]" custT="1"/>
      <dgm:spPr>
        <a:solidFill>
          <a:schemeClr val="accent1">
            <a:lumMod val="75000"/>
          </a:schemeClr>
        </a:solidFill>
      </dgm:spPr>
      <dgm:t>
        <a:bodyPr/>
        <a:lstStyle/>
        <a:p>
          <a:r>
            <a:rPr lang="en-GB" sz="2400" noProof="0" dirty="0" smtClean="0"/>
            <a:t>…</a:t>
          </a:r>
          <a:endParaRPr lang="en-GB" sz="2400" noProof="0" dirty="0"/>
        </a:p>
      </dgm:t>
    </dgm:pt>
    <dgm:pt modelId="{5F23BF4B-32C3-A04F-9102-BB6DCE20D21A}" type="parTrans" cxnId="{6850FDFC-A0FC-604F-9373-633E373A6E66}">
      <dgm:prSet/>
      <dgm:spPr/>
      <dgm:t>
        <a:bodyPr/>
        <a:lstStyle/>
        <a:p>
          <a:endParaRPr lang="de-DE"/>
        </a:p>
      </dgm:t>
    </dgm:pt>
    <dgm:pt modelId="{D9F749A4-1A8C-5D45-A860-5E292DAE77F5}" type="sibTrans" cxnId="{6850FDFC-A0FC-604F-9373-633E373A6E66}">
      <dgm:prSet/>
      <dgm:spPr/>
      <dgm:t>
        <a:bodyPr/>
        <a:lstStyle/>
        <a:p>
          <a:endParaRPr lang="de-DE"/>
        </a:p>
      </dgm:t>
    </dgm:pt>
    <dgm:pt modelId="{2EED2E5F-8762-A34E-9DEB-40458CEA2AD8}">
      <dgm:prSet phldrT="[Text]" custT="1"/>
      <dgm:spPr>
        <a:solidFill>
          <a:schemeClr val="accent1">
            <a:lumMod val="50000"/>
          </a:schemeClr>
        </a:solidFill>
      </dgm:spPr>
      <dgm:t>
        <a:bodyPr/>
        <a:lstStyle/>
        <a:p>
          <a:r>
            <a:rPr lang="de-DE" sz="2400" dirty="0" err="1" smtClean="0"/>
            <a:t>Full</a:t>
          </a:r>
          <a:r>
            <a:rPr lang="de-DE" sz="2400" dirty="0" smtClean="0"/>
            <a:t> </a:t>
          </a:r>
          <a:r>
            <a:rPr lang="de-DE" sz="2400" dirty="0" err="1" smtClean="0"/>
            <a:t>service</a:t>
          </a:r>
          <a:r>
            <a:rPr lang="de-DE" sz="2400" dirty="0" smtClean="0"/>
            <a:t> </a:t>
          </a:r>
          <a:r>
            <a:rPr lang="de-DE" sz="2400" dirty="0" err="1" smtClean="0"/>
            <a:t>integration</a:t>
          </a:r>
          <a:endParaRPr lang="de-DE" sz="2400" dirty="0"/>
        </a:p>
      </dgm:t>
    </dgm:pt>
    <dgm:pt modelId="{A0FC53A6-C073-D049-8429-A45CF747BFE2}" type="parTrans" cxnId="{AF6A0B5F-E013-0C45-8C7D-4BF5B11FA57E}">
      <dgm:prSet/>
      <dgm:spPr/>
      <dgm:t>
        <a:bodyPr/>
        <a:lstStyle/>
        <a:p>
          <a:endParaRPr lang="de-DE"/>
        </a:p>
      </dgm:t>
    </dgm:pt>
    <dgm:pt modelId="{6725F5BA-FA3C-9A42-96B5-699A2BD7FC08}" type="sibTrans" cxnId="{AF6A0B5F-E013-0C45-8C7D-4BF5B11FA57E}">
      <dgm:prSet/>
      <dgm:spPr/>
      <dgm:t>
        <a:bodyPr/>
        <a:lstStyle/>
        <a:p>
          <a:endParaRPr lang="de-DE"/>
        </a:p>
      </dgm:t>
    </dgm:pt>
    <dgm:pt modelId="{7650B51D-A316-2344-911C-1B6FAE5E3829}" type="pres">
      <dgm:prSet presAssocID="{773BBA10-58F2-6A4A-945A-ADF43E1B3EA8}" presName="Name0" presStyleCnt="0">
        <dgm:presLayoutVars>
          <dgm:dir/>
          <dgm:animLvl val="lvl"/>
          <dgm:resizeHandles val="exact"/>
        </dgm:presLayoutVars>
      </dgm:prSet>
      <dgm:spPr/>
      <dgm:t>
        <a:bodyPr/>
        <a:lstStyle/>
        <a:p>
          <a:endParaRPr lang="de-DE"/>
        </a:p>
      </dgm:t>
    </dgm:pt>
    <dgm:pt modelId="{233F7341-C7B8-8948-9D7E-33DDC8777876}" type="pres">
      <dgm:prSet presAssocID="{A0D07556-2276-6B49-A873-D1752591589D}" presName="linNode" presStyleCnt="0"/>
      <dgm:spPr/>
      <dgm:t>
        <a:bodyPr/>
        <a:lstStyle/>
        <a:p>
          <a:endParaRPr lang="de-DE"/>
        </a:p>
      </dgm:t>
    </dgm:pt>
    <dgm:pt modelId="{B1F1D662-ECC4-4446-B215-56FB628A75BD}" type="pres">
      <dgm:prSet presAssocID="{A0D07556-2276-6B49-A873-D1752591589D}" presName="parentText" presStyleLbl="node1" presStyleIdx="0" presStyleCnt="5">
        <dgm:presLayoutVars>
          <dgm:chMax val="1"/>
          <dgm:bulletEnabled val="1"/>
        </dgm:presLayoutVars>
      </dgm:prSet>
      <dgm:spPr/>
      <dgm:t>
        <a:bodyPr/>
        <a:lstStyle/>
        <a:p>
          <a:endParaRPr lang="de-DE"/>
        </a:p>
      </dgm:t>
    </dgm:pt>
    <dgm:pt modelId="{AABD2739-AD5F-174E-8E60-ABC8D41AE0A2}" type="pres">
      <dgm:prSet presAssocID="{08014617-1759-AF48-B13C-7EF267B3BCC9}" presName="sp" presStyleCnt="0"/>
      <dgm:spPr/>
      <dgm:t>
        <a:bodyPr/>
        <a:lstStyle/>
        <a:p>
          <a:endParaRPr lang="de-DE"/>
        </a:p>
      </dgm:t>
    </dgm:pt>
    <dgm:pt modelId="{B125ED72-9C62-824D-9739-124523F489EF}" type="pres">
      <dgm:prSet presAssocID="{90719699-1035-794B-9B95-D72D444482A6}" presName="linNode" presStyleCnt="0"/>
      <dgm:spPr/>
      <dgm:t>
        <a:bodyPr/>
        <a:lstStyle/>
        <a:p>
          <a:endParaRPr lang="de-DE"/>
        </a:p>
      </dgm:t>
    </dgm:pt>
    <dgm:pt modelId="{34C6CEAC-E3EB-F648-91A0-CF95E420F6F9}" type="pres">
      <dgm:prSet presAssocID="{90719699-1035-794B-9B95-D72D444482A6}" presName="parentText" presStyleLbl="node1" presStyleIdx="1" presStyleCnt="5">
        <dgm:presLayoutVars>
          <dgm:chMax val="1"/>
          <dgm:bulletEnabled val="1"/>
        </dgm:presLayoutVars>
      </dgm:prSet>
      <dgm:spPr/>
      <dgm:t>
        <a:bodyPr/>
        <a:lstStyle/>
        <a:p>
          <a:endParaRPr lang="de-DE"/>
        </a:p>
      </dgm:t>
    </dgm:pt>
    <dgm:pt modelId="{C75E87D9-786F-5C4D-AEFE-3A1281E655E3}" type="pres">
      <dgm:prSet presAssocID="{04C9C99E-81FE-0F49-83EC-FD4881DD1AD2}" presName="sp" presStyleCnt="0"/>
      <dgm:spPr/>
      <dgm:t>
        <a:bodyPr/>
        <a:lstStyle/>
        <a:p>
          <a:endParaRPr lang="de-DE"/>
        </a:p>
      </dgm:t>
    </dgm:pt>
    <dgm:pt modelId="{8557F175-2E85-3E43-AAB5-C2FFBAE30CB1}" type="pres">
      <dgm:prSet presAssocID="{707EB759-3F0B-044F-849D-329792F2572F}" presName="linNode" presStyleCnt="0"/>
      <dgm:spPr/>
      <dgm:t>
        <a:bodyPr/>
        <a:lstStyle/>
        <a:p>
          <a:endParaRPr lang="de-DE"/>
        </a:p>
      </dgm:t>
    </dgm:pt>
    <dgm:pt modelId="{4A7F2DDD-14CA-CA45-8BAD-696F484A53A8}" type="pres">
      <dgm:prSet presAssocID="{707EB759-3F0B-044F-849D-329792F2572F}" presName="parentText" presStyleLbl="node1" presStyleIdx="2" presStyleCnt="5">
        <dgm:presLayoutVars>
          <dgm:chMax val="1"/>
          <dgm:bulletEnabled val="1"/>
        </dgm:presLayoutVars>
      </dgm:prSet>
      <dgm:spPr/>
      <dgm:t>
        <a:bodyPr/>
        <a:lstStyle/>
        <a:p>
          <a:endParaRPr lang="de-DE"/>
        </a:p>
      </dgm:t>
    </dgm:pt>
    <dgm:pt modelId="{70EBA5B2-3BF7-C544-A69D-EA06C020AED6}" type="pres">
      <dgm:prSet presAssocID="{DE0226EC-BED9-384F-A4BA-4290DF7047E6}" presName="sp" presStyleCnt="0"/>
      <dgm:spPr/>
      <dgm:t>
        <a:bodyPr/>
        <a:lstStyle/>
        <a:p>
          <a:endParaRPr lang="de-DE"/>
        </a:p>
      </dgm:t>
    </dgm:pt>
    <dgm:pt modelId="{6D9A2D4C-383A-CA4B-9A56-EC30030E01EC}" type="pres">
      <dgm:prSet presAssocID="{BB37A7DE-E887-744F-9F70-61AD2DBD9071}" presName="linNode" presStyleCnt="0"/>
      <dgm:spPr/>
      <dgm:t>
        <a:bodyPr/>
        <a:lstStyle/>
        <a:p>
          <a:endParaRPr lang="de-DE"/>
        </a:p>
      </dgm:t>
    </dgm:pt>
    <dgm:pt modelId="{8CBFF12F-9C19-D64C-AA3B-403C49E9D0BE}" type="pres">
      <dgm:prSet presAssocID="{BB37A7DE-E887-744F-9F70-61AD2DBD9071}" presName="parentText" presStyleLbl="node1" presStyleIdx="3" presStyleCnt="5">
        <dgm:presLayoutVars>
          <dgm:chMax val="1"/>
          <dgm:bulletEnabled val="1"/>
        </dgm:presLayoutVars>
      </dgm:prSet>
      <dgm:spPr/>
      <dgm:t>
        <a:bodyPr/>
        <a:lstStyle/>
        <a:p>
          <a:endParaRPr lang="de-DE"/>
        </a:p>
      </dgm:t>
    </dgm:pt>
    <dgm:pt modelId="{0642AFD1-C327-934B-8755-A66B32A68C64}" type="pres">
      <dgm:prSet presAssocID="{D9F749A4-1A8C-5D45-A860-5E292DAE77F5}" presName="sp" presStyleCnt="0"/>
      <dgm:spPr/>
      <dgm:t>
        <a:bodyPr/>
        <a:lstStyle/>
        <a:p>
          <a:endParaRPr lang="de-DE"/>
        </a:p>
      </dgm:t>
    </dgm:pt>
    <dgm:pt modelId="{7A12F470-CF2A-C747-9FF7-3D8A9BCA8477}" type="pres">
      <dgm:prSet presAssocID="{2EED2E5F-8762-A34E-9DEB-40458CEA2AD8}" presName="linNode" presStyleCnt="0"/>
      <dgm:spPr/>
      <dgm:t>
        <a:bodyPr/>
        <a:lstStyle/>
        <a:p>
          <a:endParaRPr lang="de-DE"/>
        </a:p>
      </dgm:t>
    </dgm:pt>
    <dgm:pt modelId="{1AD0FAE3-CB0F-1F4C-93D1-7A6CACBD0C2E}" type="pres">
      <dgm:prSet presAssocID="{2EED2E5F-8762-A34E-9DEB-40458CEA2AD8}" presName="parentText" presStyleLbl="node1" presStyleIdx="4" presStyleCnt="5">
        <dgm:presLayoutVars>
          <dgm:chMax val="1"/>
          <dgm:bulletEnabled val="1"/>
        </dgm:presLayoutVars>
      </dgm:prSet>
      <dgm:spPr/>
      <dgm:t>
        <a:bodyPr/>
        <a:lstStyle/>
        <a:p>
          <a:endParaRPr lang="de-DE"/>
        </a:p>
      </dgm:t>
    </dgm:pt>
  </dgm:ptLst>
  <dgm:cxnLst>
    <dgm:cxn modelId="{AF6A0B5F-E013-0C45-8C7D-4BF5B11FA57E}" srcId="{773BBA10-58F2-6A4A-945A-ADF43E1B3EA8}" destId="{2EED2E5F-8762-A34E-9DEB-40458CEA2AD8}" srcOrd="4" destOrd="0" parTransId="{A0FC53A6-C073-D049-8429-A45CF747BFE2}" sibTransId="{6725F5BA-FA3C-9A42-96B5-699A2BD7FC08}"/>
    <dgm:cxn modelId="{DFD329A5-CBF7-C744-8A18-6F0DB7257924}" type="presOf" srcId="{707EB759-3F0B-044F-849D-329792F2572F}" destId="{4A7F2DDD-14CA-CA45-8BAD-696F484A53A8}" srcOrd="0" destOrd="0" presId="urn:microsoft.com/office/officeart/2005/8/layout/vList5"/>
    <dgm:cxn modelId="{6850FDFC-A0FC-604F-9373-633E373A6E66}" srcId="{773BBA10-58F2-6A4A-945A-ADF43E1B3EA8}" destId="{BB37A7DE-E887-744F-9F70-61AD2DBD9071}" srcOrd="3" destOrd="0" parTransId="{5F23BF4B-32C3-A04F-9102-BB6DCE20D21A}" sibTransId="{D9F749A4-1A8C-5D45-A860-5E292DAE77F5}"/>
    <dgm:cxn modelId="{3497FBC4-1AF0-1C4C-A0BC-FDC0AB7E429E}" srcId="{773BBA10-58F2-6A4A-945A-ADF43E1B3EA8}" destId="{A0D07556-2276-6B49-A873-D1752591589D}" srcOrd="0" destOrd="0" parTransId="{40291021-7A7F-3643-B265-B458DF621E85}" sibTransId="{08014617-1759-AF48-B13C-7EF267B3BCC9}"/>
    <dgm:cxn modelId="{DB5F1A6C-7080-FA40-A528-695EEAF4F786}" type="presOf" srcId="{BB37A7DE-E887-744F-9F70-61AD2DBD9071}" destId="{8CBFF12F-9C19-D64C-AA3B-403C49E9D0BE}" srcOrd="0" destOrd="0" presId="urn:microsoft.com/office/officeart/2005/8/layout/vList5"/>
    <dgm:cxn modelId="{471B3518-9465-884D-8395-D6B46CB3F3EB}" srcId="{773BBA10-58F2-6A4A-945A-ADF43E1B3EA8}" destId="{90719699-1035-794B-9B95-D72D444482A6}" srcOrd="1" destOrd="0" parTransId="{5966D403-0DA0-E146-BCAA-0B76BF4C1A12}" sibTransId="{04C9C99E-81FE-0F49-83EC-FD4881DD1AD2}"/>
    <dgm:cxn modelId="{1429BFB9-1B8C-3B41-95D9-6C6DFF2A230C}" srcId="{773BBA10-58F2-6A4A-945A-ADF43E1B3EA8}" destId="{707EB759-3F0B-044F-849D-329792F2572F}" srcOrd="2" destOrd="0" parTransId="{E7CB08AC-1768-FF4D-9534-EBCA77A06911}" sibTransId="{DE0226EC-BED9-384F-A4BA-4290DF7047E6}"/>
    <dgm:cxn modelId="{00FEC301-12A6-5F4D-A067-F199132F4441}" type="presOf" srcId="{90719699-1035-794B-9B95-D72D444482A6}" destId="{34C6CEAC-E3EB-F648-91A0-CF95E420F6F9}" srcOrd="0" destOrd="0" presId="urn:microsoft.com/office/officeart/2005/8/layout/vList5"/>
    <dgm:cxn modelId="{3D5F0B4D-3A7F-A045-996C-170829D731F3}" type="presOf" srcId="{773BBA10-58F2-6A4A-945A-ADF43E1B3EA8}" destId="{7650B51D-A316-2344-911C-1B6FAE5E3829}" srcOrd="0" destOrd="0" presId="urn:microsoft.com/office/officeart/2005/8/layout/vList5"/>
    <dgm:cxn modelId="{AB0BCC5C-601C-744C-83F6-14C656519A28}" type="presOf" srcId="{2EED2E5F-8762-A34E-9DEB-40458CEA2AD8}" destId="{1AD0FAE3-CB0F-1F4C-93D1-7A6CACBD0C2E}" srcOrd="0" destOrd="0" presId="urn:microsoft.com/office/officeart/2005/8/layout/vList5"/>
    <dgm:cxn modelId="{0D3C09B4-7DC9-6C4E-99CB-0FA7FE64C8BD}" type="presOf" srcId="{A0D07556-2276-6B49-A873-D1752591589D}" destId="{B1F1D662-ECC4-4446-B215-56FB628A75BD}" srcOrd="0" destOrd="0" presId="urn:microsoft.com/office/officeart/2005/8/layout/vList5"/>
    <dgm:cxn modelId="{C1FF632D-9A1C-FD43-9279-C2BB24DC39A1}" type="presParOf" srcId="{7650B51D-A316-2344-911C-1B6FAE5E3829}" destId="{233F7341-C7B8-8948-9D7E-33DDC8777876}" srcOrd="0" destOrd="0" presId="urn:microsoft.com/office/officeart/2005/8/layout/vList5"/>
    <dgm:cxn modelId="{D9FCE7FB-DDE8-5F40-87B1-CB73224AD59B}" type="presParOf" srcId="{233F7341-C7B8-8948-9D7E-33DDC8777876}" destId="{B1F1D662-ECC4-4446-B215-56FB628A75BD}" srcOrd="0" destOrd="0" presId="urn:microsoft.com/office/officeart/2005/8/layout/vList5"/>
    <dgm:cxn modelId="{05717C9B-5F0E-1D42-8057-71F82463A1F4}" type="presParOf" srcId="{7650B51D-A316-2344-911C-1B6FAE5E3829}" destId="{AABD2739-AD5F-174E-8E60-ABC8D41AE0A2}" srcOrd="1" destOrd="0" presId="urn:microsoft.com/office/officeart/2005/8/layout/vList5"/>
    <dgm:cxn modelId="{C1E604E3-C96D-A44C-98BA-656016BC0234}" type="presParOf" srcId="{7650B51D-A316-2344-911C-1B6FAE5E3829}" destId="{B125ED72-9C62-824D-9739-124523F489EF}" srcOrd="2" destOrd="0" presId="urn:microsoft.com/office/officeart/2005/8/layout/vList5"/>
    <dgm:cxn modelId="{730EFE88-037D-2B4F-9CCF-2BC09AB724BF}" type="presParOf" srcId="{B125ED72-9C62-824D-9739-124523F489EF}" destId="{34C6CEAC-E3EB-F648-91A0-CF95E420F6F9}" srcOrd="0" destOrd="0" presId="urn:microsoft.com/office/officeart/2005/8/layout/vList5"/>
    <dgm:cxn modelId="{E6566463-41B3-7B4C-A8B1-528F8C6CF29B}" type="presParOf" srcId="{7650B51D-A316-2344-911C-1B6FAE5E3829}" destId="{C75E87D9-786F-5C4D-AEFE-3A1281E655E3}" srcOrd="3" destOrd="0" presId="urn:microsoft.com/office/officeart/2005/8/layout/vList5"/>
    <dgm:cxn modelId="{022D0DD4-2BEF-6A43-A2EC-4ECA59B552E5}" type="presParOf" srcId="{7650B51D-A316-2344-911C-1B6FAE5E3829}" destId="{8557F175-2E85-3E43-AAB5-C2FFBAE30CB1}" srcOrd="4" destOrd="0" presId="urn:microsoft.com/office/officeart/2005/8/layout/vList5"/>
    <dgm:cxn modelId="{7FA93566-2563-0C4E-9CCB-9CB96FE9760E}" type="presParOf" srcId="{8557F175-2E85-3E43-AAB5-C2FFBAE30CB1}" destId="{4A7F2DDD-14CA-CA45-8BAD-696F484A53A8}" srcOrd="0" destOrd="0" presId="urn:microsoft.com/office/officeart/2005/8/layout/vList5"/>
    <dgm:cxn modelId="{100FB8F5-C59A-EC41-99FE-6745200B4D14}" type="presParOf" srcId="{7650B51D-A316-2344-911C-1B6FAE5E3829}" destId="{70EBA5B2-3BF7-C544-A69D-EA06C020AED6}" srcOrd="5" destOrd="0" presId="urn:microsoft.com/office/officeart/2005/8/layout/vList5"/>
    <dgm:cxn modelId="{84382EC2-F22B-3242-BE4C-82C24E2D74D2}" type="presParOf" srcId="{7650B51D-A316-2344-911C-1B6FAE5E3829}" destId="{6D9A2D4C-383A-CA4B-9A56-EC30030E01EC}" srcOrd="6" destOrd="0" presId="urn:microsoft.com/office/officeart/2005/8/layout/vList5"/>
    <dgm:cxn modelId="{77BD9C16-CD06-9E43-8BC4-BA85E4AD98CC}" type="presParOf" srcId="{6D9A2D4C-383A-CA4B-9A56-EC30030E01EC}" destId="{8CBFF12F-9C19-D64C-AA3B-403C49E9D0BE}" srcOrd="0" destOrd="0" presId="urn:microsoft.com/office/officeart/2005/8/layout/vList5"/>
    <dgm:cxn modelId="{6463276B-4D7E-604B-B5DB-333A060506C9}" type="presParOf" srcId="{7650B51D-A316-2344-911C-1B6FAE5E3829}" destId="{0642AFD1-C327-934B-8755-A66B32A68C64}" srcOrd="7" destOrd="0" presId="urn:microsoft.com/office/officeart/2005/8/layout/vList5"/>
    <dgm:cxn modelId="{48274A5F-09BA-4C48-AD3D-B9278A5FD524}" type="presParOf" srcId="{7650B51D-A316-2344-911C-1B6FAE5E3829}" destId="{7A12F470-CF2A-C747-9FF7-3D8A9BCA8477}" srcOrd="8" destOrd="0" presId="urn:microsoft.com/office/officeart/2005/8/layout/vList5"/>
    <dgm:cxn modelId="{001A4650-B71B-C048-ACF9-9D1E6AE31094}" type="presParOf" srcId="{7A12F470-CF2A-C747-9FF7-3D8A9BCA8477}" destId="{1AD0FAE3-CB0F-1F4C-93D1-7A6CACBD0C2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3E14E-5D8D-8E46-A249-3E43412063EB}">
      <dsp:nvSpPr>
        <dsp:cNvPr id="0" name=""/>
        <dsp:cNvSpPr/>
      </dsp:nvSpPr>
      <dsp:spPr>
        <a:xfrm>
          <a:off x="1109893" y="37724"/>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Do</a:t>
          </a:r>
          <a:endParaRPr lang="en-US" sz="1800" kern="1200"/>
        </a:p>
      </dsp:txBody>
      <dsp:txXfrm>
        <a:off x="1109893" y="37724"/>
        <a:ext cx="612675" cy="612675"/>
      </dsp:txXfrm>
    </dsp:sp>
    <dsp:sp modelId="{D89D04CE-0E0D-054B-96EB-4CBC75D74A4E}">
      <dsp:nvSpPr>
        <dsp:cNvPr id="0" name=""/>
        <dsp:cNvSpPr/>
      </dsp:nvSpPr>
      <dsp:spPr>
        <a:xfrm>
          <a:off x="31474" y="-745"/>
          <a:ext cx="1729565" cy="1729565"/>
        </a:xfrm>
        <a:prstGeom prst="circularArrow">
          <a:avLst>
            <a:gd name="adj1" fmla="val 6908"/>
            <a:gd name="adj2" fmla="val 465793"/>
            <a:gd name="adj3" fmla="val 547559"/>
            <a:gd name="adj4" fmla="val 205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8AF654-09A6-CB4D-BAB8-59BF3E1216CF}">
      <dsp:nvSpPr>
        <dsp:cNvPr id="0" name=""/>
        <dsp:cNvSpPr/>
      </dsp:nvSpPr>
      <dsp:spPr>
        <a:xfrm>
          <a:off x="1109893" y="1077673"/>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Check</a:t>
          </a:r>
          <a:endParaRPr lang="en-US" sz="1800" kern="1200"/>
        </a:p>
      </dsp:txBody>
      <dsp:txXfrm>
        <a:off x="1109893" y="1077673"/>
        <a:ext cx="612675" cy="612675"/>
      </dsp:txXfrm>
    </dsp:sp>
    <dsp:sp modelId="{82A0F0AC-8E09-1F48-8F4A-7A8A62CCF424}">
      <dsp:nvSpPr>
        <dsp:cNvPr id="0" name=""/>
        <dsp:cNvSpPr/>
      </dsp:nvSpPr>
      <dsp:spPr>
        <a:xfrm>
          <a:off x="31474" y="-745"/>
          <a:ext cx="1729565" cy="1729565"/>
        </a:xfrm>
        <a:prstGeom prst="circularArrow">
          <a:avLst>
            <a:gd name="adj1" fmla="val 6908"/>
            <a:gd name="adj2" fmla="val 465793"/>
            <a:gd name="adj3" fmla="val 5947559"/>
            <a:gd name="adj4" fmla="val 43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BE1C98-6E8D-4D43-B63E-5E873E2BB157}">
      <dsp:nvSpPr>
        <dsp:cNvPr id="0" name=""/>
        <dsp:cNvSpPr/>
      </dsp:nvSpPr>
      <dsp:spPr>
        <a:xfrm>
          <a:off x="69944" y="1077673"/>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Act</a:t>
          </a:r>
          <a:endParaRPr lang="en-US" sz="1800" kern="1200"/>
        </a:p>
      </dsp:txBody>
      <dsp:txXfrm>
        <a:off x="69944" y="1077673"/>
        <a:ext cx="612675" cy="612675"/>
      </dsp:txXfrm>
    </dsp:sp>
    <dsp:sp modelId="{C2C6F9FE-F187-C94E-9AA9-7D9838C06BB1}">
      <dsp:nvSpPr>
        <dsp:cNvPr id="0" name=""/>
        <dsp:cNvSpPr/>
      </dsp:nvSpPr>
      <dsp:spPr>
        <a:xfrm>
          <a:off x="31474" y="-745"/>
          <a:ext cx="1729565" cy="1729565"/>
        </a:xfrm>
        <a:prstGeom prst="circularArrow">
          <a:avLst>
            <a:gd name="adj1" fmla="val 6908"/>
            <a:gd name="adj2" fmla="val 465793"/>
            <a:gd name="adj3" fmla="val 11347559"/>
            <a:gd name="adj4" fmla="val 97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28A5B8-98F2-2941-BA9F-D2D57CC37E85}">
      <dsp:nvSpPr>
        <dsp:cNvPr id="0" name=""/>
        <dsp:cNvSpPr/>
      </dsp:nvSpPr>
      <dsp:spPr>
        <a:xfrm>
          <a:off x="69944" y="37724"/>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Plan</a:t>
          </a:r>
          <a:endParaRPr lang="en-US" sz="1800" kern="1200"/>
        </a:p>
      </dsp:txBody>
      <dsp:txXfrm>
        <a:off x="69944" y="37724"/>
        <a:ext cx="612675" cy="612675"/>
      </dsp:txXfrm>
    </dsp:sp>
    <dsp:sp modelId="{D023A004-59F7-7546-94FF-41526D15FEE7}">
      <dsp:nvSpPr>
        <dsp:cNvPr id="0" name=""/>
        <dsp:cNvSpPr/>
      </dsp:nvSpPr>
      <dsp:spPr>
        <a:xfrm>
          <a:off x="31474" y="-745"/>
          <a:ext cx="1729565" cy="1729565"/>
        </a:xfrm>
        <a:prstGeom prst="circularArrow">
          <a:avLst>
            <a:gd name="adj1" fmla="val 6908"/>
            <a:gd name="adj2" fmla="val 465793"/>
            <a:gd name="adj3" fmla="val 16747559"/>
            <a:gd name="adj4" fmla="val 151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475B-A6B7-4A54-908F-9BF564AA74D5}">
      <dsp:nvSpPr>
        <dsp:cNvPr id="0" name=""/>
        <dsp:cNvSpPr/>
      </dsp:nvSpPr>
      <dsp:spPr>
        <a:xfrm>
          <a:off x="1141" y="355316"/>
          <a:ext cx="1513437" cy="151343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noProof="0" smtClean="0">
              <a:latin typeface="+mn-lt"/>
              <a:cs typeface="Arial" pitchFamily="34" charset="0"/>
            </a:rPr>
            <a:t>Utility</a:t>
          </a:r>
          <a:endParaRPr lang="en-US" sz="2000" b="1" kern="1200" noProof="0">
            <a:latin typeface="+mn-lt"/>
            <a:cs typeface="Arial" pitchFamily="34" charset="0"/>
          </a:endParaRPr>
        </a:p>
      </dsp:txBody>
      <dsp:txXfrm>
        <a:off x="222779" y="576954"/>
        <a:ext cx="1070161" cy="1070161"/>
      </dsp:txXfrm>
    </dsp:sp>
    <dsp:sp modelId="{F7CA2485-38D0-4C34-9DA9-90F87117ED35}">
      <dsp:nvSpPr>
        <dsp:cNvPr id="0" name=""/>
        <dsp:cNvSpPr/>
      </dsp:nvSpPr>
      <dsp:spPr>
        <a:xfrm>
          <a:off x="1637470" y="673138"/>
          <a:ext cx="877793" cy="877793"/>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noProof="0" dirty="0">
            <a:latin typeface="+mn-lt"/>
          </a:endParaRPr>
        </a:p>
      </dsp:txBody>
      <dsp:txXfrm>
        <a:off x="1753821" y="1008806"/>
        <a:ext cx="645091" cy="206457"/>
      </dsp:txXfrm>
    </dsp:sp>
    <dsp:sp modelId="{CF37E2D8-7661-4FDE-8D6A-1302DD7F09DA}">
      <dsp:nvSpPr>
        <dsp:cNvPr id="0" name=""/>
        <dsp:cNvSpPr/>
      </dsp:nvSpPr>
      <dsp:spPr>
        <a:xfrm>
          <a:off x="2638154" y="355316"/>
          <a:ext cx="1513437" cy="151343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noProof="0" smtClean="0">
              <a:latin typeface="+mn-lt"/>
              <a:cs typeface="Arial" pitchFamily="34" charset="0"/>
            </a:rPr>
            <a:t>Warranty</a:t>
          </a:r>
          <a:endParaRPr lang="en-US" sz="2000" b="1" kern="1200" noProof="0">
            <a:latin typeface="+mn-lt"/>
            <a:cs typeface="Arial" pitchFamily="34" charset="0"/>
          </a:endParaRPr>
        </a:p>
      </dsp:txBody>
      <dsp:txXfrm>
        <a:off x="2859792" y="576954"/>
        <a:ext cx="1070161" cy="1070161"/>
      </dsp:txXfrm>
    </dsp:sp>
    <dsp:sp modelId="{EF08B986-C771-4899-BDAB-3F8C175F266C}">
      <dsp:nvSpPr>
        <dsp:cNvPr id="0" name=""/>
        <dsp:cNvSpPr/>
      </dsp:nvSpPr>
      <dsp:spPr>
        <a:xfrm>
          <a:off x="4274483" y="673138"/>
          <a:ext cx="877793" cy="877793"/>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noProof="0" dirty="0">
            <a:latin typeface="+mn-lt"/>
          </a:endParaRPr>
        </a:p>
      </dsp:txBody>
      <dsp:txXfrm>
        <a:off x="4390834" y="853963"/>
        <a:ext cx="645091" cy="516143"/>
      </dsp:txXfrm>
    </dsp:sp>
    <dsp:sp modelId="{A795E837-3CAD-45A4-AC7D-8566DC4F24BF}">
      <dsp:nvSpPr>
        <dsp:cNvPr id="0" name=""/>
        <dsp:cNvSpPr/>
      </dsp:nvSpPr>
      <dsp:spPr>
        <a:xfrm>
          <a:off x="5275167" y="355316"/>
          <a:ext cx="1513437" cy="151343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noProof="0" smtClean="0">
              <a:latin typeface="+mn-lt"/>
              <a:cs typeface="Arial" pitchFamily="34" charset="0"/>
            </a:rPr>
            <a:t>Value</a:t>
          </a:r>
          <a:endParaRPr lang="en-US" sz="2000" b="1" kern="1200" noProof="0">
            <a:latin typeface="+mn-lt"/>
            <a:cs typeface="Arial" pitchFamily="34" charset="0"/>
          </a:endParaRPr>
        </a:p>
      </dsp:txBody>
      <dsp:txXfrm>
        <a:off x="5496805" y="576954"/>
        <a:ext cx="1070161" cy="1070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4023-EB7E-2E4B-AC04-4A48599B64E9}">
      <dsp:nvSpPr>
        <dsp:cNvPr id="0" name=""/>
        <dsp:cNvSpPr/>
      </dsp:nvSpPr>
      <dsp:spPr>
        <a:xfrm rot="10800000">
          <a:off x="1603938" y="1121"/>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lvl="0" algn="ctr" defTabSz="1111250" rtl="0">
            <a:lnSpc>
              <a:spcPct val="90000"/>
            </a:lnSpc>
            <a:spcBef>
              <a:spcPct val="0"/>
            </a:spcBef>
            <a:spcAft>
              <a:spcPct val="35000"/>
            </a:spcAft>
          </a:pPr>
          <a:r>
            <a:rPr lang="en-US" sz="2500" kern="1200" noProof="0" dirty="0" smtClean="0"/>
            <a:t>Goal(s), objectives</a:t>
          </a:r>
          <a:endParaRPr lang="en-US" sz="2500" kern="1200" noProof="0" dirty="0"/>
        </a:p>
      </dsp:txBody>
      <dsp:txXfrm rot="10800000">
        <a:off x="1829418" y="1121"/>
        <a:ext cx="5247204" cy="901920"/>
      </dsp:txXfrm>
    </dsp:sp>
    <dsp:sp modelId="{4ADAC44A-2D84-854F-AB5C-E0C82C7C485F}">
      <dsp:nvSpPr>
        <dsp:cNvPr id="0" name=""/>
        <dsp:cNvSpPr/>
      </dsp:nvSpPr>
      <dsp:spPr>
        <a:xfrm>
          <a:off x="1152977" y="1121"/>
          <a:ext cx="901920" cy="90192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4348F-3FF6-4C1D-A81C-E6D477DECB8C}">
      <dsp:nvSpPr>
        <dsp:cNvPr id="0" name=""/>
        <dsp:cNvSpPr/>
      </dsp:nvSpPr>
      <dsp:spPr>
        <a:xfrm rot="10800000">
          <a:off x="1603938" y="1172272"/>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lvl="0" algn="ctr" defTabSz="1111250" rtl="0">
            <a:lnSpc>
              <a:spcPct val="90000"/>
            </a:lnSpc>
            <a:spcBef>
              <a:spcPct val="0"/>
            </a:spcBef>
            <a:spcAft>
              <a:spcPct val="35000"/>
            </a:spcAft>
          </a:pPr>
          <a:r>
            <a:rPr lang="en-GB" sz="2500" kern="1200" noProof="0" dirty="0" smtClean="0"/>
            <a:t>Clearly defined inputs, triggers and outputs</a:t>
          </a:r>
          <a:endParaRPr lang="en-GB" sz="2500" kern="1200" noProof="0" dirty="0"/>
        </a:p>
      </dsp:txBody>
      <dsp:txXfrm rot="10800000">
        <a:off x="1829418" y="1172272"/>
        <a:ext cx="5247204" cy="901920"/>
      </dsp:txXfrm>
    </dsp:sp>
    <dsp:sp modelId="{8B86C738-6D70-42CF-80F8-A30D7FB9C4A1}">
      <dsp:nvSpPr>
        <dsp:cNvPr id="0" name=""/>
        <dsp:cNvSpPr/>
      </dsp:nvSpPr>
      <dsp:spPr>
        <a:xfrm>
          <a:off x="1152977" y="1172272"/>
          <a:ext cx="901920" cy="90192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2E694-1A3C-AC47-8E42-563EB3D554B3}">
      <dsp:nvSpPr>
        <dsp:cNvPr id="0" name=""/>
        <dsp:cNvSpPr/>
      </dsp:nvSpPr>
      <dsp:spPr>
        <a:xfrm rot="10800000">
          <a:off x="1603938" y="2343423"/>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lvl="0" algn="ctr" defTabSz="1111250" rtl="0">
            <a:lnSpc>
              <a:spcPct val="90000"/>
            </a:lnSpc>
            <a:spcBef>
              <a:spcPct val="0"/>
            </a:spcBef>
            <a:spcAft>
              <a:spcPct val="35000"/>
            </a:spcAft>
          </a:pPr>
          <a:r>
            <a:rPr lang="en-US" sz="2500" kern="1200" dirty="0" smtClean="0"/>
            <a:t>Set of interrelated activities </a:t>
          </a:r>
          <a:br>
            <a:rPr lang="en-US" sz="2500" kern="1200" dirty="0" smtClean="0"/>
          </a:br>
          <a:r>
            <a:rPr lang="en-US" sz="2500" kern="1200" dirty="0" smtClean="0"/>
            <a:t>(across different functions)</a:t>
          </a:r>
          <a:endParaRPr lang="de-DE" sz="2500" kern="1200" dirty="0"/>
        </a:p>
      </dsp:txBody>
      <dsp:txXfrm rot="10800000">
        <a:off x="1829418" y="2343423"/>
        <a:ext cx="5247204" cy="901920"/>
      </dsp:txXfrm>
    </dsp:sp>
    <dsp:sp modelId="{46750945-8F2D-6A44-9A0C-9F86EE0B3AD0}">
      <dsp:nvSpPr>
        <dsp:cNvPr id="0" name=""/>
        <dsp:cNvSpPr/>
      </dsp:nvSpPr>
      <dsp:spPr>
        <a:xfrm>
          <a:off x="1152977" y="2343423"/>
          <a:ext cx="901920" cy="9019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5E6BD-3FBD-784A-8969-2F8225AEC228}">
      <dsp:nvSpPr>
        <dsp:cNvPr id="0" name=""/>
        <dsp:cNvSpPr/>
      </dsp:nvSpPr>
      <dsp:spPr>
        <a:xfrm rot="10800000">
          <a:off x="1603938" y="3514574"/>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lvl="0" algn="ctr" defTabSz="1111250" rtl="0">
            <a:lnSpc>
              <a:spcPct val="90000"/>
            </a:lnSpc>
            <a:spcBef>
              <a:spcPct val="0"/>
            </a:spcBef>
            <a:spcAft>
              <a:spcPct val="35000"/>
            </a:spcAft>
          </a:pPr>
          <a:r>
            <a:rPr lang="en-US" sz="2500" kern="1200" dirty="0" smtClean="0"/>
            <a:t>Roles and responsibilities</a:t>
          </a:r>
          <a:endParaRPr lang="de-DE" sz="2500" kern="1200" dirty="0"/>
        </a:p>
      </dsp:txBody>
      <dsp:txXfrm rot="10800000">
        <a:off x="1829418" y="3514574"/>
        <a:ext cx="5247204" cy="901920"/>
      </dsp:txXfrm>
    </dsp:sp>
    <dsp:sp modelId="{2F8FD46D-E5AB-C046-BD3E-5ED23168AB17}">
      <dsp:nvSpPr>
        <dsp:cNvPr id="0" name=""/>
        <dsp:cNvSpPr/>
      </dsp:nvSpPr>
      <dsp:spPr>
        <a:xfrm>
          <a:off x="1152977" y="3514574"/>
          <a:ext cx="901920" cy="90192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5145-7F92-45F8-BE12-6073EA8A81BC}">
      <dsp:nvSpPr>
        <dsp:cNvPr id="0" name=""/>
        <dsp:cNvSpPr/>
      </dsp:nvSpPr>
      <dsp:spPr>
        <a:xfrm rot="16200000">
          <a:off x="-1010077" y="1013342"/>
          <a:ext cx="3316578" cy="128989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en-US" sz="2000" kern="1200" dirty="0" smtClean="0"/>
            <a:t>Offer &amp; Agree</a:t>
          </a:r>
          <a:endParaRPr lang="de-DE" sz="2000" kern="1200" dirty="0"/>
        </a:p>
        <a:p>
          <a:pPr marL="171450" lvl="1" indent="-171450" algn="l" defTabSz="711200" rtl="0">
            <a:lnSpc>
              <a:spcPct val="90000"/>
            </a:lnSpc>
            <a:spcBef>
              <a:spcPct val="0"/>
            </a:spcBef>
            <a:spcAft>
              <a:spcPct val="15000"/>
            </a:spcAft>
            <a:buChar char="•"/>
          </a:pPr>
          <a:r>
            <a:rPr lang="en-US" sz="1600" kern="1200" dirty="0" smtClean="0"/>
            <a:t>SPM</a:t>
          </a:r>
          <a:endParaRPr lang="de-DE" sz="1600" kern="1200" dirty="0"/>
        </a:p>
        <a:p>
          <a:pPr marL="171450" lvl="1" indent="-171450" algn="l" defTabSz="711200" rtl="0">
            <a:lnSpc>
              <a:spcPct val="90000"/>
            </a:lnSpc>
            <a:spcBef>
              <a:spcPct val="0"/>
            </a:spcBef>
            <a:spcAft>
              <a:spcPct val="15000"/>
            </a:spcAft>
            <a:buChar char="•"/>
          </a:pPr>
          <a:r>
            <a:rPr lang="en-US" sz="1600" kern="1200" dirty="0" smtClean="0"/>
            <a:t>SLM</a:t>
          </a:r>
          <a:endParaRPr lang="de-DE" sz="1600" kern="1200" dirty="0"/>
        </a:p>
        <a:p>
          <a:pPr marL="171450" lvl="1" indent="-171450" algn="l" defTabSz="711200" rtl="0">
            <a:lnSpc>
              <a:spcPct val="90000"/>
            </a:lnSpc>
            <a:spcBef>
              <a:spcPct val="0"/>
            </a:spcBef>
            <a:spcAft>
              <a:spcPct val="15000"/>
            </a:spcAft>
            <a:buChar char="•"/>
          </a:pPr>
          <a:r>
            <a:rPr lang="en-US" sz="1600" kern="1200" smtClean="0"/>
            <a:t>CRM</a:t>
          </a:r>
          <a:endParaRPr lang="de-DE" sz="1600" kern="1200" dirty="0"/>
        </a:p>
      </dsp:txBody>
      <dsp:txXfrm rot="5400000">
        <a:off x="3265" y="663316"/>
        <a:ext cx="1289893" cy="1989946"/>
      </dsp:txXfrm>
    </dsp:sp>
    <dsp:sp modelId="{B319E781-5E0A-458B-B062-A04A03308DBB}">
      <dsp:nvSpPr>
        <dsp:cNvPr id="0" name=""/>
        <dsp:cNvSpPr/>
      </dsp:nvSpPr>
      <dsp:spPr>
        <a:xfrm rot="16200000">
          <a:off x="376557" y="1013342"/>
          <a:ext cx="3316578" cy="1289893"/>
        </a:xfrm>
        <a:prstGeom prst="flowChartManualOperation">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en-US" sz="2000" kern="1200" dirty="0" smtClean="0"/>
            <a:t>Plan &amp; Ensure</a:t>
          </a:r>
          <a:endParaRPr lang="de-DE" sz="2000" kern="1200" dirty="0"/>
        </a:p>
        <a:p>
          <a:pPr marL="171450" lvl="1" indent="-171450" algn="l" defTabSz="711200" rtl="0">
            <a:lnSpc>
              <a:spcPct val="90000"/>
            </a:lnSpc>
            <a:spcBef>
              <a:spcPct val="0"/>
            </a:spcBef>
            <a:spcAft>
              <a:spcPct val="15000"/>
            </a:spcAft>
            <a:buChar char="•"/>
          </a:pPr>
          <a:r>
            <a:rPr lang="en-US" sz="1600" kern="1200" dirty="0" smtClean="0"/>
            <a:t>SUPPM</a:t>
          </a:r>
          <a:endParaRPr lang="de-DE" sz="1600" kern="1200" dirty="0"/>
        </a:p>
        <a:p>
          <a:pPr marL="171450" lvl="1" indent="-171450" algn="l" defTabSz="711200" rtl="0">
            <a:lnSpc>
              <a:spcPct val="90000"/>
            </a:lnSpc>
            <a:spcBef>
              <a:spcPct val="0"/>
            </a:spcBef>
            <a:spcAft>
              <a:spcPct val="15000"/>
            </a:spcAft>
            <a:buChar char="•"/>
          </a:pPr>
          <a:r>
            <a:rPr lang="en-US" sz="1600" kern="1200" dirty="0" smtClean="0"/>
            <a:t>SACM</a:t>
          </a:r>
          <a:endParaRPr lang="de-DE" sz="1600" kern="1200" dirty="0"/>
        </a:p>
        <a:p>
          <a:pPr marL="171450" lvl="1" indent="-171450" algn="l" defTabSz="711200" rtl="0">
            <a:lnSpc>
              <a:spcPct val="90000"/>
            </a:lnSpc>
            <a:spcBef>
              <a:spcPct val="0"/>
            </a:spcBef>
            <a:spcAft>
              <a:spcPct val="15000"/>
            </a:spcAft>
            <a:buChar char="•"/>
          </a:pPr>
          <a:r>
            <a:rPr lang="en-US" sz="1600" kern="1200" smtClean="0"/>
            <a:t>CAPM</a:t>
          </a:r>
          <a:endParaRPr lang="de-DE" sz="1600" kern="1200" dirty="0"/>
        </a:p>
      </dsp:txBody>
      <dsp:txXfrm rot="5400000">
        <a:off x="1389899" y="663316"/>
        <a:ext cx="1289893" cy="1989946"/>
      </dsp:txXfrm>
    </dsp:sp>
    <dsp:sp modelId="{A20D3425-95CD-4F94-B2DA-928A232C5A86}">
      <dsp:nvSpPr>
        <dsp:cNvPr id="0" name=""/>
        <dsp:cNvSpPr/>
      </dsp:nvSpPr>
      <dsp:spPr>
        <a:xfrm rot="16200000">
          <a:off x="1763193" y="1013342"/>
          <a:ext cx="3316578" cy="1289893"/>
        </a:xfrm>
        <a:prstGeom prst="flowChartManualOperation">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en-US" sz="2000" kern="1200" dirty="0" smtClean="0"/>
            <a:t>Control &amp; Deploy</a:t>
          </a:r>
          <a:endParaRPr lang="de-DE" sz="2000" kern="1200" dirty="0"/>
        </a:p>
        <a:p>
          <a:pPr marL="171450" lvl="1" indent="-171450" algn="l" defTabSz="711200" rtl="0">
            <a:lnSpc>
              <a:spcPct val="90000"/>
            </a:lnSpc>
            <a:spcBef>
              <a:spcPct val="0"/>
            </a:spcBef>
            <a:spcAft>
              <a:spcPct val="15000"/>
            </a:spcAft>
            <a:buChar char="•"/>
          </a:pPr>
          <a:r>
            <a:rPr lang="en-US" sz="1600" kern="1200" dirty="0" smtClean="0"/>
            <a:t>CONFM</a:t>
          </a:r>
          <a:endParaRPr lang="de-DE" sz="1600" kern="1200" dirty="0"/>
        </a:p>
        <a:p>
          <a:pPr marL="171450" lvl="1" indent="-171450" algn="l" defTabSz="711200" rtl="0">
            <a:lnSpc>
              <a:spcPct val="90000"/>
            </a:lnSpc>
            <a:spcBef>
              <a:spcPct val="0"/>
            </a:spcBef>
            <a:spcAft>
              <a:spcPct val="15000"/>
            </a:spcAft>
            <a:buChar char="•"/>
          </a:pPr>
          <a:r>
            <a:rPr lang="en-US" sz="1600" kern="1200" dirty="0" smtClean="0"/>
            <a:t>CHM</a:t>
          </a:r>
          <a:endParaRPr lang="de-DE" sz="1600" kern="1200" dirty="0"/>
        </a:p>
        <a:p>
          <a:pPr marL="171450" lvl="1" indent="-171450" algn="l" defTabSz="711200" rtl="0">
            <a:lnSpc>
              <a:spcPct val="90000"/>
            </a:lnSpc>
            <a:spcBef>
              <a:spcPct val="0"/>
            </a:spcBef>
            <a:spcAft>
              <a:spcPct val="15000"/>
            </a:spcAft>
            <a:buChar char="•"/>
          </a:pPr>
          <a:r>
            <a:rPr lang="en-US" sz="1600" kern="1200" smtClean="0"/>
            <a:t>RDM</a:t>
          </a:r>
          <a:endParaRPr lang="de-DE" sz="1600" kern="1200" dirty="0"/>
        </a:p>
      </dsp:txBody>
      <dsp:txXfrm rot="5400000">
        <a:off x="2776535" y="663316"/>
        <a:ext cx="1289893" cy="1989946"/>
      </dsp:txXfrm>
    </dsp:sp>
    <dsp:sp modelId="{563BAC24-7928-4105-87D4-E995B0356234}">
      <dsp:nvSpPr>
        <dsp:cNvPr id="0" name=""/>
        <dsp:cNvSpPr/>
      </dsp:nvSpPr>
      <dsp:spPr>
        <a:xfrm rot="16200000">
          <a:off x="3149828" y="1013342"/>
          <a:ext cx="3316578" cy="1289893"/>
        </a:xfrm>
        <a:prstGeom prst="flowChartManualOperation">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en-US" sz="2000" kern="1200" dirty="0" smtClean="0"/>
            <a:t>Resolve &amp; Prevent</a:t>
          </a:r>
          <a:endParaRPr lang="de-DE" sz="2000" kern="1200" dirty="0"/>
        </a:p>
        <a:p>
          <a:pPr marL="171450" lvl="1" indent="-171450" algn="l" defTabSz="711200" rtl="0">
            <a:lnSpc>
              <a:spcPct val="90000"/>
            </a:lnSpc>
            <a:spcBef>
              <a:spcPct val="0"/>
            </a:spcBef>
            <a:spcAft>
              <a:spcPct val="15000"/>
            </a:spcAft>
            <a:buChar char="•"/>
          </a:pPr>
          <a:r>
            <a:rPr lang="en-US" sz="1600" kern="1200" dirty="0" smtClean="0"/>
            <a:t>ISRM</a:t>
          </a:r>
          <a:endParaRPr lang="de-DE" sz="1600" kern="1200" dirty="0"/>
        </a:p>
        <a:p>
          <a:pPr marL="171450" lvl="1" indent="-171450" algn="l" defTabSz="711200" rtl="0">
            <a:lnSpc>
              <a:spcPct val="90000"/>
            </a:lnSpc>
            <a:spcBef>
              <a:spcPct val="0"/>
            </a:spcBef>
            <a:spcAft>
              <a:spcPct val="15000"/>
            </a:spcAft>
            <a:buChar char="•"/>
          </a:pPr>
          <a:r>
            <a:rPr lang="en-US" sz="1600" kern="1200" smtClean="0"/>
            <a:t>PM</a:t>
          </a:r>
          <a:endParaRPr lang="de-DE" sz="1600" kern="1200" dirty="0"/>
        </a:p>
      </dsp:txBody>
      <dsp:txXfrm rot="5400000">
        <a:off x="4163170" y="663316"/>
        <a:ext cx="1289893" cy="1989946"/>
      </dsp:txXfrm>
    </dsp:sp>
    <dsp:sp modelId="{6C40E4DA-36F1-4F05-B774-F7233F284A59}">
      <dsp:nvSpPr>
        <dsp:cNvPr id="0" name=""/>
        <dsp:cNvSpPr/>
      </dsp:nvSpPr>
      <dsp:spPr>
        <a:xfrm rot="16200000">
          <a:off x="4536464" y="1013342"/>
          <a:ext cx="3316578" cy="1289893"/>
        </a:xfrm>
        <a:prstGeom prst="flowChartManualOperation">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en-US" sz="2000" kern="1200" dirty="0" smtClean="0"/>
            <a:t>Report &amp; Improve</a:t>
          </a:r>
          <a:endParaRPr lang="de-DE" sz="2000" kern="1200" dirty="0"/>
        </a:p>
        <a:p>
          <a:pPr marL="171450" lvl="1" indent="-171450" algn="l" defTabSz="711200" rtl="0">
            <a:lnSpc>
              <a:spcPct val="90000"/>
            </a:lnSpc>
            <a:spcBef>
              <a:spcPct val="0"/>
            </a:spcBef>
            <a:spcAft>
              <a:spcPct val="15000"/>
            </a:spcAft>
            <a:buChar char="•"/>
          </a:pPr>
          <a:r>
            <a:rPr lang="en-US" sz="1600" kern="1200" dirty="0" smtClean="0"/>
            <a:t>SRM</a:t>
          </a:r>
          <a:endParaRPr lang="de-DE" sz="1600" kern="1200" dirty="0"/>
        </a:p>
        <a:p>
          <a:pPr marL="171450" lvl="1" indent="-171450" algn="l" defTabSz="711200" rtl="0">
            <a:lnSpc>
              <a:spcPct val="90000"/>
            </a:lnSpc>
            <a:spcBef>
              <a:spcPct val="0"/>
            </a:spcBef>
            <a:spcAft>
              <a:spcPct val="15000"/>
            </a:spcAft>
            <a:buChar char="•"/>
          </a:pPr>
          <a:r>
            <a:rPr lang="en-US" sz="1600" kern="1200" smtClean="0"/>
            <a:t>CSI</a:t>
          </a:r>
          <a:endParaRPr lang="de-DE" sz="1600" kern="1200" dirty="0"/>
        </a:p>
      </dsp:txBody>
      <dsp:txXfrm rot="5400000">
        <a:off x="5549806" y="663316"/>
        <a:ext cx="1289893" cy="1989946"/>
      </dsp:txXfrm>
    </dsp:sp>
    <dsp:sp modelId="{DCC47FAA-124C-4FB2-ABEC-1169B0BAF7F2}">
      <dsp:nvSpPr>
        <dsp:cNvPr id="0" name=""/>
        <dsp:cNvSpPr/>
      </dsp:nvSpPr>
      <dsp:spPr>
        <a:xfrm rot="16200000">
          <a:off x="5923099" y="1013342"/>
          <a:ext cx="3316578" cy="1289893"/>
        </a:xfrm>
        <a:prstGeom prst="flowChartManualOperation">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en-US" sz="2000" kern="1200" smtClean="0"/>
            <a:t>Protect &amp; Secure</a:t>
          </a:r>
          <a:endParaRPr lang="de-DE" sz="2000" kern="1200"/>
        </a:p>
        <a:p>
          <a:pPr marL="171450" lvl="1" indent="-171450" algn="l" defTabSz="711200" rtl="0">
            <a:lnSpc>
              <a:spcPct val="90000"/>
            </a:lnSpc>
            <a:spcBef>
              <a:spcPct val="0"/>
            </a:spcBef>
            <a:spcAft>
              <a:spcPct val="15000"/>
            </a:spcAft>
            <a:buChar char="•"/>
          </a:pPr>
          <a:r>
            <a:rPr lang="en-US" sz="1600" kern="1200" smtClean="0"/>
            <a:t>ISM</a:t>
          </a:r>
          <a:endParaRPr lang="de-DE" sz="1600" kern="1200"/>
        </a:p>
      </dsp:txBody>
      <dsp:txXfrm rot="5400000">
        <a:off x="6936441" y="663316"/>
        <a:ext cx="1289893" cy="1989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3B4E-F244-854C-9F93-9CDF82F792A3}">
      <dsp:nvSpPr>
        <dsp:cNvPr id="0" name=""/>
        <dsp:cNvSpPr/>
      </dsp:nvSpPr>
      <dsp:spPr>
        <a:xfrm>
          <a:off x="1240118" y="721"/>
          <a:ext cx="1538939"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Requirements</a:t>
          </a:r>
          <a:endParaRPr lang="en-US" sz="1600" kern="1200"/>
        </a:p>
      </dsp:txBody>
      <dsp:txXfrm>
        <a:off x="1279099" y="39702"/>
        <a:ext cx="1460977" cy="720574"/>
      </dsp:txXfrm>
    </dsp:sp>
    <dsp:sp modelId="{DE7F5BE5-1B0E-8D48-BC93-1930CC4CFBF4}">
      <dsp:nvSpPr>
        <dsp:cNvPr id="0" name=""/>
        <dsp:cNvSpPr/>
      </dsp:nvSpPr>
      <dsp:spPr>
        <a:xfrm>
          <a:off x="944826" y="399989"/>
          <a:ext cx="2129522" cy="2129522"/>
        </a:xfrm>
        <a:custGeom>
          <a:avLst/>
          <a:gdLst/>
          <a:ahLst/>
          <a:cxnLst/>
          <a:rect l="0" t="0" r="0" b="0"/>
          <a:pathLst>
            <a:path>
              <a:moveTo>
                <a:pt x="1948785" y="471280"/>
              </a:moveTo>
              <a:arcTo wR="1064761" hR="1064761" stAng="19567497"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32C530-EE69-7E48-BBB4-11193A903FBD}">
      <dsp:nvSpPr>
        <dsp:cNvPr id="0" name=""/>
        <dsp:cNvSpPr/>
      </dsp:nvSpPr>
      <dsp:spPr>
        <a:xfrm>
          <a:off x="2317439"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Plans (</a:t>
          </a:r>
          <a:r>
            <a:rPr lang="en-US" sz="1600" kern="1200" dirty="0" err="1" smtClean="0"/>
            <a:t>inc</a:t>
          </a:r>
          <a:r>
            <a:rPr lang="en-US" sz="1600" kern="1200" dirty="0" smtClean="0"/>
            <a:t> forecast)</a:t>
          </a:r>
          <a:endParaRPr lang="en-US" sz="1600" kern="1200" dirty="0"/>
        </a:p>
      </dsp:txBody>
      <dsp:txXfrm>
        <a:off x="2356420" y="1636844"/>
        <a:ext cx="1150555" cy="720574"/>
      </dsp:txXfrm>
    </dsp:sp>
    <dsp:sp modelId="{1C126BF8-86CA-AB4C-BDC4-D125B8C9FB97}">
      <dsp:nvSpPr>
        <dsp:cNvPr id="0" name=""/>
        <dsp:cNvSpPr/>
      </dsp:nvSpPr>
      <dsp:spPr>
        <a:xfrm>
          <a:off x="944826" y="399989"/>
          <a:ext cx="2129522" cy="2129522"/>
        </a:xfrm>
        <a:custGeom>
          <a:avLst/>
          <a:gdLst/>
          <a:ahLst/>
          <a:cxnLst/>
          <a:rect l="0" t="0" r="0" b="0"/>
          <a:pathLst>
            <a:path>
              <a:moveTo>
                <a:pt x="1391333" y="2078205"/>
              </a:moveTo>
              <a:arcTo wR="1064761" hR="1064761" stAng="4328340" swAng="21433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D595BF-22DF-BA49-BDFA-BF8AB89DCFEF}">
      <dsp:nvSpPr>
        <dsp:cNvPr id="0" name=""/>
        <dsp:cNvSpPr/>
      </dsp:nvSpPr>
      <dsp:spPr>
        <a:xfrm>
          <a:off x="473218"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Monitoring</a:t>
          </a:r>
          <a:endParaRPr lang="en-US" sz="1600" kern="1200" dirty="0"/>
        </a:p>
      </dsp:txBody>
      <dsp:txXfrm>
        <a:off x="512199" y="1636844"/>
        <a:ext cx="1150555" cy="720574"/>
      </dsp:txXfrm>
    </dsp:sp>
    <dsp:sp modelId="{4F3D8613-4856-FA4A-A85E-6BFA459BFA29}">
      <dsp:nvSpPr>
        <dsp:cNvPr id="0" name=""/>
        <dsp:cNvSpPr/>
      </dsp:nvSpPr>
      <dsp:spPr>
        <a:xfrm>
          <a:off x="944826" y="399989"/>
          <a:ext cx="2129522" cy="2129522"/>
        </a:xfrm>
        <a:custGeom>
          <a:avLst/>
          <a:gdLst/>
          <a:ahLst/>
          <a:cxnLst/>
          <a:rect l="0" t="0" r="0" b="0"/>
          <a:pathLst>
            <a:path>
              <a:moveTo>
                <a:pt x="1154" y="1015198"/>
              </a:moveTo>
              <a:arcTo wR="1064761" hR="1064761" stAng="10960080"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3B4E-F244-854C-9F93-9CDF82F792A3}">
      <dsp:nvSpPr>
        <dsp:cNvPr id="0" name=""/>
        <dsp:cNvSpPr/>
      </dsp:nvSpPr>
      <dsp:spPr>
        <a:xfrm>
          <a:off x="1240118" y="721"/>
          <a:ext cx="1538939"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Requirements</a:t>
          </a:r>
          <a:endParaRPr lang="en-US" sz="1600" kern="1200"/>
        </a:p>
      </dsp:txBody>
      <dsp:txXfrm>
        <a:off x="1279099" y="39702"/>
        <a:ext cx="1460977" cy="720574"/>
      </dsp:txXfrm>
    </dsp:sp>
    <dsp:sp modelId="{DE7F5BE5-1B0E-8D48-BC93-1930CC4CFBF4}">
      <dsp:nvSpPr>
        <dsp:cNvPr id="0" name=""/>
        <dsp:cNvSpPr/>
      </dsp:nvSpPr>
      <dsp:spPr>
        <a:xfrm>
          <a:off x="944826" y="399989"/>
          <a:ext cx="2129522" cy="2129522"/>
        </a:xfrm>
        <a:custGeom>
          <a:avLst/>
          <a:gdLst/>
          <a:ahLst/>
          <a:cxnLst/>
          <a:rect l="0" t="0" r="0" b="0"/>
          <a:pathLst>
            <a:path>
              <a:moveTo>
                <a:pt x="1948785" y="471280"/>
              </a:moveTo>
              <a:arcTo wR="1064761" hR="1064761" stAng="19567497"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32C530-EE69-7E48-BBB4-11193A903FBD}">
      <dsp:nvSpPr>
        <dsp:cNvPr id="0" name=""/>
        <dsp:cNvSpPr/>
      </dsp:nvSpPr>
      <dsp:spPr>
        <a:xfrm>
          <a:off x="2317439"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Plans (</a:t>
          </a:r>
          <a:r>
            <a:rPr lang="en-US" sz="1600" kern="1200" dirty="0" err="1" smtClean="0"/>
            <a:t>inc</a:t>
          </a:r>
          <a:r>
            <a:rPr lang="en-US" sz="1600" kern="1200" dirty="0" smtClean="0"/>
            <a:t> forecast)</a:t>
          </a:r>
          <a:endParaRPr lang="en-US" sz="1600" kern="1200" dirty="0"/>
        </a:p>
      </dsp:txBody>
      <dsp:txXfrm>
        <a:off x="2356420" y="1636844"/>
        <a:ext cx="1150555" cy="720574"/>
      </dsp:txXfrm>
    </dsp:sp>
    <dsp:sp modelId="{1C126BF8-86CA-AB4C-BDC4-D125B8C9FB97}">
      <dsp:nvSpPr>
        <dsp:cNvPr id="0" name=""/>
        <dsp:cNvSpPr/>
      </dsp:nvSpPr>
      <dsp:spPr>
        <a:xfrm>
          <a:off x="944826" y="399989"/>
          <a:ext cx="2129522" cy="2129522"/>
        </a:xfrm>
        <a:custGeom>
          <a:avLst/>
          <a:gdLst/>
          <a:ahLst/>
          <a:cxnLst/>
          <a:rect l="0" t="0" r="0" b="0"/>
          <a:pathLst>
            <a:path>
              <a:moveTo>
                <a:pt x="1391333" y="2078205"/>
              </a:moveTo>
              <a:arcTo wR="1064761" hR="1064761" stAng="4328340" swAng="21433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D595BF-22DF-BA49-BDFA-BF8AB89DCFEF}">
      <dsp:nvSpPr>
        <dsp:cNvPr id="0" name=""/>
        <dsp:cNvSpPr/>
      </dsp:nvSpPr>
      <dsp:spPr>
        <a:xfrm>
          <a:off x="473218"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Monitoring</a:t>
          </a:r>
          <a:endParaRPr lang="en-US" sz="1600" kern="1200" dirty="0"/>
        </a:p>
      </dsp:txBody>
      <dsp:txXfrm>
        <a:off x="512199" y="1636844"/>
        <a:ext cx="1150555" cy="720574"/>
      </dsp:txXfrm>
    </dsp:sp>
    <dsp:sp modelId="{4F3D8613-4856-FA4A-A85E-6BFA459BFA29}">
      <dsp:nvSpPr>
        <dsp:cNvPr id="0" name=""/>
        <dsp:cNvSpPr/>
      </dsp:nvSpPr>
      <dsp:spPr>
        <a:xfrm>
          <a:off x="944826" y="399989"/>
          <a:ext cx="2129522" cy="2129522"/>
        </a:xfrm>
        <a:custGeom>
          <a:avLst/>
          <a:gdLst/>
          <a:ahLst/>
          <a:cxnLst/>
          <a:rect l="0" t="0" r="0" b="0"/>
          <a:pathLst>
            <a:path>
              <a:moveTo>
                <a:pt x="1154" y="1015198"/>
              </a:moveTo>
              <a:arcTo wR="1064761" hR="1064761" stAng="10960080"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4DF1-3D3D-447B-ACFD-18F8608C5863}">
      <dsp:nvSpPr>
        <dsp:cNvPr id="0" name=""/>
        <dsp:cNvSpPr/>
      </dsp:nvSpPr>
      <dsp:spPr>
        <a:xfrm>
          <a:off x="962" y="0"/>
          <a:ext cx="2502907" cy="471698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noProof="0" smtClean="0">
              <a:solidFill>
                <a:schemeClr val="bg1"/>
              </a:solidFill>
            </a:rPr>
            <a:t>Incident</a:t>
          </a:r>
          <a:r>
            <a:rPr lang="de-DE" sz="1800" b="1" kern="1200" smtClean="0">
              <a:solidFill>
                <a:schemeClr val="bg1"/>
              </a:solidFill>
            </a:rPr>
            <a:t/>
          </a:r>
          <a:br>
            <a:rPr lang="de-DE" sz="1800" b="1" kern="1200" smtClean="0">
              <a:solidFill>
                <a:schemeClr val="bg1"/>
              </a:solidFill>
            </a:rPr>
          </a:br>
          <a:r>
            <a:rPr lang="de-DE" sz="1800" b="1" kern="1200" smtClean="0">
              <a:solidFill>
                <a:schemeClr val="bg1"/>
              </a:solidFill>
            </a:rPr>
            <a:t>Management</a:t>
          </a:r>
          <a:endParaRPr lang="de-DE" sz="1800" b="1" kern="1200">
            <a:solidFill>
              <a:schemeClr val="bg1"/>
            </a:solidFill>
          </a:endParaRPr>
        </a:p>
      </dsp:txBody>
      <dsp:txXfrm>
        <a:off x="962" y="0"/>
        <a:ext cx="2502907" cy="1415096"/>
      </dsp:txXfrm>
    </dsp:sp>
    <dsp:sp modelId="{32846183-9F19-4229-8E08-E54F2D5B846F}">
      <dsp:nvSpPr>
        <dsp:cNvPr id="0" name=""/>
        <dsp:cNvSpPr/>
      </dsp:nvSpPr>
      <dsp:spPr>
        <a:xfrm>
          <a:off x="251153" y="1406434"/>
          <a:ext cx="2002326" cy="143732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ctr" defTabSz="622300">
            <a:lnSpc>
              <a:spcPct val="90000"/>
            </a:lnSpc>
            <a:spcBef>
              <a:spcPct val="0"/>
            </a:spcBef>
            <a:spcAft>
              <a:spcPct val="35000"/>
            </a:spcAft>
          </a:pPr>
          <a:r>
            <a:rPr lang="en-US" sz="1400" kern="1200" noProof="0" smtClean="0"/>
            <a:t>Incidents</a:t>
          </a:r>
        </a:p>
        <a:p>
          <a:pPr lvl="0" algn="ctr" defTabSz="622300">
            <a:lnSpc>
              <a:spcPct val="90000"/>
            </a:lnSpc>
            <a:spcBef>
              <a:spcPct val="0"/>
            </a:spcBef>
            <a:spcAft>
              <a:spcPct val="35000"/>
            </a:spcAft>
          </a:pPr>
          <a:r>
            <a:rPr lang="de-DE" sz="1200" kern="1200" noProof="0" err="1" smtClean="0"/>
            <a:t>It</a:t>
          </a:r>
          <a:r>
            <a:rPr lang="de-DE" sz="1200" kern="1200" noProof="0" smtClean="0"/>
            <a:t> </a:t>
          </a:r>
          <a:r>
            <a:rPr lang="de-DE" sz="1200" kern="1200" noProof="0" err="1" smtClean="0"/>
            <a:t>takes</a:t>
          </a:r>
          <a:r>
            <a:rPr lang="de-DE" sz="1200" kern="1200" noProof="0" smtClean="0"/>
            <a:t> a </a:t>
          </a:r>
          <a:r>
            <a:rPr lang="de-DE" sz="1200" kern="1200" noProof="0" err="1" smtClean="0"/>
            <a:t>very</a:t>
          </a:r>
          <a:r>
            <a:rPr lang="de-DE" sz="1200" kern="1200" noProof="0" smtClean="0"/>
            <a:t> </a:t>
          </a:r>
          <a:r>
            <a:rPr lang="de-DE" sz="1200" kern="1200" noProof="0" err="1" smtClean="0"/>
            <a:t>long</a:t>
          </a:r>
          <a:r>
            <a:rPr lang="de-DE" sz="1200" kern="1200" noProof="0" smtClean="0"/>
            <a:t> time </a:t>
          </a:r>
          <a:r>
            <a:rPr lang="de-DE" sz="1200" kern="1200" noProof="0" err="1" smtClean="0"/>
            <a:t>for</a:t>
          </a:r>
          <a:r>
            <a:rPr lang="de-DE" sz="1200" kern="1200" noProof="0" smtClean="0"/>
            <a:t> </a:t>
          </a:r>
          <a:r>
            <a:rPr lang="de-DE" sz="1200" kern="1200" noProof="0" err="1" smtClean="0"/>
            <a:t>my</a:t>
          </a:r>
          <a:r>
            <a:rPr lang="de-DE" sz="1200" kern="1200" noProof="0" smtClean="0"/>
            <a:t> </a:t>
          </a:r>
          <a:r>
            <a:rPr lang="de-DE" sz="1200" kern="1200" noProof="0" err="1" smtClean="0"/>
            <a:t>transaction</a:t>
          </a:r>
          <a:r>
            <a:rPr lang="de-DE" sz="1200" kern="1200" noProof="0" smtClean="0"/>
            <a:t> </a:t>
          </a:r>
          <a:r>
            <a:rPr lang="de-DE" sz="1200" kern="1200" noProof="0" err="1" smtClean="0"/>
            <a:t>to</a:t>
          </a:r>
          <a:r>
            <a:rPr lang="de-DE" sz="1200" kern="1200" noProof="0" smtClean="0"/>
            <a:t> </a:t>
          </a:r>
          <a:r>
            <a:rPr lang="de-DE" sz="1200" kern="1200" noProof="0" err="1" smtClean="0"/>
            <a:t>complete</a:t>
          </a:r>
          <a:r>
            <a:rPr lang="de-DE" sz="1200" kern="1200" noProof="0" smtClean="0"/>
            <a:t>!</a:t>
          </a:r>
        </a:p>
        <a:p>
          <a:pPr lvl="0" algn="ctr" defTabSz="622300">
            <a:lnSpc>
              <a:spcPct val="90000"/>
            </a:lnSpc>
            <a:spcBef>
              <a:spcPct val="0"/>
            </a:spcBef>
            <a:spcAft>
              <a:spcPct val="35000"/>
            </a:spcAft>
          </a:pPr>
          <a:r>
            <a:rPr lang="de-DE" sz="1200" i="1" kern="1200" noProof="0" smtClean="0">
              <a:sym typeface="Wingdings" panose="05000000000000000000" pitchFamily="2" charset="2"/>
            </a:rPr>
            <a:t> </a:t>
          </a:r>
          <a:r>
            <a:rPr lang="de-DE" sz="1200" i="1" kern="1200" noProof="0" err="1" smtClean="0">
              <a:sym typeface="Wingdings" panose="05000000000000000000" pitchFamily="2" charset="2"/>
            </a:rPr>
            <a:t>Incident</a:t>
          </a:r>
          <a:r>
            <a:rPr lang="de-DE" sz="1200" i="1" kern="1200" noProof="0" smtClean="0">
              <a:sym typeface="Wingdings" panose="05000000000000000000" pitchFamily="2" charset="2"/>
            </a:rPr>
            <a:t> </a:t>
          </a:r>
          <a:r>
            <a:rPr lang="de-DE" sz="1200" i="1" kern="1200" noProof="0" err="1" smtClean="0">
              <a:sym typeface="Wingdings" panose="05000000000000000000" pitchFamily="2" charset="2"/>
            </a:rPr>
            <a:t>re-occurred</a:t>
          </a:r>
          <a:r>
            <a:rPr lang="de-DE" sz="1200" i="1" kern="1200" noProof="0" smtClean="0">
              <a:sym typeface="Wingdings" panose="05000000000000000000" pitchFamily="2" charset="2"/>
            </a:rPr>
            <a:t> </a:t>
          </a:r>
          <a:r>
            <a:rPr lang="de-DE" sz="1200" i="1" kern="1200" noProof="0" err="1" smtClean="0">
              <a:sym typeface="Wingdings" panose="05000000000000000000" pitchFamily="2" charset="2"/>
            </a:rPr>
            <a:t>several</a:t>
          </a:r>
          <a:r>
            <a:rPr lang="de-DE" sz="1200" i="1" kern="1200" noProof="0" smtClean="0">
              <a:sym typeface="Wingdings" panose="05000000000000000000" pitchFamily="2" charset="2"/>
            </a:rPr>
            <a:t> </a:t>
          </a:r>
          <a:r>
            <a:rPr lang="de-DE" sz="1200" i="1" kern="1200" noProof="0" err="1" smtClean="0">
              <a:sym typeface="Wingdings" panose="05000000000000000000" pitchFamily="2" charset="2"/>
            </a:rPr>
            <a:t>times</a:t>
          </a:r>
          <a:r>
            <a:rPr lang="de-DE" sz="1200" i="1" kern="1200" noProof="0" smtClean="0">
              <a:sym typeface="Wingdings" panose="05000000000000000000" pitchFamily="2" charset="2"/>
            </a:rPr>
            <a:t> in </a:t>
          </a:r>
          <a:r>
            <a:rPr lang="de-DE" sz="1200" i="1" kern="1200" noProof="0" err="1" smtClean="0">
              <a:sym typeface="Wingdings" panose="05000000000000000000" pitchFamily="2" charset="2"/>
            </a:rPr>
            <a:t>the</a:t>
          </a:r>
          <a:r>
            <a:rPr lang="de-DE" sz="1200" i="1" kern="1200" noProof="0" smtClean="0">
              <a:sym typeface="Wingdings" panose="05000000000000000000" pitchFamily="2" charset="2"/>
            </a:rPr>
            <a:t> </a:t>
          </a:r>
          <a:r>
            <a:rPr lang="de-DE" sz="1200" i="1" kern="1200" noProof="0" err="1" smtClean="0">
              <a:sym typeface="Wingdings" panose="05000000000000000000" pitchFamily="2" charset="2"/>
            </a:rPr>
            <a:t>past</a:t>
          </a:r>
          <a:r>
            <a:rPr lang="de-DE" sz="1200" i="1" kern="1200" noProof="0" smtClean="0">
              <a:sym typeface="Wingdings" panose="05000000000000000000" pitchFamily="2" charset="2"/>
            </a:rPr>
            <a:t> </a:t>
          </a:r>
          <a:r>
            <a:rPr lang="de-DE" sz="1200" i="1" kern="1200" noProof="0" err="1" smtClean="0">
              <a:sym typeface="Wingdings" panose="05000000000000000000" pitchFamily="2" charset="2"/>
            </a:rPr>
            <a:t>weeks</a:t>
          </a:r>
          <a:r>
            <a:rPr lang="de-DE" sz="1200" i="1" kern="1200" noProof="0" smtClean="0">
              <a:sym typeface="Wingdings" panose="05000000000000000000" pitchFamily="2" charset="2"/>
            </a:rPr>
            <a:t>.</a:t>
          </a:r>
          <a:endParaRPr lang="en-US" sz="1200" i="1" kern="1200" noProof="0"/>
        </a:p>
      </dsp:txBody>
      <dsp:txXfrm>
        <a:off x="293251" y="1448532"/>
        <a:ext cx="1918130" cy="1353133"/>
      </dsp:txXfrm>
    </dsp:sp>
    <dsp:sp modelId="{8B38E402-A272-4D34-AC9C-441C1A3FEF36}">
      <dsp:nvSpPr>
        <dsp:cNvPr id="0" name=""/>
        <dsp:cNvSpPr/>
      </dsp:nvSpPr>
      <dsp:spPr>
        <a:xfrm>
          <a:off x="2691588" y="0"/>
          <a:ext cx="2502907" cy="47169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smtClean="0">
              <a:solidFill>
                <a:schemeClr val="bg1"/>
              </a:solidFill>
            </a:rPr>
            <a:t>Problem</a:t>
          </a:r>
          <a:br>
            <a:rPr lang="de-DE" sz="1800" b="1" kern="1200" smtClean="0">
              <a:solidFill>
                <a:schemeClr val="bg1"/>
              </a:solidFill>
            </a:rPr>
          </a:br>
          <a:r>
            <a:rPr lang="de-DE" sz="1800" b="1" kern="1200" smtClean="0">
              <a:solidFill>
                <a:schemeClr val="bg1"/>
              </a:solidFill>
            </a:rPr>
            <a:t>Management:</a:t>
          </a:r>
          <a:br>
            <a:rPr lang="de-DE" sz="1800" b="1" kern="1200" smtClean="0">
              <a:solidFill>
                <a:schemeClr val="bg1"/>
              </a:solidFill>
            </a:rPr>
          </a:br>
          <a:r>
            <a:rPr lang="de-DE" sz="1800" b="1" kern="1200" smtClean="0">
              <a:solidFill>
                <a:schemeClr val="bg1"/>
              </a:solidFill>
            </a:rPr>
            <a:t> Analysis &amp; Workaround</a:t>
          </a:r>
          <a:endParaRPr lang="de-DE" sz="1800" b="1" kern="1200">
            <a:solidFill>
              <a:schemeClr val="bg1"/>
            </a:solidFill>
          </a:endParaRPr>
        </a:p>
      </dsp:txBody>
      <dsp:txXfrm>
        <a:off x="2691588" y="0"/>
        <a:ext cx="2502907" cy="1415096"/>
      </dsp:txXfrm>
    </dsp:sp>
    <dsp:sp modelId="{4672E37E-1327-4368-B092-5169F90FF13A}">
      <dsp:nvSpPr>
        <dsp:cNvPr id="0" name=""/>
        <dsp:cNvSpPr/>
      </dsp:nvSpPr>
      <dsp:spPr>
        <a:xfrm>
          <a:off x="2941879" y="1416478"/>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ctr" defTabSz="622300">
            <a:lnSpc>
              <a:spcPct val="90000"/>
            </a:lnSpc>
            <a:spcBef>
              <a:spcPct val="0"/>
            </a:spcBef>
            <a:spcAft>
              <a:spcPct val="35000"/>
            </a:spcAft>
          </a:pPr>
          <a:r>
            <a:rPr lang="en-US" sz="1400" kern="1200" noProof="0" smtClean="0"/>
            <a:t>Problem</a:t>
          </a:r>
          <a:endParaRPr lang="en-US" sz="1400" kern="1200" noProof="0"/>
        </a:p>
        <a:p>
          <a:pPr marL="114300" lvl="1" indent="-114300" algn="l" defTabSz="533400">
            <a:lnSpc>
              <a:spcPct val="90000"/>
            </a:lnSpc>
            <a:spcBef>
              <a:spcPct val="0"/>
            </a:spcBef>
            <a:spcAft>
              <a:spcPct val="15000"/>
            </a:spcAft>
            <a:buChar char="•"/>
          </a:pPr>
          <a:r>
            <a:rPr lang="en-US" sz="1200" kern="1200" noProof="0" smtClean="0"/>
            <a:t>Category: SW/Service</a:t>
          </a:r>
          <a:endParaRPr lang="en-US" sz="1200" kern="1200" noProof="0"/>
        </a:p>
        <a:p>
          <a:pPr marL="114300" lvl="1" indent="-114300" algn="l" defTabSz="533400">
            <a:lnSpc>
              <a:spcPct val="90000"/>
            </a:lnSpc>
            <a:spcBef>
              <a:spcPct val="0"/>
            </a:spcBef>
            <a:spcAft>
              <a:spcPct val="15000"/>
            </a:spcAft>
            <a:buChar char="•"/>
          </a:pPr>
          <a:r>
            <a:rPr lang="en-US" sz="1200" kern="1200" noProof="0" smtClean="0"/>
            <a:t>Impact: High (all users)</a:t>
          </a:r>
          <a:endParaRPr lang="en-US" sz="1200" kern="1200" noProof="0"/>
        </a:p>
        <a:p>
          <a:pPr marL="114300" lvl="1" indent="-114300" algn="l" defTabSz="533400">
            <a:lnSpc>
              <a:spcPct val="90000"/>
            </a:lnSpc>
            <a:spcBef>
              <a:spcPct val="0"/>
            </a:spcBef>
            <a:spcAft>
              <a:spcPct val="15000"/>
            </a:spcAft>
            <a:buChar char="•"/>
          </a:pPr>
          <a:r>
            <a:rPr lang="en-US" sz="1200" kern="1200" noProof="0" smtClean="0"/>
            <a:t>Urgency: Low (no critical SLA violations)</a:t>
          </a:r>
          <a:endParaRPr lang="en-US" sz="1200" kern="1200" noProof="0"/>
        </a:p>
      </dsp:txBody>
      <dsp:txXfrm>
        <a:off x="2983535" y="1458134"/>
        <a:ext cx="1919014" cy="1338924"/>
      </dsp:txXfrm>
    </dsp:sp>
    <dsp:sp modelId="{3D7D6C1C-D8BB-4A7F-BFBF-1AE91E207BE1}">
      <dsp:nvSpPr>
        <dsp:cNvPr id="0" name=""/>
        <dsp:cNvSpPr/>
      </dsp:nvSpPr>
      <dsp:spPr>
        <a:xfrm>
          <a:off x="2941879" y="3057520"/>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ctr" defTabSz="622300">
            <a:lnSpc>
              <a:spcPct val="90000"/>
            </a:lnSpc>
            <a:spcBef>
              <a:spcPct val="0"/>
            </a:spcBef>
            <a:spcAft>
              <a:spcPct val="35000"/>
            </a:spcAft>
          </a:pPr>
          <a:r>
            <a:rPr lang="de-DE" sz="1400" kern="1200" smtClean="0"/>
            <a:t>Workaround</a:t>
          </a:r>
          <a:endParaRPr lang="de-DE" sz="1600" kern="1200"/>
        </a:p>
        <a:p>
          <a:pPr marL="114300" lvl="1" indent="-114300" algn="l" defTabSz="533400">
            <a:lnSpc>
              <a:spcPct val="90000"/>
            </a:lnSpc>
            <a:spcBef>
              <a:spcPct val="0"/>
            </a:spcBef>
            <a:spcAft>
              <a:spcPct val="15000"/>
            </a:spcAft>
            <a:buChar char="•"/>
          </a:pPr>
          <a:r>
            <a:rPr lang="en-US" sz="1200" kern="1200" noProof="0" smtClean="0"/>
            <a:t>Back-up log file</a:t>
          </a:r>
          <a:endParaRPr lang="de-DE" sz="1200" kern="1200"/>
        </a:p>
        <a:p>
          <a:pPr marL="114300" lvl="1" indent="-114300" algn="l" defTabSz="533400">
            <a:lnSpc>
              <a:spcPct val="90000"/>
            </a:lnSpc>
            <a:spcBef>
              <a:spcPct val="0"/>
            </a:spcBef>
            <a:spcAft>
              <a:spcPct val="15000"/>
            </a:spcAft>
            <a:buChar char="•"/>
          </a:pPr>
          <a:r>
            <a:rPr lang="de-DE" sz="1200" kern="1200" noProof="0" smtClean="0"/>
            <a:t>Empty log </a:t>
          </a:r>
          <a:r>
            <a:rPr lang="de-DE" sz="1200" kern="1200" noProof="0" err="1" smtClean="0"/>
            <a:t>file</a:t>
          </a:r>
          <a:endParaRPr lang="de-DE" sz="1200" kern="1200"/>
        </a:p>
        <a:p>
          <a:pPr marL="114300" lvl="1" indent="-114300" algn="l" defTabSz="533400">
            <a:lnSpc>
              <a:spcPct val="90000"/>
            </a:lnSpc>
            <a:spcBef>
              <a:spcPct val="0"/>
            </a:spcBef>
            <a:spcAft>
              <a:spcPct val="15000"/>
            </a:spcAft>
            <a:buChar char="•"/>
          </a:pPr>
          <a:r>
            <a:rPr lang="de-DE" sz="1200" kern="1200" err="1" smtClean="0"/>
            <a:t>Reboot</a:t>
          </a:r>
          <a:r>
            <a:rPr lang="de-DE" sz="1200" kern="1200" smtClean="0"/>
            <a:t> </a:t>
          </a:r>
          <a:r>
            <a:rPr lang="de-DE" sz="1200" kern="1200" err="1" smtClean="0"/>
            <a:t>system</a:t>
          </a:r>
          <a:endParaRPr lang="de-DE" sz="1200" kern="1200"/>
        </a:p>
      </dsp:txBody>
      <dsp:txXfrm>
        <a:off x="2983535" y="3099176"/>
        <a:ext cx="1919014" cy="1338924"/>
      </dsp:txXfrm>
    </dsp:sp>
    <dsp:sp modelId="{DEEC85C9-CA87-42DD-B066-459C984369EA}">
      <dsp:nvSpPr>
        <dsp:cNvPr id="0" name=""/>
        <dsp:cNvSpPr/>
      </dsp:nvSpPr>
      <dsp:spPr>
        <a:xfrm>
          <a:off x="5382214" y="0"/>
          <a:ext cx="2502907" cy="47169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smtClean="0">
              <a:solidFill>
                <a:schemeClr val="bg1"/>
              </a:solidFill>
            </a:rPr>
            <a:t>Problem</a:t>
          </a:r>
          <a:br>
            <a:rPr lang="de-DE" sz="1800" b="1" kern="1200" smtClean="0">
              <a:solidFill>
                <a:schemeClr val="bg1"/>
              </a:solidFill>
            </a:rPr>
          </a:br>
          <a:r>
            <a:rPr lang="de-DE" sz="1800" b="1" kern="1200" smtClean="0">
              <a:solidFill>
                <a:schemeClr val="bg1"/>
              </a:solidFill>
            </a:rPr>
            <a:t>Management: Resolution</a:t>
          </a:r>
          <a:endParaRPr lang="de-DE" sz="1800" b="1" kern="1200">
            <a:solidFill>
              <a:schemeClr val="bg1"/>
            </a:solidFill>
          </a:endParaRPr>
        </a:p>
      </dsp:txBody>
      <dsp:txXfrm>
        <a:off x="5382214" y="0"/>
        <a:ext cx="2502907" cy="1415096"/>
      </dsp:txXfrm>
    </dsp:sp>
    <dsp:sp modelId="{459DD1C4-BAEC-4C56-9D6C-79F563539889}">
      <dsp:nvSpPr>
        <dsp:cNvPr id="0" name=""/>
        <dsp:cNvSpPr/>
      </dsp:nvSpPr>
      <dsp:spPr>
        <a:xfrm>
          <a:off x="5632505" y="1416478"/>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ctr" defTabSz="622300">
            <a:lnSpc>
              <a:spcPct val="90000"/>
            </a:lnSpc>
            <a:spcBef>
              <a:spcPct val="0"/>
            </a:spcBef>
            <a:spcAft>
              <a:spcPct val="35000"/>
            </a:spcAft>
          </a:pPr>
          <a:r>
            <a:rPr lang="en-US" sz="1400" kern="1200" noProof="0" smtClean="0"/>
            <a:t>Known</a:t>
          </a:r>
          <a:r>
            <a:rPr lang="de-DE" sz="1400" kern="1200" smtClean="0"/>
            <a:t> </a:t>
          </a:r>
          <a:r>
            <a:rPr lang="de-DE" sz="1400" kern="1200" err="1" smtClean="0"/>
            <a:t>error</a:t>
          </a:r>
          <a:endParaRPr lang="de-DE" sz="1400" kern="1200"/>
        </a:p>
        <a:p>
          <a:pPr marL="114300" lvl="1" indent="-114300" algn="l" defTabSz="533400">
            <a:lnSpc>
              <a:spcPct val="90000"/>
            </a:lnSpc>
            <a:spcBef>
              <a:spcPct val="0"/>
            </a:spcBef>
            <a:spcAft>
              <a:spcPct val="15000"/>
            </a:spcAft>
            <a:buChar char="•"/>
          </a:pPr>
          <a:r>
            <a:rPr lang="en-US" sz="1200" kern="1200" noProof="0" smtClean="0"/>
            <a:t>Error when writing log files causes job interruption</a:t>
          </a:r>
          <a:endParaRPr lang="en-US" sz="1200" kern="1200" noProof="0"/>
        </a:p>
        <a:p>
          <a:pPr marL="114300" lvl="1" indent="-114300" algn="l" defTabSz="533400">
            <a:lnSpc>
              <a:spcPct val="90000"/>
            </a:lnSpc>
            <a:spcBef>
              <a:spcPct val="0"/>
            </a:spcBef>
            <a:spcAft>
              <a:spcPct val="15000"/>
            </a:spcAft>
            <a:buChar char="•"/>
          </a:pPr>
          <a:r>
            <a:rPr lang="en-US" sz="1200" kern="1200" noProof="0" smtClean="0"/>
            <a:t>Maximum file size of server log file exceeded</a:t>
          </a:r>
          <a:endParaRPr lang="en-US" sz="1200" kern="1200" noProof="0"/>
        </a:p>
      </dsp:txBody>
      <dsp:txXfrm>
        <a:off x="5674161" y="1458134"/>
        <a:ext cx="1919014" cy="1338924"/>
      </dsp:txXfrm>
    </dsp:sp>
    <dsp:sp modelId="{B58FDEFA-578D-4726-9E04-ECE058C787FE}">
      <dsp:nvSpPr>
        <dsp:cNvPr id="0" name=""/>
        <dsp:cNvSpPr/>
      </dsp:nvSpPr>
      <dsp:spPr>
        <a:xfrm>
          <a:off x="5632505" y="3057520"/>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ctr" defTabSz="622300">
            <a:lnSpc>
              <a:spcPct val="90000"/>
            </a:lnSpc>
            <a:spcBef>
              <a:spcPct val="0"/>
            </a:spcBef>
            <a:spcAft>
              <a:spcPct val="35000"/>
            </a:spcAft>
          </a:pPr>
          <a:r>
            <a:rPr lang="de-DE" sz="1400" kern="1200" smtClean="0"/>
            <a:t>Resolution</a:t>
          </a:r>
          <a:endParaRPr lang="de-DE" sz="1600" kern="1200"/>
        </a:p>
        <a:p>
          <a:pPr marL="114300" lvl="1" indent="-114300" algn="l" defTabSz="533400">
            <a:lnSpc>
              <a:spcPct val="90000"/>
            </a:lnSpc>
            <a:spcBef>
              <a:spcPct val="0"/>
            </a:spcBef>
            <a:spcAft>
              <a:spcPct val="15000"/>
            </a:spcAft>
            <a:buChar char="•"/>
          </a:pPr>
          <a:r>
            <a:rPr lang="de-DE" sz="1200" u="sng" kern="1200" dirty="0" smtClean="0"/>
            <a:t>Request </a:t>
          </a:r>
          <a:r>
            <a:rPr lang="en-US" sz="1200" u="sng" kern="1200" noProof="0" dirty="0" smtClean="0"/>
            <a:t>for</a:t>
          </a:r>
          <a:r>
            <a:rPr lang="de-DE" sz="1200" u="sng" kern="1200" dirty="0" smtClean="0"/>
            <a:t> Change: </a:t>
          </a:r>
          <a:r>
            <a:rPr lang="de-DE" sz="1200" u="none" kern="1200" dirty="0" err="1" smtClean="0"/>
            <a:t>Install</a:t>
          </a:r>
          <a:r>
            <a:rPr lang="de-DE" sz="1200" u="none" kern="1200" dirty="0" smtClean="0"/>
            <a:t> </a:t>
          </a:r>
          <a:r>
            <a:rPr lang="de-DE" sz="1200" u="none" kern="1200" dirty="0" err="1" smtClean="0"/>
            <a:t>patch</a:t>
          </a:r>
          <a:r>
            <a:rPr lang="de-DE" sz="1200" u="none" kern="1200" dirty="0" smtClean="0"/>
            <a:t> T12-02 on pclx3</a:t>
          </a:r>
          <a:endParaRPr lang="de-DE" sz="1200" u="none" kern="1200" dirty="0"/>
        </a:p>
        <a:p>
          <a:pPr marL="114300" lvl="1" indent="-114300" algn="l" defTabSz="533400">
            <a:lnSpc>
              <a:spcPct val="90000"/>
            </a:lnSpc>
            <a:spcBef>
              <a:spcPct val="0"/>
            </a:spcBef>
            <a:spcAft>
              <a:spcPct val="15000"/>
            </a:spcAft>
            <a:buChar char="•"/>
          </a:pPr>
          <a:r>
            <a:rPr lang="de-DE" sz="1200" kern="1200" smtClean="0"/>
            <a:t>Patch available</a:t>
          </a:r>
          <a:endParaRPr lang="de-DE" sz="1200" u="none" kern="1200" dirty="0"/>
        </a:p>
      </dsp:txBody>
      <dsp:txXfrm>
        <a:off x="5674161" y="3099176"/>
        <a:ext cx="1919014" cy="13389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1D662-ECC4-4446-B215-56FB628A75BD}">
      <dsp:nvSpPr>
        <dsp:cNvPr id="0" name=""/>
        <dsp:cNvSpPr/>
      </dsp:nvSpPr>
      <dsp:spPr>
        <a:xfrm>
          <a:off x="2188832" y="2154"/>
          <a:ext cx="2462437" cy="942059"/>
        </a:xfrm>
        <a:prstGeom prst="roundRect">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noProof="0" dirty="0" smtClean="0"/>
            <a:t>Invisible coordination</a:t>
          </a:r>
          <a:endParaRPr lang="en-GB" sz="2400" kern="1200" noProof="0" dirty="0"/>
        </a:p>
      </dsp:txBody>
      <dsp:txXfrm>
        <a:off x="2234820" y="48142"/>
        <a:ext cx="2370461" cy="850083"/>
      </dsp:txXfrm>
    </dsp:sp>
    <dsp:sp modelId="{34C6CEAC-E3EB-F648-91A0-CF95E420F6F9}">
      <dsp:nvSpPr>
        <dsp:cNvPr id="0" name=""/>
        <dsp:cNvSpPr/>
      </dsp:nvSpPr>
      <dsp:spPr>
        <a:xfrm>
          <a:off x="2188832" y="991316"/>
          <a:ext cx="2462437" cy="942059"/>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noProof="0" dirty="0" smtClean="0"/>
            <a:t>…</a:t>
          </a:r>
          <a:endParaRPr lang="en-GB" sz="2400" kern="1200" noProof="0" dirty="0"/>
        </a:p>
      </dsp:txBody>
      <dsp:txXfrm>
        <a:off x="2234820" y="1037304"/>
        <a:ext cx="2370461" cy="850083"/>
      </dsp:txXfrm>
    </dsp:sp>
    <dsp:sp modelId="{4A7F2DDD-14CA-CA45-8BAD-696F484A53A8}">
      <dsp:nvSpPr>
        <dsp:cNvPr id="0" name=""/>
        <dsp:cNvSpPr/>
      </dsp:nvSpPr>
      <dsp:spPr>
        <a:xfrm>
          <a:off x="2188832" y="1980479"/>
          <a:ext cx="2462437" cy="942059"/>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noProof="0" dirty="0" smtClean="0"/>
            <a:t>Matchmaking</a:t>
          </a:r>
          <a:endParaRPr lang="en-GB" sz="2400" kern="1200" noProof="0" dirty="0"/>
        </a:p>
      </dsp:txBody>
      <dsp:txXfrm>
        <a:off x="2234820" y="2026467"/>
        <a:ext cx="2370461" cy="850083"/>
      </dsp:txXfrm>
    </dsp:sp>
    <dsp:sp modelId="{8CBFF12F-9C19-D64C-AA3B-403C49E9D0BE}">
      <dsp:nvSpPr>
        <dsp:cNvPr id="0" name=""/>
        <dsp:cNvSpPr/>
      </dsp:nvSpPr>
      <dsp:spPr>
        <a:xfrm>
          <a:off x="2188832" y="2969641"/>
          <a:ext cx="2462437" cy="942059"/>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noProof="0" dirty="0" smtClean="0"/>
            <a:t>…</a:t>
          </a:r>
          <a:endParaRPr lang="en-GB" sz="2400" kern="1200" noProof="0" dirty="0"/>
        </a:p>
      </dsp:txBody>
      <dsp:txXfrm>
        <a:off x="2234820" y="3015629"/>
        <a:ext cx="2370461" cy="850083"/>
      </dsp:txXfrm>
    </dsp:sp>
    <dsp:sp modelId="{1AD0FAE3-CB0F-1F4C-93D1-7A6CACBD0C2E}">
      <dsp:nvSpPr>
        <dsp:cNvPr id="0" name=""/>
        <dsp:cNvSpPr/>
      </dsp:nvSpPr>
      <dsp:spPr>
        <a:xfrm>
          <a:off x="2188832" y="3958803"/>
          <a:ext cx="2462437" cy="942059"/>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kern="1200" dirty="0" err="1" smtClean="0"/>
            <a:t>Full</a:t>
          </a:r>
          <a:r>
            <a:rPr lang="de-DE" sz="2400" kern="1200" dirty="0" smtClean="0"/>
            <a:t> </a:t>
          </a:r>
          <a:r>
            <a:rPr lang="de-DE" sz="2400" kern="1200" dirty="0" err="1" smtClean="0"/>
            <a:t>service</a:t>
          </a:r>
          <a:r>
            <a:rPr lang="de-DE" sz="2400" kern="1200" dirty="0" smtClean="0"/>
            <a:t> </a:t>
          </a:r>
          <a:r>
            <a:rPr lang="de-DE" sz="2400" kern="1200" dirty="0" err="1" smtClean="0"/>
            <a:t>integration</a:t>
          </a:r>
          <a:endParaRPr lang="de-DE" sz="2400" kern="1200" dirty="0"/>
        </a:p>
      </dsp:txBody>
      <dsp:txXfrm>
        <a:off x="2234820" y="4004791"/>
        <a:ext cx="2370461" cy="85008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22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6B81D-960B-4D93-9835-507E5CE63345}" type="datetimeFigureOut">
              <a:rPr lang="de-DE" smtClean="0"/>
              <a:t>18.05.17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6601-BCEE-4941-9E40-EA1C8660640A}" type="slidenum">
              <a:rPr lang="de-DE" smtClean="0"/>
              <a:t>‹#›</a:t>
            </a:fld>
            <a:endParaRPr lang="de-DE"/>
          </a:p>
        </p:txBody>
      </p:sp>
    </p:spTree>
    <p:extLst>
      <p:ext uri="{BB962C8B-B14F-4D97-AF65-F5344CB8AC3E}">
        <p14:creationId xmlns:p14="http://schemas.microsoft.com/office/powerpoint/2010/main" val="121557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1</a:t>
            </a:fld>
            <a:endParaRPr lang="de-DE"/>
          </a:p>
        </p:txBody>
      </p:sp>
    </p:spTree>
    <p:extLst>
      <p:ext uri="{BB962C8B-B14F-4D97-AF65-F5344CB8AC3E}">
        <p14:creationId xmlns:p14="http://schemas.microsoft.com/office/powerpoint/2010/main" val="110375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172A6601-BCEE-4941-9E40-EA1C8660640A}" type="slidenum">
              <a:rPr lang="de-DE" smtClean="0"/>
              <a:t>18</a:t>
            </a:fld>
            <a:endParaRPr lang="de-DE"/>
          </a:p>
        </p:txBody>
      </p:sp>
    </p:spTree>
    <p:extLst>
      <p:ext uri="{BB962C8B-B14F-4D97-AF65-F5344CB8AC3E}">
        <p14:creationId xmlns:p14="http://schemas.microsoft.com/office/powerpoint/2010/main" val="248931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19</a:t>
            </a:fld>
            <a:endParaRPr lang="de-DE"/>
          </a:p>
        </p:txBody>
      </p:sp>
    </p:spTree>
    <p:extLst>
      <p:ext uri="{BB962C8B-B14F-4D97-AF65-F5344CB8AC3E}">
        <p14:creationId xmlns:p14="http://schemas.microsoft.com/office/powerpoint/2010/main" val="188054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Picture fixed</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21</a:t>
            </a:fld>
            <a:endParaRPr lang="de-DE"/>
          </a:p>
        </p:txBody>
      </p:sp>
    </p:spTree>
    <p:extLst>
      <p:ext uri="{BB962C8B-B14F-4D97-AF65-F5344CB8AC3E}">
        <p14:creationId xmlns:p14="http://schemas.microsoft.com/office/powerpoint/2010/main" val="80584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FitSM-3</a:t>
            </a:r>
          </a:p>
          <a:p>
            <a:r>
              <a:rPr lang="en-US" b="1" dirty="0" smtClean="0"/>
              <a:t>Owner – define</a:t>
            </a:r>
          </a:p>
          <a:p>
            <a:r>
              <a:rPr lang="en-US" b="1" dirty="0" smtClean="0"/>
              <a:t>Manager – control</a:t>
            </a:r>
          </a:p>
          <a:p>
            <a:r>
              <a:rPr lang="en-US" b="1" dirty="0" smtClean="0"/>
              <a:t>Staff - do</a:t>
            </a:r>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22</a:t>
            </a:fld>
            <a:endParaRPr lang="de-DE"/>
          </a:p>
        </p:txBody>
      </p:sp>
    </p:spTree>
    <p:extLst>
      <p:ext uri="{BB962C8B-B14F-4D97-AF65-F5344CB8AC3E}">
        <p14:creationId xmlns:p14="http://schemas.microsoft.com/office/powerpoint/2010/main" val="378409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23</a:t>
            </a:fld>
            <a:endParaRPr lang="de-DE"/>
          </a:p>
        </p:txBody>
      </p:sp>
    </p:spTree>
    <p:extLst>
      <p:ext uri="{BB962C8B-B14F-4D97-AF65-F5344CB8AC3E}">
        <p14:creationId xmlns:p14="http://schemas.microsoft.com/office/powerpoint/2010/main" val="188054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Theory</a:t>
            </a:r>
          </a:p>
          <a:p>
            <a:r>
              <a:rPr lang="en-US" dirty="0" smtClean="0"/>
              <a:t>What</a:t>
            </a:r>
            <a:r>
              <a:rPr lang="en-US" baseline="0" dirty="0" smtClean="0"/>
              <a:t> is an example of a type of system?</a:t>
            </a:r>
          </a:p>
          <a:p>
            <a:r>
              <a:rPr lang="en-US" baseline="0" dirty="0" smtClean="0"/>
              <a:t>Engine? And its parts</a:t>
            </a:r>
          </a:p>
          <a:p>
            <a:r>
              <a:rPr lang="en-US" baseline="0" dirty="0" smtClean="0"/>
              <a:t>Go bigger, what else? Traffic system, process and procedures for with a governing body </a:t>
            </a:r>
          </a:p>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24</a:t>
            </a:fld>
            <a:endParaRPr lang="de-DE"/>
          </a:p>
        </p:txBody>
      </p:sp>
    </p:spTree>
    <p:extLst>
      <p:ext uri="{BB962C8B-B14F-4D97-AF65-F5344CB8AC3E}">
        <p14:creationId xmlns:p14="http://schemas.microsoft.com/office/powerpoint/2010/main" val="3897145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Does anyone has experience with </a:t>
            </a:r>
            <a:r>
              <a:rPr lang="en-US" b="1" dirty="0" err="1" smtClean="0"/>
              <a:t>itil</a:t>
            </a:r>
            <a:r>
              <a:rPr lang="en-US" b="1" dirty="0" smtClean="0"/>
              <a:t>,</a:t>
            </a:r>
            <a:r>
              <a:rPr lang="en-US" b="1" baseline="0" dirty="0" smtClean="0"/>
              <a:t> iso2k? Any struggles?</a:t>
            </a:r>
            <a:endParaRPr lang="en-US" b="1" dirty="0" smtClean="0"/>
          </a:p>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27</a:t>
            </a:fld>
            <a:endParaRPr lang="de-DE"/>
          </a:p>
        </p:txBody>
      </p:sp>
    </p:spTree>
    <p:extLst>
      <p:ext uri="{BB962C8B-B14F-4D97-AF65-F5344CB8AC3E}">
        <p14:creationId xmlns:p14="http://schemas.microsoft.com/office/powerpoint/2010/main" val="72501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30</a:t>
            </a:fld>
            <a:endParaRPr lang="de-DE"/>
          </a:p>
        </p:txBody>
      </p:sp>
    </p:spTree>
    <p:extLst>
      <p:ext uri="{BB962C8B-B14F-4D97-AF65-F5344CB8AC3E}">
        <p14:creationId xmlns:p14="http://schemas.microsoft.com/office/powerpoint/2010/main" val="47289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the same language – e.g. Helix Nebula, </a:t>
            </a:r>
            <a:r>
              <a:rPr lang="en-US" b="1" dirty="0" smtClean="0"/>
              <a:t>EGI</a:t>
            </a:r>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32</a:t>
            </a:fld>
            <a:endParaRPr lang="de-DE"/>
          </a:p>
        </p:txBody>
      </p:sp>
    </p:spTree>
    <p:extLst>
      <p:ext uri="{BB962C8B-B14F-4D97-AF65-F5344CB8AC3E}">
        <p14:creationId xmlns:p14="http://schemas.microsoft.com/office/powerpoint/2010/main" val="385266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Why would you need top management committment?</a:t>
            </a:r>
          </a:p>
          <a:p>
            <a:r>
              <a:rPr lang="de-DE" dirty="0" smtClean="0"/>
              <a:t>e.g.</a:t>
            </a:r>
            <a:r>
              <a:rPr lang="de-DE" baseline="0" dirty="0" smtClean="0"/>
              <a:t> allocation of resources; gives managers a tool for pushing </a:t>
            </a:r>
            <a:r>
              <a:rPr lang="de-DE" b="0" baseline="0" dirty="0" smtClean="0"/>
              <a:t>staff </a:t>
            </a:r>
            <a:r>
              <a:rPr lang="de-DE" b="1" baseline="0" dirty="0" smtClean="0"/>
              <a:t>and authority </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35</a:t>
            </a:fld>
            <a:endParaRPr lang="de-DE"/>
          </a:p>
        </p:txBody>
      </p:sp>
    </p:spTree>
    <p:extLst>
      <p:ext uri="{BB962C8B-B14F-4D97-AF65-F5344CB8AC3E}">
        <p14:creationId xmlns:p14="http://schemas.microsoft.com/office/powerpoint/2010/main" val="2076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3</a:t>
            </a:fld>
            <a:endParaRPr lang="de-DE"/>
          </a:p>
        </p:txBody>
      </p:sp>
    </p:spTree>
    <p:extLst>
      <p:ext uri="{BB962C8B-B14F-4D97-AF65-F5344CB8AC3E}">
        <p14:creationId xmlns:p14="http://schemas.microsoft.com/office/powerpoint/2010/main" val="1810028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 time for reflection</a:t>
            </a:r>
          </a:p>
          <a:p>
            <a:r>
              <a:rPr lang="en-US" dirty="0" smtClean="0"/>
              <a:t>Must</a:t>
            </a:r>
            <a:r>
              <a:rPr lang="en-US" baseline="0" dirty="0" smtClean="0"/>
              <a:t> be meaningful and not for the sack of it</a:t>
            </a:r>
          </a:p>
          <a:p>
            <a:r>
              <a:rPr lang="en-US" b="1" baseline="0" dirty="0" smtClean="0"/>
              <a:t>Documentation must have: purpose and clear audience</a:t>
            </a:r>
            <a:endParaRPr lang="en-US" b="1" dirty="0" smtClean="0"/>
          </a:p>
        </p:txBody>
      </p:sp>
      <p:sp>
        <p:nvSpPr>
          <p:cNvPr id="4" name="Slide Number Placeholder 3"/>
          <p:cNvSpPr>
            <a:spLocks noGrp="1"/>
          </p:cNvSpPr>
          <p:nvPr>
            <p:ph type="sldNum" sz="quarter" idx="10"/>
          </p:nvPr>
        </p:nvSpPr>
        <p:spPr/>
        <p:txBody>
          <a:bodyPr/>
          <a:lstStyle/>
          <a:p>
            <a:fld id="{172A6601-BCEE-4941-9E40-EA1C8660640A}" type="slidenum">
              <a:rPr lang="de-DE" smtClean="0"/>
              <a:t>36</a:t>
            </a:fld>
            <a:endParaRPr lang="de-DE"/>
          </a:p>
        </p:txBody>
      </p:sp>
    </p:spTree>
    <p:extLst>
      <p:ext uri="{BB962C8B-B14F-4D97-AF65-F5344CB8AC3E}">
        <p14:creationId xmlns:p14="http://schemas.microsoft.com/office/powerpoint/2010/main" val="825612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38</a:t>
            </a:fld>
            <a:endParaRPr lang="de-DE"/>
          </a:p>
        </p:txBody>
      </p:sp>
    </p:spTree>
    <p:extLst>
      <p:ext uri="{BB962C8B-B14F-4D97-AF65-F5344CB8AC3E}">
        <p14:creationId xmlns:p14="http://schemas.microsoft.com/office/powerpoint/2010/main" val="872041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b)</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41</a:t>
            </a:fld>
            <a:endParaRPr lang="de-DE" smtClean="0">
              <a:ea typeface="ＭＳ Ｐゴシック"/>
              <a:cs typeface="ＭＳ Ｐゴシック"/>
            </a:endParaRPr>
          </a:p>
        </p:txBody>
      </p:sp>
    </p:spTree>
    <p:extLst>
      <p:ext uri="{BB962C8B-B14F-4D97-AF65-F5344CB8AC3E}">
        <p14:creationId xmlns:p14="http://schemas.microsoft.com/office/powerpoint/2010/main" val="1548188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a)</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42</a:t>
            </a:fld>
            <a:endParaRPr lang="de-DE" smtClean="0">
              <a:ea typeface="ＭＳ Ｐゴシック"/>
              <a:cs typeface="ＭＳ Ｐゴシック"/>
            </a:endParaRPr>
          </a:p>
        </p:txBody>
      </p:sp>
    </p:spTree>
    <p:extLst>
      <p:ext uri="{BB962C8B-B14F-4D97-AF65-F5344CB8AC3E}">
        <p14:creationId xmlns:p14="http://schemas.microsoft.com/office/powerpoint/2010/main" val="52689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d)</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43</a:t>
            </a:fld>
            <a:endParaRPr lang="de-DE" smtClean="0">
              <a:ea typeface="ＭＳ Ｐゴシック"/>
              <a:cs typeface="ＭＳ Ｐゴシック"/>
            </a:endParaRPr>
          </a:p>
        </p:txBody>
      </p:sp>
    </p:spTree>
    <p:extLst>
      <p:ext uri="{BB962C8B-B14F-4D97-AF65-F5344CB8AC3E}">
        <p14:creationId xmlns:p14="http://schemas.microsoft.com/office/powerpoint/2010/main" val="163459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SDTP template</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48</a:t>
            </a:fld>
            <a:endParaRPr lang="de-DE"/>
          </a:p>
        </p:txBody>
      </p:sp>
    </p:spTree>
    <p:extLst>
      <p:ext uri="{BB962C8B-B14F-4D97-AF65-F5344CB8AC3E}">
        <p14:creationId xmlns:p14="http://schemas.microsoft.com/office/powerpoint/2010/main" val="2567127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then what is in the service catalogue?</a:t>
            </a:r>
          </a:p>
          <a:p>
            <a:r>
              <a:rPr lang="en-US" b="1" dirty="0" smtClean="0"/>
              <a:t>What kind of information you would keep in portfolio and which in catalogue?</a:t>
            </a:r>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49</a:t>
            </a:fld>
            <a:endParaRPr lang="de-DE"/>
          </a:p>
        </p:txBody>
      </p:sp>
    </p:spTree>
    <p:extLst>
      <p:ext uri="{BB962C8B-B14F-4D97-AF65-F5344CB8AC3E}">
        <p14:creationId xmlns:p14="http://schemas.microsoft.com/office/powerpoint/2010/main" val="2512716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ITIL uses</a:t>
            </a:r>
            <a:r>
              <a:rPr lang="en-US" baseline="0" smtClean="0"/>
              <a:t> UC -&gt; however contract tends to have a legal connotation, which isn’t necessarily always the case</a:t>
            </a:r>
          </a:p>
          <a:p>
            <a:r>
              <a:rPr lang="en-US" baseline="0" smtClean="0"/>
              <a:t>Especially in the academic environment</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51</a:t>
            </a:fld>
            <a:endParaRPr lang="de-DE"/>
          </a:p>
        </p:txBody>
      </p:sp>
    </p:spTree>
    <p:extLst>
      <p:ext uri="{BB962C8B-B14F-4D97-AF65-F5344CB8AC3E}">
        <p14:creationId xmlns:p14="http://schemas.microsoft.com/office/powerpoint/2010/main" val="742841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First</a:t>
            </a:r>
            <a:r>
              <a:rPr lang="en-GB" b="1" baseline="0" dirty="0" smtClean="0"/>
              <a:t> to show example catalogue</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52</a:t>
            </a:fld>
            <a:endParaRPr lang="de-DE"/>
          </a:p>
        </p:txBody>
      </p:sp>
    </p:spTree>
    <p:extLst>
      <p:ext uri="{BB962C8B-B14F-4D97-AF65-F5344CB8AC3E}">
        <p14:creationId xmlns:p14="http://schemas.microsoft.com/office/powerpoint/2010/main" val="367065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OLA/UA is needed with key components providers not all of them according</a:t>
            </a:r>
            <a:r>
              <a:rPr lang="en-GB" baseline="0" dirty="0" smtClean="0"/>
              <a:t> to </a:t>
            </a:r>
            <a:r>
              <a:rPr lang="en-GB" baseline="0" dirty="0" err="1" smtClean="0"/>
              <a:t>FitSM</a:t>
            </a:r>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54</a:t>
            </a:fld>
            <a:endParaRPr lang="de-DE"/>
          </a:p>
        </p:txBody>
      </p:sp>
    </p:spTree>
    <p:extLst>
      <p:ext uri="{BB962C8B-B14F-4D97-AF65-F5344CB8AC3E}">
        <p14:creationId xmlns:p14="http://schemas.microsoft.com/office/powerpoint/2010/main" val="21247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endParaRPr lang="de-DE" smtClean="0"/>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4</a:t>
            </a:fld>
            <a:endParaRPr lang="de-DE" smtClean="0">
              <a:ea typeface="ＭＳ Ｐゴシック"/>
              <a:cs typeface="ＭＳ Ｐゴシック"/>
            </a:endParaRPr>
          </a:p>
        </p:txBody>
      </p:sp>
    </p:spTree>
    <p:extLst>
      <p:ext uri="{BB962C8B-B14F-4D97-AF65-F5344CB8AC3E}">
        <p14:creationId xmlns:p14="http://schemas.microsoft.com/office/powerpoint/2010/main" val="155129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 many SLAs are needed to</a:t>
            </a:r>
            <a:r>
              <a:rPr lang="en-US" baseline="0" smtClean="0"/>
              <a:t> cover a service catalogue?</a:t>
            </a:r>
          </a:p>
          <a:p>
            <a:r>
              <a:rPr lang="en-US" baseline="0" smtClean="0"/>
              <a:t>At least 1 = what is this called? A corporate SLA – 1 SLA covering all services</a:t>
            </a:r>
          </a:p>
          <a:p>
            <a:r>
              <a:rPr lang="en-US" baseline="0" smtClean="0"/>
              <a:t>What is a good timeframe to review SLAs? When else might be a good time to review it?</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55</a:t>
            </a:fld>
            <a:endParaRPr lang="de-DE"/>
          </a:p>
        </p:txBody>
      </p:sp>
    </p:spTree>
    <p:extLst>
      <p:ext uri="{BB962C8B-B14F-4D97-AF65-F5344CB8AC3E}">
        <p14:creationId xmlns:p14="http://schemas.microsoft.com/office/powerpoint/2010/main" val="1213437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Show FitSM</a:t>
            </a:r>
            <a:r>
              <a:rPr lang="en-GB" b="1" baseline="0" dirty="0" smtClean="0"/>
              <a:t> example of SLA</a:t>
            </a:r>
            <a:endParaRPr lang="en-GB" b="1" dirty="0" smtClean="0"/>
          </a:p>
        </p:txBody>
      </p:sp>
      <p:sp>
        <p:nvSpPr>
          <p:cNvPr id="4" name="Slide Number Placeholder 3"/>
          <p:cNvSpPr>
            <a:spLocks noGrp="1"/>
          </p:cNvSpPr>
          <p:nvPr>
            <p:ph type="sldNum" sz="quarter" idx="10"/>
          </p:nvPr>
        </p:nvSpPr>
        <p:spPr/>
        <p:txBody>
          <a:bodyPr/>
          <a:lstStyle/>
          <a:p>
            <a:fld id="{172A6601-BCEE-4941-9E40-EA1C8660640A}" type="slidenum">
              <a:rPr lang="de-DE" smtClean="0"/>
              <a:t>56</a:t>
            </a:fld>
            <a:endParaRPr lang="de-DE"/>
          </a:p>
        </p:txBody>
      </p:sp>
    </p:spTree>
    <p:extLst>
      <p:ext uri="{BB962C8B-B14F-4D97-AF65-F5344CB8AC3E}">
        <p14:creationId xmlns:p14="http://schemas.microsoft.com/office/powerpoint/2010/main" val="393799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Use</a:t>
            </a:r>
            <a:r>
              <a:rPr lang="en-US" baseline="0" smtClean="0"/>
              <a:t> EGI as an example</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57</a:t>
            </a:fld>
            <a:endParaRPr lang="de-DE"/>
          </a:p>
        </p:txBody>
      </p:sp>
    </p:spTree>
    <p:extLst>
      <p:ext uri="{BB962C8B-B14F-4D97-AF65-F5344CB8AC3E}">
        <p14:creationId xmlns:p14="http://schemas.microsoft.com/office/powerpoint/2010/main" val="2747568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Nice to have</a:t>
            </a:r>
            <a:r>
              <a:rPr lang="en-US" baseline="0" smtClean="0"/>
              <a:t> in one place all of the different reports that need to be produced for monitoring/management purposes</a:t>
            </a:r>
          </a:p>
          <a:p>
            <a:r>
              <a:rPr lang="en-US" baseline="0" smtClean="0"/>
              <a:t>What kind of reports do you think will be produced?</a:t>
            </a:r>
          </a:p>
          <a:p>
            <a:r>
              <a:rPr lang="en-US" baseline="0" smtClean="0"/>
              <a:t>Where will it say what reports to produced?</a:t>
            </a:r>
          </a:p>
          <a:p>
            <a:r>
              <a:rPr lang="en-US" baseline="0" smtClean="0"/>
              <a:t>Will reports come from other areas? (e.g. processes)</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60</a:t>
            </a:fld>
            <a:endParaRPr lang="de-DE"/>
          </a:p>
        </p:txBody>
      </p:sp>
    </p:spTree>
    <p:extLst>
      <p:ext uri="{BB962C8B-B14F-4D97-AF65-F5344CB8AC3E}">
        <p14:creationId xmlns:p14="http://schemas.microsoft.com/office/powerpoint/2010/main" val="2960688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62</a:t>
            </a:fld>
            <a:endParaRPr lang="de-DE"/>
          </a:p>
        </p:txBody>
      </p:sp>
    </p:spTree>
    <p:extLst>
      <p:ext uri="{BB962C8B-B14F-4D97-AF65-F5344CB8AC3E}">
        <p14:creationId xmlns:p14="http://schemas.microsoft.com/office/powerpoint/2010/main" val="1377053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part of utility or warranty?</a:t>
            </a:r>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65</a:t>
            </a:fld>
            <a:endParaRPr lang="de-DE"/>
          </a:p>
        </p:txBody>
      </p:sp>
    </p:spTree>
    <p:extLst>
      <p:ext uri="{BB962C8B-B14F-4D97-AF65-F5344CB8AC3E}">
        <p14:creationId xmlns:p14="http://schemas.microsoft.com/office/powerpoint/2010/main" val="1123838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Same as</a:t>
            </a:r>
            <a:r>
              <a:rPr lang="en-US" baseline="0" smtClean="0"/>
              <a:t> capacity management, the b</a:t>
            </a:r>
            <a:r>
              <a:rPr lang="en-US" smtClean="0"/>
              <a:t>iggest output of this process is going to the plans, then</a:t>
            </a:r>
            <a:r>
              <a:rPr lang="en-US" baseline="0" smtClean="0"/>
              <a:t> monitoring and updating them</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66</a:t>
            </a:fld>
            <a:endParaRPr lang="de-DE"/>
          </a:p>
        </p:txBody>
      </p:sp>
    </p:spTree>
    <p:extLst>
      <p:ext uri="{BB962C8B-B14F-4D97-AF65-F5344CB8AC3E}">
        <p14:creationId xmlns:p14="http://schemas.microsoft.com/office/powerpoint/2010/main" val="2166476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Where</a:t>
            </a:r>
            <a:r>
              <a:rPr lang="en-US" baseline="0" smtClean="0"/>
              <a:t> do you think these aspects will be written/governed? A: policies</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73</a:t>
            </a:fld>
            <a:endParaRPr lang="de-DE"/>
          </a:p>
        </p:txBody>
      </p:sp>
    </p:spTree>
    <p:extLst>
      <p:ext uri="{BB962C8B-B14F-4D97-AF65-F5344CB8AC3E}">
        <p14:creationId xmlns:p14="http://schemas.microsoft.com/office/powerpoint/2010/main" val="1068578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haven’t gotten to it</a:t>
            </a:r>
            <a:r>
              <a:rPr lang="en-US" baseline="0" smtClean="0"/>
              <a:t> yet, but d</a:t>
            </a:r>
            <a:r>
              <a:rPr lang="en-US" smtClean="0"/>
              <a:t>oes anyone know the relevant ISO standard</a:t>
            </a:r>
            <a:r>
              <a:rPr lang="en-US" baseline="0" smtClean="0"/>
              <a:t> regarding information security?</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75</a:t>
            </a:fld>
            <a:endParaRPr lang="de-DE"/>
          </a:p>
        </p:txBody>
      </p:sp>
    </p:spTree>
    <p:extLst>
      <p:ext uri="{BB962C8B-B14F-4D97-AF65-F5344CB8AC3E}">
        <p14:creationId xmlns:p14="http://schemas.microsoft.com/office/powerpoint/2010/main" val="337158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Controls: measures</a:t>
            </a:r>
            <a:r>
              <a:rPr lang="en-GB" b="1" baseline="0" dirty="0" smtClean="0"/>
              <a:t> and</a:t>
            </a:r>
            <a:r>
              <a:rPr lang="en-GB" b="1" dirty="0" smtClean="0"/>
              <a:t> enforcement</a:t>
            </a:r>
            <a:r>
              <a:rPr lang="en-GB" b="1" baseline="0" dirty="0" smtClean="0"/>
              <a:t>  (</a:t>
            </a:r>
            <a:r>
              <a:rPr lang="en-GB" b="1" baseline="0" dirty="0" err="1" smtClean="0"/>
              <a:t>eg</a:t>
            </a:r>
            <a:r>
              <a:rPr lang="en-GB" b="1" baseline="0" dirty="0" smtClean="0"/>
              <a:t> password change after 1 year, type of </a:t>
            </a:r>
            <a:r>
              <a:rPr lang="en-GB" b="1" baseline="0" dirty="0" err="1" smtClean="0"/>
              <a:t>passowrd</a:t>
            </a:r>
            <a:r>
              <a:rPr lang="en-GB" b="1" baseline="0" dirty="0" smtClean="0"/>
              <a:t>)</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76</a:t>
            </a:fld>
            <a:endParaRPr lang="de-DE"/>
          </a:p>
        </p:txBody>
      </p:sp>
    </p:spTree>
    <p:extLst>
      <p:ext uri="{BB962C8B-B14F-4D97-AF65-F5344CB8AC3E}">
        <p14:creationId xmlns:p14="http://schemas.microsoft.com/office/powerpoint/2010/main" val="292178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smtClean="0"/>
              <a:t>Full training titles: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smtClean="0"/>
              <a:t>Expert training in IT service management according to </a:t>
            </a:r>
            <a:r>
              <a:rPr lang="en-GB" b="0" err="1" smtClean="0"/>
              <a:t>FitSM</a:t>
            </a:r>
            <a:endParaRPr lang="en-GB" b="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smtClean="0"/>
              <a:t>Advanced training in service planning and delivery according to </a:t>
            </a:r>
            <a:r>
              <a:rPr lang="en-GB" b="0" err="1" smtClean="0"/>
              <a:t>FitSM</a:t>
            </a:r>
            <a:endParaRPr lang="en-GB" b="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smtClean="0"/>
              <a:t>Advanced training in service operation and control according to </a:t>
            </a:r>
            <a:r>
              <a:rPr lang="en-GB" b="0" err="1" smtClean="0"/>
              <a:t>FitSM</a:t>
            </a:r>
            <a:endParaRPr lang="en-GB" b="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smtClean="0"/>
              <a:t>Foundation training in IT service management according to </a:t>
            </a:r>
            <a:r>
              <a:rPr lang="en-GB" b="0" err="1" smtClean="0"/>
              <a:t>FitSM</a:t>
            </a:r>
            <a:endParaRPr lang="en-GB" b="0" smtClean="0"/>
          </a:p>
          <a:p>
            <a:endParaRPr lang="de-DE" b="0" smtClean="0"/>
          </a:p>
        </p:txBody>
      </p:sp>
      <p:sp>
        <p:nvSpPr>
          <p:cNvPr id="55299" name="Foliennummernplatzhalter 3"/>
          <p:cNvSpPr>
            <a:spLocks noGrp="1"/>
          </p:cNvSpPr>
          <p:nvPr>
            <p:ph type="sldNum" sz="quarter" idx="5"/>
          </p:nvPr>
        </p:nvSpPr>
        <p:spPr>
          <a:noFill/>
        </p:spPr>
        <p:txBody>
          <a:bodyPr/>
          <a:lstStyle/>
          <a:p>
            <a:pPr defTabSz="908050"/>
            <a:fld id="{26BDAA19-FF4F-4A54-8457-5C8E832186C8}" type="slidenum">
              <a:rPr lang="de-DE" smtClean="0">
                <a:ea typeface="ＭＳ Ｐゴシック"/>
                <a:cs typeface="ＭＳ Ｐゴシック"/>
              </a:rPr>
              <a:pPr defTabSz="908050"/>
              <a:t>5</a:t>
            </a:fld>
            <a:endParaRPr lang="de-DE" smtClean="0">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Picture fixed</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78</a:t>
            </a:fld>
            <a:endParaRPr lang="de-DE"/>
          </a:p>
        </p:txBody>
      </p:sp>
    </p:spTree>
    <p:extLst>
      <p:ext uri="{BB962C8B-B14F-4D97-AF65-F5344CB8AC3E}">
        <p14:creationId xmlns:p14="http://schemas.microsoft.com/office/powerpoint/2010/main" val="2516538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b)</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80</a:t>
            </a:fld>
            <a:endParaRPr lang="de-DE" smtClean="0">
              <a:ea typeface="ＭＳ Ｐゴシック"/>
              <a:cs typeface="ＭＳ Ｐゴシック"/>
            </a:endParaRPr>
          </a:p>
        </p:txBody>
      </p:sp>
    </p:spTree>
    <p:extLst>
      <p:ext uri="{BB962C8B-B14F-4D97-AF65-F5344CB8AC3E}">
        <p14:creationId xmlns:p14="http://schemas.microsoft.com/office/powerpoint/2010/main" val="1726297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a)</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81</a:t>
            </a:fld>
            <a:endParaRPr lang="de-DE" smtClean="0">
              <a:ea typeface="ＭＳ Ｐゴシック"/>
              <a:cs typeface="ＭＳ Ｐゴシック"/>
            </a:endParaRPr>
          </a:p>
        </p:txBody>
      </p:sp>
    </p:spTree>
    <p:extLst>
      <p:ext uri="{BB962C8B-B14F-4D97-AF65-F5344CB8AC3E}">
        <p14:creationId xmlns:p14="http://schemas.microsoft.com/office/powerpoint/2010/main" val="36880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c)</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82</a:t>
            </a:fld>
            <a:endParaRPr lang="de-DE" smtClean="0">
              <a:ea typeface="ＭＳ Ｐゴシック"/>
              <a:cs typeface="ＭＳ Ｐゴシック"/>
            </a:endParaRPr>
          </a:p>
        </p:txBody>
      </p:sp>
    </p:spTree>
    <p:extLst>
      <p:ext uri="{BB962C8B-B14F-4D97-AF65-F5344CB8AC3E}">
        <p14:creationId xmlns:p14="http://schemas.microsoft.com/office/powerpoint/2010/main" val="1132049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b)</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83</a:t>
            </a:fld>
            <a:endParaRPr lang="de-DE" smtClean="0">
              <a:ea typeface="ＭＳ Ｐゴシック"/>
              <a:cs typeface="ＭＳ Ｐゴシック"/>
            </a:endParaRPr>
          </a:p>
        </p:txBody>
      </p:sp>
    </p:spTree>
    <p:extLst>
      <p:ext uri="{BB962C8B-B14F-4D97-AF65-F5344CB8AC3E}">
        <p14:creationId xmlns:p14="http://schemas.microsoft.com/office/powerpoint/2010/main" val="1393830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When would be a good time to review the service with customers?</a:t>
            </a:r>
          </a:p>
          <a:p>
            <a:r>
              <a:rPr lang="en-US" smtClean="0"/>
              <a:t>A:</a:t>
            </a:r>
            <a:r>
              <a:rPr lang="en-US" baseline="0" smtClean="0"/>
              <a:t> during the SLA review</a:t>
            </a:r>
          </a:p>
          <a:p>
            <a:r>
              <a:rPr lang="en-US" baseline="0" smtClean="0"/>
              <a:t>What would be a source of service complaints?</a:t>
            </a:r>
          </a:p>
          <a:p>
            <a:r>
              <a:rPr lang="en-US" baseline="0" smtClean="0"/>
              <a:t>Customer satisfaction is a hard one, can we think of some examples of how we could better understand customer satisfaction? </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86</a:t>
            </a:fld>
            <a:endParaRPr lang="de-DE"/>
          </a:p>
        </p:txBody>
      </p:sp>
    </p:spTree>
    <p:extLst>
      <p:ext uri="{BB962C8B-B14F-4D97-AF65-F5344CB8AC3E}">
        <p14:creationId xmlns:p14="http://schemas.microsoft.com/office/powerpoint/2010/main" val="3840457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 to distinguish</a:t>
            </a:r>
            <a:r>
              <a:rPr lang="en-US" baseline="0" dirty="0" smtClean="0"/>
              <a:t> between the two?</a:t>
            </a:r>
          </a:p>
          <a:p>
            <a:r>
              <a:rPr lang="en-US" baseline="0" dirty="0" smtClean="0"/>
              <a:t>What is one way we can have a clear record of each? Where?</a:t>
            </a:r>
          </a:p>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90</a:t>
            </a:fld>
            <a:endParaRPr lang="de-DE"/>
          </a:p>
        </p:txBody>
      </p:sp>
    </p:spTree>
    <p:extLst>
      <p:ext uri="{BB962C8B-B14F-4D97-AF65-F5344CB8AC3E}">
        <p14:creationId xmlns:p14="http://schemas.microsoft.com/office/powerpoint/2010/main" val="1785262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do you understand by “escalation”?</a:t>
            </a:r>
          </a:p>
          <a:p>
            <a:r>
              <a:rPr lang="en-US" smtClean="0"/>
              <a:t>Is</a:t>
            </a:r>
            <a:r>
              <a:rPr lang="en-US" baseline="0" smtClean="0"/>
              <a:t> there more than one type of escalation? Yes: functional; hierarchy</a:t>
            </a:r>
          </a:p>
          <a:p>
            <a:r>
              <a:rPr lang="en-US" baseline="0" smtClean="0"/>
              <a:t>Where can we find information about known errors? KEDB</a:t>
            </a:r>
          </a:p>
          <a:p>
            <a:endParaRPr lang="en-US" smtClean="0"/>
          </a:p>
        </p:txBody>
      </p:sp>
      <p:sp>
        <p:nvSpPr>
          <p:cNvPr id="4" name="Slide Number Placeholder 3"/>
          <p:cNvSpPr>
            <a:spLocks noGrp="1"/>
          </p:cNvSpPr>
          <p:nvPr>
            <p:ph type="sldNum" sz="quarter" idx="10"/>
          </p:nvPr>
        </p:nvSpPr>
        <p:spPr/>
        <p:txBody>
          <a:bodyPr/>
          <a:lstStyle/>
          <a:p>
            <a:fld id="{172A6601-BCEE-4941-9E40-EA1C8660640A}" type="slidenum">
              <a:rPr lang="de-DE" smtClean="0"/>
              <a:t>91</a:t>
            </a:fld>
            <a:endParaRPr lang="de-DE"/>
          </a:p>
        </p:txBody>
      </p:sp>
    </p:spTree>
    <p:extLst>
      <p:ext uri="{BB962C8B-B14F-4D97-AF65-F5344CB8AC3E}">
        <p14:creationId xmlns:p14="http://schemas.microsoft.com/office/powerpoint/2010/main" val="3794789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Folienbildplatzhalter 1"/>
          <p:cNvSpPr>
            <a:spLocks noGrp="1" noRot="1" noChangeAspect="1" noTextEdit="1"/>
          </p:cNvSpPr>
          <p:nvPr>
            <p:ph type="sldImg"/>
          </p:nvPr>
        </p:nvSpPr>
        <p:spPr>
          <a:ln/>
        </p:spPr>
      </p:sp>
      <p:sp>
        <p:nvSpPr>
          <p:cNvPr id="293890" name="Notizenplatzhalter 2"/>
          <p:cNvSpPr>
            <a:spLocks noGrp="1"/>
          </p:cNvSpPr>
          <p:nvPr>
            <p:ph type="body" idx="1"/>
          </p:nvPr>
        </p:nvSpPr>
        <p:spPr>
          <a:noFill/>
          <a:ln/>
        </p:spPr>
        <p:txBody>
          <a:bodyPr/>
          <a:lstStyle/>
          <a:p>
            <a:endParaRPr lang="de-DE" smtClean="0"/>
          </a:p>
        </p:txBody>
      </p:sp>
      <p:sp>
        <p:nvSpPr>
          <p:cNvPr id="293891" name="Foliennummernplatzhalter 3"/>
          <p:cNvSpPr>
            <a:spLocks noGrp="1"/>
          </p:cNvSpPr>
          <p:nvPr>
            <p:ph type="sldNum" sz="quarter" idx="5"/>
          </p:nvPr>
        </p:nvSpPr>
        <p:spPr>
          <a:noFill/>
        </p:spPr>
        <p:txBody>
          <a:bodyPr/>
          <a:lstStyle/>
          <a:p>
            <a:pPr defTabSz="908050"/>
            <a:fld id="{14A9D3CF-14AF-4263-8847-C1B14663B905}" type="slidenum">
              <a:rPr lang="de-DE" smtClean="0">
                <a:ea typeface="ＭＳ Ｐゴシック"/>
                <a:cs typeface="ＭＳ Ｐゴシック"/>
              </a:rPr>
              <a:pPr defTabSz="908050"/>
              <a:t>92</a:t>
            </a:fld>
            <a:endParaRPr lang="de-DE" smtClean="0">
              <a:ea typeface="ＭＳ Ｐゴシック"/>
              <a:cs typeface="ＭＳ Ｐゴシック"/>
            </a:endParaRPr>
          </a:p>
        </p:txBody>
      </p:sp>
    </p:spTree>
    <p:extLst>
      <p:ext uri="{BB962C8B-B14F-4D97-AF65-F5344CB8AC3E}">
        <p14:creationId xmlns:p14="http://schemas.microsoft.com/office/powerpoint/2010/main" val="1864047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When it could be incident and when request?</a:t>
            </a:r>
            <a:endParaRPr lang="en-US" b="1" dirty="0"/>
          </a:p>
        </p:txBody>
      </p:sp>
      <p:sp>
        <p:nvSpPr>
          <p:cNvPr id="4" name="Foliennummernplatzhalter 3"/>
          <p:cNvSpPr>
            <a:spLocks noGrp="1"/>
          </p:cNvSpPr>
          <p:nvPr>
            <p:ph type="sldNum" sz="quarter" idx="10"/>
          </p:nvPr>
        </p:nvSpPr>
        <p:spPr/>
        <p:txBody>
          <a:bodyPr/>
          <a:lstStyle/>
          <a:p>
            <a:fld id="{172A6601-BCEE-4941-9E40-EA1C8660640A}" type="slidenum">
              <a:rPr lang="de-DE" smtClean="0"/>
              <a:t>93</a:t>
            </a:fld>
            <a:endParaRPr lang="de-DE"/>
          </a:p>
        </p:txBody>
      </p:sp>
    </p:spTree>
    <p:extLst>
      <p:ext uri="{BB962C8B-B14F-4D97-AF65-F5344CB8AC3E}">
        <p14:creationId xmlns:p14="http://schemas.microsoft.com/office/powerpoint/2010/main" val="352944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1" dirty="0"/>
          </a:p>
        </p:txBody>
      </p:sp>
      <p:sp>
        <p:nvSpPr>
          <p:cNvPr id="4" name="Foliennummernplatzhalter 3"/>
          <p:cNvSpPr>
            <a:spLocks noGrp="1"/>
          </p:cNvSpPr>
          <p:nvPr>
            <p:ph type="sldNum" sz="quarter" idx="10"/>
          </p:nvPr>
        </p:nvSpPr>
        <p:spPr/>
        <p:txBody>
          <a:bodyPr/>
          <a:lstStyle/>
          <a:p>
            <a:fld id="{172A6601-BCEE-4941-9E40-EA1C8660640A}" type="slidenum">
              <a:rPr lang="de-DE" smtClean="0"/>
              <a:t>7</a:t>
            </a:fld>
            <a:endParaRPr lang="de-DE"/>
          </a:p>
        </p:txBody>
      </p:sp>
    </p:spTree>
    <p:extLst>
      <p:ext uri="{BB962C8B-B14F-4D97-AF65-F5344CB8AC3E}">
        <p14:creationId xmlns:p14="http://schemas.microsoft.com/office/powerpoint/2010/main" val="1190193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94</a:t>
            </a:fld>
            <a:endParaRPr lang="de-DE"/>
          </a:p>
        </p:txBody>
      </p:sp>
    </p:spTree>
    <p:extLst>
      <p:ext uri="{BB962C8B-B14F-4D97-AF65-F5344CB8AC3E}">
        <p14:creationId xmlns:p14="http://schemas.microsoft.com/office/powerpoint/2010/main" val="2875085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Closely</a:t>
            </a:r>
            <a:r>
              <a:rPr lang="en-US" baseline="0" dirty="0" smtClean="0"/>
              <a:t> tied to what process?</a:t>
            </a:r>
            <a:endParaRPr lang="en-US" dirty="0" smtClean="0"/>
          </a:p>
          <a:p>
            <a:r>
              <a:rPr lang="en-US" dirty="0" smtClean="0"/>
              <a:t>What is the difference</a:t>
            </a:r>
            <a:r>
              <a:rPr lang="en-US" baseline="0" dirty="0" smtClean="0"/>
              <a:t> then?</a:t>
            </a:r>
          </a:p>
          <a:p>
            <a:r>
              <a:rPr lang="en-US" baseline="0" dirty="0" smtClean="0"/>
              <a:t>What is the % of using workarounds vs. problem solving? A: 80% why? Cost – solving problems can be expensive/time consuming – so this is why having a well maintained KEDB is so important</a:t>
            </a:r>
          </a:p>
          <a:p>
            <a:r>
              <a:rPr lang="en-US" b="1" baseline="0" dirty="0" smtClean="0"/>
              <a:t>Initiate resolution – not always… if solving costs more than workaround, when </a:t>
            </a:r>
            <a:r>
              <a:rPr lang="en-GB" sz="1200" b="1" i="0" u="none" strike="noStrike" kern="1200" baseline="0" dirty="0" smtClean="0">
                <a:solidFill>
                  <a:schemeClr val="tx1"/>
                </a:solidFill>
                <a:effectLst/>
                <a:latin typeface="+mn-lt"/>
                <a:ea typeface="+mn-ea"/>
                <a:cs typeface="+mn-cs"/>
              </a:rPr>
              <a:t>l</a:t>
            </a:r>
            <a:r>
              <a:rPr lang="en-GB" sz="1200" b="1" i="0" u="none" strike="noStrike" kern="1200" dirty="0" smtClean="0">
                <a:solidFill>
                  <a:schemeClr val="tx1"/>
                </a:solidFill>
                <a:effectLst/>
                <a:latin typeface="+mn-lt"/>
                <a:ea typeface="+mn-ea"/>
                <a:cs typeface="+mn-cs"/>
              </a:rPr>
              <a:t>ikelihood is very low, when you wait for new technology, you</a:t>
            </a:r>
            <a:r>
              <a:rPr lang="en-GB" sz="1200" b="1" i="0" u="none" strike="noStrike" kern="1200" baseline="0" dirty="0" smtClean="0">
                <a:solidFill>
                  <a:schemeClr val="tx1"/>
                </a:solidFill>
                <a:effectLst/>
                <a:latin typeface="+mn-lt"/>
                <a:ea typeface="+mn-ea"/>
                <a:cs typeface="+mn-cs"/>
              </a:rPr>
              <a:t> foreseen to stop delivering the service “soon”</a:t>
            </a:r>
            <a:endParaRPr lang="en-US" b="1" baseline="0" dirty="0" smtClean="0"/>
          </a:p>
          <a:p>
            <a:endParaRPr lang="en-US" baseline="0"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95</a:t>
            </a:fld>
            <a:endParaRPr lang="de-DE"/>
          </a:p>
        </p:txBody>
      </p:sp>
    </p:spTree>
    <p:extLst>
      <p:ext uri="{BB962C8B-B14F-4D97-AF65-F5344CB8AC3E}">
        <p14:creationId xmlns:p14="http://schemas.microsoft.com/office/powerpoint/2010/main" val="1718947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Can user report a problem?</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97</a:t>
            </a:fld>
            <a:endParaRPr lang="de-DE"/>
          </a:p>
        </p:txBody>
      </p:sp>
    </p:spTree>
    <p:extLst>
      <p:ext uri="{BB962C8B-B14F-4D97-AF65-F5344CB8AC3E}">
        <p14:creationId xmlns:p14="http://schemas.microsoft.com/office/powerpoint/2010/main" val="2982653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probably one of the hardest processes out of the 14</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98</a:t>
            </a:fld>
            <a:endParaRPr lang="de-DE"/>
          </a:p>
        </p:txBody>
      </p:sp>
    </p:spTree>
    <p:extLst>
      <p:ext uri="{BB962C8B-B14F-4D97-AF65-F5344CB8AC3E}">
        <p14:creationId xmlns:p14="http://schemas.microsoft.com/office/powerpoint/2010/main" val="12907101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will have to decide the level of granularity of your CIs.</a:t>
            </a:r>
          </a:p>
          <a:p>
            <a:r>
              <a:rPr lang="en-US" dirty="0" smtClean="0"/>
              <a:t>Can you give me some examples of some</a:t>
            </a:r>
            <a:r>
              <a:rPr lang="en-US" baseline="0" dirty="0" smtClean="0"/>
              <a:t> of the services/equipment?</a:t>
            </a:r>
          </a:p>
          <a:p>
            <a:r>
              <a:rPr lang="en-US" baseline="0" dirty="0" smtClean="0"/>
              <a:t>What would need to be tracked in terms of individual products?</a:t>
            </a:r>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99</a:t>
            </a:fld>
            <a:endParaRPr lang="de-DE"/>
          </a:p>
        </p:txBody>
      </p:sp>
    </p:spTree>
    <p:extLst>
      <p:ext uri="{BB962C8B-B14F-4D97-AF65-F5344CB8AC3E}">
        <p14:creationId xmlns:p14="http://schemas.microsoft.com/office/powerpoint/2010/main" val="1897739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 information on this in the advanced</a:t>
            </a:r>
            <a:r>
              <a:rPr lang="en-US" baseline="0" smtClean="0"/>
              <a:t> course</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101</a:t>
            </a:fld>
            <a:endParaRPr lang="de-DE"/>
          </a:p>
        </p:txBody>
      </p:sp>
    </p:spTree>
    <p:extLst>
      <p:ext uri="{BB962C8B-B14F-4D97-AF65-F5344CB8AC3E}">
        <p14:creationId xmlns:p14="http://schemas.microsoft.com/office/powerpoint/2010/main" val="159233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Folienbildplatzhalter 1"/>
          <p:cNvSpPr>
            <a:spLocks noGrp="1" noRot="1" noChangeAspect="1" noTextEdit="1"/>
          </p:cNvSpPr>
          <p:nvPr>
            <p:ph type="sldImg"/>
          </p:nvPr>
        </p:nvSpPr>
        <p:spPr>
          <a:ln/>
        </p:spPr>
      </p:sp>
      <p:sp>
        <p:nvSpPr>
          <p:cNvPr id="293890" name="Notizenplatzhalter 2"/>
          <p:cNvSpPr>
            <a:spLocks noGrp="1"/>
          </p:cNvSpPr>
          <p:nvPr>
            <p:ph type="body" idx="1"/>
          </p:nvPr>
        </p:nvSpPr>
        <p:spPr>
          <a:noFill/>
          <a:ln/>
        </p:spPr>
        <p:txBody>
          <a:bodyPr/>
          <a:lstStyle/>
          <a:p>
            <a:endParaRPr lang="de-DE" smtClean="0"/>
          </a:p>
        </p:txBody>
      </p:sp>
      <p:sp>
        <p:nvSpPr>
          <p:cNvPr id="293891" name="Foliennummernplatzhalter 3"/>
          <p:cNvSpPr>
            <a:spLocks noGrp="1"/>
          </p:cNvSpPr>
          <p:nvPr>
            <p:ph type="sldNum" sz="quarter" idx="5"/>
          </p:nvPr>
        </p:nvSpPr>
        <p:spPr>
          <a:noFill/>
        </p:spPr>
        <p:txBody>
          <a:bodyPr/>
          <a:lstStyle/>
          <a:p>
            <a:pPr defTabSz="908050"/>
            <a:fld id="{14A9D3CF-14AF-4263-8847-C1B14663B905}" type="slidenum">
              <a:rPr lang="de-DE" smtClean="0">
                <a:ea typeface="ＭＳ Ｐゴシック"/>
                <a:cs typeface="ＭＳ Ｐゴシック"/>
              </a:rPr>
              <a:pPr defTabSz="908050"/>
              <a:t>105</a:t>
            </a:fld>
            <a:endParaRPr lang="de-DE" smtClean="0">
              <a:ea typeface="ＭＳ Ｐゴシック"/>
              <a:cs typeface="ＭＳ Ｐゴシック"/>
            </a:endParaRPr>
          </a:p>
        </p:txBody>
      </p:sp>
    </p:spTree>
    <p:extLst>
      <p:ext uri="{BB962C8B-B14F-4D97-AF65-F5344CB8AC3E}">
        <p14:creationId xmlns:p14="http://schemas.microsoft.com/office/powerpoint/2010/main" val="18640474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Folienbildplatzhalter 1"/>
          <p:cNvSpPr>
            <a:spLocks noGrp="1" noRot="1" noChangeAspect="1" noTextEdit="1"/>
          </p:cNvSpPr>
          <p:nvPr>
            <p:ph type="sldImg"/>
          </p:nvPr>
        </p:nvSpPr>
        <p:spPr>
          <a:ln/>
        </p:spPr>
      </p:sp>
      <p:sp>
        <p:nvSpPr>
          <p:cNvPr id="312322" name="Notizenplatzhalter 2"/>
          <p:cNvSpPr>
            <a:spLocks noGrp="1"/>
          </p:cNvSpPr>
          <p:nvPr>
            <p:ph type="body" idx="1"/>
          </p:nvPr>
        </p:nvSpPr>
        <p:spPr>
          <a:noFill/>
          <a:ln/>
        </p:spPr>
        <p:txBody>
          <a:bodyPr/>
          <a:lstStyle/>
          <a:p>
            <a:endParaRPr lang="de-DE" dirty="0" smtClean="0"/>
          </a:p>
        </p:txBody>
      </p:sp>
      <p:sp>
        <p:nvSpPr>
          <p:cNvPr id="312323" name="Foliennummernplatzhalter 3"/>
          <p:cNvSpPr>
            <a:spLocks noGrp="1"/>
          </p:cNvSpPr>
          <p:nvPr>
            <p:ph type="sldNum" sz="quarter" idx="5"/>
          </p:nvPr>
        </p:nvSpPr>
        <p:spPr>
          <a:noFill/>
        </p:spPr>
        <p:txBody>
          <a:bodyPr/>
          <a:lstStyle/>
          <a:p>
            <a:pPr defTabSz="908050"/>
            <a:fld id="{A6D1E6B8-BDF8-4DA4-9226-35AD3FA88F78}" type="slidenum">
              <a:rPr lang="de-DE" smtClean="0">
                <a:ea typeface="ＭＳ Ｐゴシック"/>
                <a:cs typeface="ＭＳ Ｐゴシック"/>
              </a:rPr>
              <a:pPr defTabSz="908050"/>
              <a:t>110</a:t>
            </a:fld>
            <a:endParaRPr lang="de-DE" smtClean="0">
              <a:ea typeface="ＭＳ Ｐゴシック"/>
              <a:cs typeface="ＭＳ Ｐゴシック"/>
            </a:endParaRPr>
          </a:p>
        </p:txBody>
      </p:sp>
    </p:spTree>
    <p:extLst>
      <p:ext uri="{BB962C8B-B14F-4D97-AF65-F5344CB8AC3E}">
        <p14:creationId xmlns:p14="http://schemas.microsoft.com/office/powerpoint/2010/main" val="4088040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Difference between</a:t>
            </a:r>
            <a:r>
              <a:rPr lang="en-US" baseline="0" smtClean="0"/>
              <a:t> incidents and requests</a:t>
            </a:r>
          </a:p>
          <a:p>
            <a:r>
              <a:rPr lang="en-US" baseline="0" smtClean="0"/>
              <a:t>Difference between ISRM and PM</a:t>
            </a:r>
          </a:p>
          <a:p>
            <a:r>
              <a:rPr lang="en-US" baseline="0" smtClean="0"/>
              <a:t>2 things to do when you have an “approved change”</a:t>
            </a:r>
          </a:p>
        </p:txBody>
      </p:sp>
      <p:sp>
        <p:nvSpPr>
          <p:cNvPr id="4" name="Slide Number Placeholder 3"/>
          <p:cNvSpPr>
            <a:spLocks noGrp="1"/>
          </p:cNvSpPr>
          <p:nvPr>
            <p:ph type="sldNum" sz="quarter" idx="10"/>
          </p:nvPr>
        </p:nvSpPr>
        <p:spPr/>
        <p:txBody>
          <a:bodyPr/>
          <a:lstStyle/>
          <a:p>
            <a:fld id="{172A6601-BCEE-4941-9E40-EA1C8660640A}" type="slidenum">
              <a:rPr lang="de-DE" smtClean="0"/>
              <a:t>111</a:t>
            </a:fld>
            <a:endParaRPr lang="de-DE"/>
          </a:p>
        </p:txBody>
      </p:sp>
    </p:spTree>
    <p:extLst>
      <p:ext uri="{BB962C8B-B14F-4D97-AF65-F5344CB8AC3E}">
        <p14:creationId xmlns:p14="http://schemas.microsoft.com/office/powerpoint/2010/main" val="7635516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c)</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113</a:t>
            </a:fld>
            <a:endParaRPr lang="de-DE" smtClean="0">
              <a:ea typeface="ＭＳ Ｐゴシック"/>
              <a:cs typeface="ＭＳ Ｐゴシック"/>
            </a:endParaRPr>
          </a:p>
        </p:txBody>
      </p:sp>
    </p:spTree>
    <p:extLst>
      <p:ext uri="{BB962C8B-B14F-4D97-AF65-F5344CB8AC3E}">
        <p14:creationId xmlns:p14="http://schemas.microsoft.com/office/powerpoint/2010/main" val="115290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a:t>
            </a:r>
            <a:r>
              <a:rPr lang="en-GB" b="1" baseline="0" dirty="0" smtClean="0"/>
              <a:t> How do you think, why do we need IT service management?</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10</a:t>
            </a:fld>
            <a:endParaRPr lang="de-DE"/>
          </a:p>
        </p:txBody>
      </p:sp>
    </p:spTree>
    <p:extLst>
      <p:ext uri="{BB962C8B-B14F-4D97-AF65-F5344CB8AC3E}">
        <p14:creationId xmlns:p14="http://schemas.microsoft.com/office/powerpoint/2010/main" val="3551972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c)</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114</a:t>
            </a:fld>
            <a:endParaRPr lang="de-DE" smtClean="0">
              <a:ea typeface="ＭＳ Ｐゴシック"/>
              <a:cs typeface="ＭＳ Ｐゴシック"/>
            </a:endParaRPr>
          </a:p>
        </p:txBody>
      </p:sp>
    </p:spTree>
    <p:extLst>
      <p:ext uri="{BB962C8B-B14F-4D97-AF65-F5344CB8AC3E}">
        <p14:creationId xmlns:p14="http://schemas.microsoft.com/office/powerpoint/2010/main" val="711450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c)</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115</a:t>
            </a:fld>
            <a:endParaRPr lang="de-DE" smtClean="0">
              <a:ea typeface="ＭＳ Ｐゴシック"/>
              <a:cs typeface="ＭＳ Ｐゴシック"/>
            </a:endParaRPr>
          </a:p>
        </p:txBody>
      </p:sp>
    </p:spTree>
    <p:extLst>
      <p:ext uri="{BB962C8B-B14F-4D97-AF65-F5344CB8AC3E}">
        <p14:creationId xmlns:p14="http://schemas.microsoft.com/office/powerpoint/2010/main" val="444410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b)</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116</a:t>
            </a:fld>
            <a:endParaRPr lang="de-DE" smtClean="0">
              <a:ea typeface="ＭＳ Ｐゴシック"/>
              <a:cs typeface="ＭＳ Ｐゴシック"/>
            </a:endParaRPr>
          </a:p>
        </p:txBody>
      </p:sp>
    </p:spTree>
    <p:extLst>
      <p:ext uri="{BB962C8B-B14F-4D97-AF65-F5344CB8AC3E}">
        <p14:creationId xmlns:p14="http://schemas.microsoft.com/office/powerpoint/2010/main" val="16288731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PDCA, which is know as what cycle?</a:t>
            </a:r>
          </a:p>
          <a:p>
            <a:endParaRPr lang="en-US" dirty="0" smtClean="0"/>
          </a:p>
          <a:p>
            <a:r>
              <a:rPr lang="en-US" b="1" dirty="0" smtClean="0"/>
              <a:t>What would be output</a:t>
            </a:r>
            <a:r>
              <a:rPr lang="en-US" b="1" baseline="0" dirty="0" smtClean="0"/>
              <a:t> of this process? Change request</a:t>
            </a:r>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119</a:t>
            </a:fld>
            <a:endParaRPr lang="de-DE"/>
          </a:p>
        </p:txBody>
      </p:sp>
    </p:spTree>
    <p:extLst>
      <p:ext uri="{BB962C8B-B14F-4D97-AF65-F5344CB8AC3E}">
        <p14:creationId xmlns:p14="http://schemas.microsoft.com/office/powerpoint/2010/main" val="2600780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172A6601-BCEE-4941-9E40-EA1C8660640A}" type="slidenum">
              <a:rPr lang="de-DE" smtClean="0"/>
              <a:t>125</a:t>
            </a:fld>
            <a:endParaRPr lang="de-DE"/>
          </a:p>
        </p:txBody>
      </p:sp>
    </p:spTree>
    <p:extLst>
      <p:ext uri="{BB962C8B-B14F-4D97-AF65-F5344CB8AC3E}">
        <p14:creationId xmlns:p14="http://schemas.microsoft.com/office/powerpoint/2010/main" val="2572494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72A6601-BCEE-4941-9E40-EA1C8660640A}" type="slidenum">
              <a:rPr lang="de-DE" smtClean="0"/>
              <a:t>128</a:t>
            </a:fld>
            <a:endParaRPr lang="de-DE"/>
          </a:p>
        </p:txBody>
      </p:sp>
    </p:spTree>
    <p:extLst>
      <p:ext uri="{BB962C8B-B14F-4D97-AF65-F5344CB8AC3E}">
        <p14:creationId xmlns:p14="http://schemas.microsoft.com/office/powerpoint/2010/main" val="2706846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d)</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130</a:t>
            </a:fld>
            <a:endParaRPr lang="de-DE" smtClean="0">
              <a:ea typeface="ＭＳ Ｐゴシック"/>
              <a:cs typeface="ＭＳ Ｐゴシック"/>
            </a:endParaRPr>
          </a:p>
        </p:txBody>
      </p:sp>
    </p:spTree>
    <p:extLst>
      <p:ext uri="{BB962C8B-B14F-4D97-AF65-F5344CB8AC3E}">
        <p14:creationId xmlns:p14="http://schemas.microsoft.com/office/powerpoint/2010/main" val="13449321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d)</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131</a:t>
            </a:fld>
            <a:endParaRPr lang="de-DE" smtClean="0">
              <a:ea typeface="ＭＳ Ｐゴシック"/>
              <a:cs typeface="ＭＳ Ｐゴシック"/>
            </a:endParaRPr>
          </a:p>
        </p:txBody>
      </p:sp>
    </p:spTree>
    <p:extLst>
      <p:ext uri="{BB962C8B-B14F-4D97-AF65-F5344CB8AC3E}">
        <p14:creationId xmlns:p14="http://schemas.microsoft.com/office/powerpoint/2010/main" val="13606790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a)</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132</a:t>
            </a:fld>
            <a:endParaRPr lang="de-DE" smtClean="0">
              <a:ea typeface="ＭＳ Ｐゴシック"/>
              <a:cs typeface="ＭＳ Ｐゴシック"/>
            </a:endParaRPr>
          </a:p>
        </p:txBody>
      </p:sp>
    </p:spTree>
    <p:extLst>
      <p:ext uri="{BB962C8B-B14F-4D97-AF65-F5344CB8AC3E}">
        <p14:creationId xmlns:p14="http://schemas.microsoft.com/office/powerpoint/2010/main" val="20411654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c)</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133</a:t>
            </a:fld>
            <a:endParaRPr lang="de-DE" smtClean="0">
              <a:ea typeface="ＭＳ Ｐゴシック"/>
              <a:cs typeface="ＭＳ Ｐゴシック"/>
            </a:endParaRPr>
          </a:p>
        </p:txBody>
      </p:sp>
    </p:spTree>
    <p:extLst>
      <p:ext uri="{BB962C8B-B14F-4D97-AF65-F5344CB8AC3E}">
        <p14:creationId xmlns:p14="http://schemas.microsoft.com/office/powerpoint/2010/main" val="198304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Bus</a:t>
            </a:r>
            <a:r>
              <a:rPr lang="en-US" baseline="0" dirty="0" smtClean="0"/>
              <a:t> Example</a:t>
            </a:r>
          </a:p>
        </p:txBody>
      </p:sp>
      <p:sp>
        <p:nvSpPr>
          <p:cNvPr id="4" name="Slide Number Placeholder 3"/>
          <p:cNvSpPr>
            <a:spLocks noGrp="1"/>
          </p:cNvSpPr>
          <p:nvPr>
            <p:ph type="sldNum" sz="quarter" idx="10"/>
          </p:nvPr>
        </p:nvSpPr>
        <p:spPr/>
        <p:txBody>
          <a:bodyPr/>
          <a:lstStyle/>
          <a:p>
            <a:fld id="{172A6601-BCEE-4941-9E40-EA1C8660640A}" type="slidenum">
              <a:rPr lang="de-DE" smtClean="0"/>
              <a:t>12</a:t>
            </a:fld>
            <a:endParaRPr lang="de-DE"/>
          </a:p>
        </p:txBody>
      </p:sp>
    </p:spTree>
    <p:extLst>
      <p:ext uri="{BB962C8B-B14F-4D97-AF65-F5344CB8AC3E}">
        <p14:creationId xmlns:p14="http://schemas.microsoft.com/office/powerpoint/2010/main" val="38126905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c)</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134</a:t>
            </a:fld>
            <a:endParaRPr lang="de-DE" smtClean="0">
              <a:ea typeface="ＭＳ Ｐゴシック"/>
              <a:cs typeface="ＭＳ Ｐゴシック"/>
            </a:endParaRPr>
          </a:p>
        </p:txBody>
      </p:sp>
    </p:spTree>
    <p:extLst>
      <p:ext uri="{BB962C8B-B14F-4D97-AF65-F5344CB8AC3E}">
        <p14:creationId xmlns:p14="http://schemas.microsoft.com/office/powerpoint/2010/main" val="18625815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a)</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135</a:t>
            </a:fld>
            <a:endParaRPr lang="de-DE" smtClean="0">
              <a:ea typeface="ＭＳ Ｐゴシック"/>
              <a:cs typeface="ＭＳ Ｐゴシック"/>
            </a:endParaRPr>
          </a:p>
        </p:txBody>
      </p:sp>
    </p:spTree>
    <p:extLst>
      <p:ext uri="{BB962C8B-B14F-4D97-AF65-F5344CB8AC3E}">
        <p14:creationId xmlns:p14="http://schemas.microsoft.com/office/powerpoint/2010/main" val="922212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c)</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136</a:t>
            </a:fld>
            <a:endParaRPr lang="de-DE" smtClean="0">
              <a:ea typeface="ＭＳ Ｐゴシック"/>
              <a:cs typeface="ＭＳ Ｐゴシック"/>
            </a:endParaRPr>
          </a:p>
        </p:txBody>
      </p:sp>
    </p:spTree>
    <p:extLst>
      <p:ext uri="{BB962C8B-B14F-4D97-AF65-F5344CB8AC3E}">
        <p14:creationId xmlns:p14="http://schemas.microsoft.com/office/powerpoint/2010/main" val="11497192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d)</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137</a:t>
            </a:fld>
            <a:endParaRPr lang="de-DE" smtClean="0">
              <a:ea typeface="ＭＳ Ｐゴシック"/>
              <a:cs typeface="ＭＳ Ｐゴシック"/>
            </a:endParaRPr>
          </a:p>
        </p:txBody>
      </p:sp>
    </p:spTree>
    <p:extLst>
      <p:ext uri="{BB962C8B-B14F-4D97-AF65-F5344CB8AC3E}">
        <p14:creationId xmlns:p14="http://schemas.microsoft.com/office/powerpoint/2010/main" val="18051988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r>
              <a:rPr lang="de-DE" smtClean="0"/>
              <a:t>d)</a:t>
            </a:r>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138</a:t>
            </a:fld>
            <a:endParaRPr lang="de-DE" smtClean="0">
              <a:ea typeface="ＭＳ Ｐゴシック"/>
              <a:cs typeface="ＭＳ Ｐゴシック"/>
            </a:endParaRPr>
          </a:p>
        </p:txBody>
      </p:sp>
    </p:spTree>
    <p:extLst>
      <p:ext uri="{BB962C8B-B14F-4D97-AF65-F5344CB8AC3E}">
        <p14:creationId xmlns:p14="http://schemas.microsoft.com/office/powerpoint/2010/main" val="139560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Another way is simply</a:t>
            </a:r>
            <a:r>
              <a:rPr lang="en-GB" baseline="0" noProof="0" dirty="0" smtClean="0"/>
              <a:t> to say that a service is anything that can be “sold“ by itself</a:t>
            </a:r>
            <a:endParaRPr lang="en-GB" noProof="0" dirty="0"/>
          </a:p>
        </p:txBody>
      </p:sp>
      <p:sp>
        <p:nvSpPr>
          <p:cNvPr id="4" name="Foliennummernplatzhalter 3"/>
          <p:cNvSpPr>
            <a:spLocks noGrp="1"/>
          </p:cNvSpPr>
          <p:nvPr>
            <p:ph type="sldNum" sz="quarter" idx="10"/>
          </p:nvPr>
        </p:nvSpPr>
        <p:spPr/>
        <p:txBody>
          <a:bodyPr/>
          <a:lstStyle/>
          <a:p>
            <a:fld id="{172A6601-BCEE-4941-9E40-EA1C8660640A}" type="slidenum">
              <a:rPr lang="de-DE" smtClean="0"/>
              <a:t>13</a:t>
            </a:fld>
            <a:endParaRPr lang="de-DE"/>
          </a:p>
        </p:txBody>
      </p:sp>
    </p:spTree>
    <p:extLst>
      <p:ext uri="{BB962C8B-B14F-4D97-AF65-F5344CB8AC3E}">
        <p14:creationId xmlns:p14="http://schemas.microsoft.com/office/powerpoint/2010/main" val="148194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14</a:t>
            </a:fld>
            <a:endParaRPr lang="nl-NL"/>
          </a:p>
        </p:txBody>
      </p:sp>
    </p:spTree>
    <p:extLst>
      <p:ext uri="{BB962C8B-B14F-4D97-AF65-F5344CB8AC3E}">
        <p14:creationId xmlns:p14="http://schemas.microsoft.com/office/powerpoint/2010/main" val="2404390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gif"/><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Picture 9" descr="TitlePag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5B00442-95D7-48A1-93FF-30CFCE51BF05}" type="datetime1">
              <a:rPr lang="en-US" smtClean="0"/>
              <a:t>5/18/17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507AEB-23B8-F142-83A3-458C56B10093}" type="slidenum">
              <a:rPr lang="en-US" smtClean="0"/>
              <a:pPr/>
              <a:t>‹#›</a:t>
            </a:fld>
            <a:endParaRPr lang="en-US"/>
          </a:p>
        </p:txBody>
      </p:sp>
      <p:pic>
        <p:nvPicPr>
          <p:cNvPr id="11" name="Picture 10" descr="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50" y="3674649"/>
            <a:ext cx="8064500" cy="114300"/>
          </a:xfrm>
          <a:prstGeom prst="rect">
            <a:avLst/>
          </a:prstGeom>
        </p:spPr>
      </p:pic>
      <p:pic>
        <p:nvPicPr>
          <p:cNvPr id="12" name="Picture 2" descr="http://www.fedsm.eu/sites/default/files/FitSM%20logo-name-1.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58595" y="433705"/>
            <a:ext cx="4826809" cy="126301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2634" y="242179"/>
            <a:ext cx="1259532" cy="1394045"/>
          </a:xfrm>
          <a:prstGeom prst="rect">
            <a:avLst/>
          </a:prstGeom>
        </p:spPr>
      </p:pic>
    </p:spTree>
    <p:extLst>
      <p:ext uri="{BB962C8B-B14F-4D97-AF65-F5344CB8AC3E}">
        <p14:creationId xmlns:p14="http://schemas.microsoft.com/office/powerpoint/2010/main" val="451295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25493" cy="1047859"/>
          </a:xfrm>
        </p:spPr>
        <p:txBody>
          <a:bodyPr/>
          <a:lstStyle>
            <a:lvl1pPr algn="l">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Content Placeholder 2"/>
          <p:cNvSpPr>
            <a:spLocks noGrp="1"/>
          </p:cNvSpPr>
          <p:nvPr>
            <p:ph idx="1"/>
          </p:nvPr>
        </p:nvSpPr>
        <p:spPr>
          <a:xfrm>
            <a:off x="457200" y="1696598"/>
            <a:ext cx="8229600" cy="4626019"/>
          </a:xfrm>
        </p:spPr>
        <p:txBody>
          <a:body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Date Placeholder 3"/>
          <p:cNvSpPr>
            <a:spLocks noGrp="1"/>
          </p:cNvSpPr>
          <p:nvPr>
            <p:ph type="dt" sz="half" idx="10"/>
          </p:nvPr>
        </p:nvSpPr>
        <p:spPr/>
        <p:txBody>
          <a:bodyPr/>
          <a:lstStyle/>
          <a:p>
            <a:fld id="{4BA67825-2AA7-4373-8684-F53091DBF984}" type="datetime1">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963946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95120" y="4016022"/>
            <a:ext cx="7353759" cy="1047859"/>
          </a:xfrm>
        </p:spPr>
        <p:txBody>
          <a:bodyPr/>
          <a:lstStyle>
            <a:lvl1pPr>
              <a:defRPr sz="4400" b="1"/>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18E16A8-609D-4A35-A196-3C2CBF5FBE39}" type="datetime1">
              <a:rPr lang="en-US" smtClean="0"/>
              <a:t>5/18/17</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2890251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5889279" cy="1047859"/>
          </a:xfrm>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EGI BEP – Business Track – EGI Conf’15</a:t>
            </a:r>
          </a:p>
          <a:p>
            <a:r>
              <a:rPr lang="en-GB" smtClean="0"/>
              <a:t>21 May 2015 - Lisbon</a:t>
            </a:r>
            <a:endParaRPr lang="en-GB"/>
          </a:p>
        </p:txBody>
      </p:sp>
    </p:spTree>
    <p:extLst>
      <p:ext uri="{BB962C8B-B14F-4D97-AF65-F5344CB8AC3E}">
        <p14:creationId xmlns:p14="http://schemas.microsoft.com/office/powerpoint/2010/main" val="3508249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476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dro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5862119" cy="1047859"/>
          </a:xfrm>
          <a:prstGeom prst="rect">
            <a:avLst/>
          </a:prstGeom>
        </p:spPr>
        <p:txBody>
          <a:bodyPr vert="horz" lIns="91440" tIns="45720" rIns="91440" bIns="45720" rtlCol="0" anchor="ctr">
            <a:no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 Placeholder 2"/>
          <p:cNvSpPr>
            <a:spLocks noGrp="1"/>
          </p:cNvSpPr>
          <p:nvPr>
            <p:ph type="body" idx="1"/>
          </p:nvPr>
        </p:nvSpPr>
        <p:spPr>
          <a:xfrm>
            <a:off x="457200" y="1705970"/>
            <a:ext cx="8229600" cy="4616647"/>
          </a:xfrm>
          <a:prstGeom prst="rect">
            <a:avLst/>
          </a:prstGeom>
        </p:spPr>
        <p:txBody>
          <a:bodyPr vert="horz" lIns="91440" tIns="45720" rIns="91440" bIns="45720" rtlCol="0">
            <a:normAutofit/>
          </a:body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Date Placeholder 3"/>
          <p:cNvSpPr>
            <a:spLocks noGrp="1"/>
          </p:cNvSpPr>
          <p:nvPr>
            <p:ph type="dt" sz="half" idx="2"/>
          </p:nvPr>
        </p:nvSpPr>
        <p:spPr>
          <a:xfrm>
            <a:off x="457200" y="643051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16A8-609D-4A35-A196-3C2CBF5FBE39}" type="datetime1">
              <a:rPr lang="en-US" smtClean="0"/>
              <a:t>5/18/17</a:t>
            </a:fld>
            <a:endParaRPr lang="en-US"/>
          </a:p>
        </p:txBody>
      </p:sp>
      <p:sp>
        <p:nvSpPr>
          <p:cNvPr id="5" name="Footer Placeholder 4"/>
          <p:cNvSpPr>
            <a:spLocks noGrp="1"/>
          </p:cNvSpPr>
          <p:nvPr>
            <p:ph type="ftr" sz="quarter" idx="3"/>
          </p:nvPr>
        </p:nvSpPr>
        <p:spPr>
          <a:xfrm>
            <a:off x="3124200" y="643051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3051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7AEB-23B8-F142-83A3-458C56B10093}" type="slidenum">
              <a:rPr lang="en-US" smtClean="0"/>
              <a:t>‹#›</a:t>
            </a:fld>
            <a:endParaRPr lang="en-US"/>
          </a:p>
        </p:txBody>
      </p:sp>
      <p:pic>
        <p:nvPicPr>
          <p:cNvPr id="8" name="Picture 7" descr="ba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2" y="1447022"/>
            <a:ext cx="9160932" cy="129600"/>
          </a:xfrm>
          <a:prstGeom prst="rect">
            <a:avLst/>
          </a:prstGeom>
        </p:spPr>
      </p:pic>
      <p:pic>
        <p:nvPicPr>
          <p:cNvPr id="10" name="Picture 13" descr="Macintosh HD:Users:owen:Google Drive:ETL online:FedSM:Branding:FitSm logo:FitSM logo-woutname.png"/>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10959" y="227108"/>
            <a:ext cx="1080395" cy="1080395"/>
          </a:xfrm>
          <a:prstGeom prst="rect">
            <a:avLst/>
          </a:prstGeom>
          <a:noFill/>
          <a:ln>
            <a:noFill/>
          </a:ln>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79944" y="227108"/>
            <a:ext cx="884052" cy="978465"/>
          </a:xfrm>
          <a:prstGeom prst="rect">
            <a:avLst/>
          </a:prstGeom>
        </p:spPr>
      </p:pic>
    </p:spTree>
    <p:extLst>
      <p:ext uri="{BB962C8B-B14F-4D97-AF65-F5344CB8AC3E}">
        <p14:creationId xmlns:p14="http://schemas.microsoft.com/office/powerpoint/2010/main" val="124171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rgbClr val="2055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hyperlink" Target="http://www.fitsm.eu" TargetMode="External"/><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egi.eu/about/egi-foundation/team/" TargetMode="External"/><Relationship Id="rId5" Type="http://schemas.openxmlformats.org/officeDocument/2006/relationships/hyperlink" Target="https://it.linkedin.com/in/syholsinger"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tmp"/><Relationship Id="rId5" Type="http://schemas.openxmlformats.org/officeDocument/2006/relationships/image" Target="../media/image36.tmp"/><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 Id="rId11"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smtClean="0"/>
              <a:t>FitSM Foundation</a:t>
            </a:r>
            <a:r>
              <a:rPr lang="en-US" b="1" dirty="0"/>
              <a:t> </a:t>
            </a:r>
            <a:r>
              <a:rPr lang="en-US" b="1" dirty="0" smtClean="0"/>
              <a:t>Training</a:t>
            </a:r>
            <a:br>
              <a:rPr lang="en-US" b="1" dirty="0" smtClean="0"/>
            </a:br>
            <a:r>
              <a:rPr lang="en-US" b="1" dirty="0" smtClean="0"/>
              <a:t/>
            </a:r>
            <a:br>
              <a:rPr lang="en-US" b="1" dirty="0" smtClean="0"/>
            </a:br>
            <a:r>
              <a:rPr lang="en-US" sz="2400" b="1" dirty="0" smtClean="0"/>
              <a:t>EBI-EMBL</a:t>
            </a:r>
            <a:r>
              <a:rPr lang="en-US" sz="2400" b="1" dirty="0" smtClean="0"/>
              <a:t> </a:t>
            </a:r>
            <a:r>
              <a:rPr lang="mr-IN" sz="2400" b="1" dirty="0" smtClean="0"/>
              <a:t>–</a:t>
            </a:r>
            <a:r>
              <a:rPr lang="en-US" sz="2400" b="1" dirty="0" smtClean="0"/>
              <a:t> </a:t>
            </a:r>
            <a:r>
              <a:rPr lang="en-US" sz="2400" b="1" dirty="0" smtClean="0"/>
              <a:t>19 May 2017 </a:t>
            </a:r>
            <a:r>
              <a:rPr lang="mr-IN" sz="2400" b="1" dirty="0" smtClean="0"/>
              <a:t>–</a:t>
            </a:r>
            <a:r>
              <a:rPr lang="en-US" sz="2400" b="1" dirty="0" smtClean="0"/>
              <a:t> </a:t>
            </a:r>
            <a:r>
              <a:rPr lang="en-US" sz="2400" b="1" dirty="0" smtClean="0"/>
              <a:t>Cambridge</a:t>
            </a:r>
            <a:endParaRPr lang="en-US" sz="2400" b="1"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1</a:t>
            </a:fld>
            <a:endParaRPr lang="en-US"/>
          </a:p>
        </p:txBody>
      </p:sp>
      <p:sp>
        <p:nvSpPr>
          <p:cNvPr id="5" name="Untertitel 4"/>
          <p:cNvSpPr>
            <a:spLocks noGrp="1"/>
          </p:cNvSpPr>
          <p:nvPr>
            <p:ph type="subTitle" idx="1"/>
          </p:nvPr>
        </p:nvSpPr>
        <p:spPr/>
        <p:txBody>
          <a:bodyPr/>
          <a:lstStyle/>
          <a:p>
            <a:r>
              <a:rPr lang="en-GB" dirty="0" smtClean="0"/>
              <a:t>Foundation training in IT Service Management according to FitSM</a:t>
            </a:r>
          </a:p>
          <a:p>
            <a:r>
              <a:rPr lang="en-GB" sz="1000" dirty="0" smtClean="0"/>
              <a:t>Version 2.10</a:t>
            </a:r>
            <a:endParaRPr lang="en-GB" sz="1000" dirty="0"/>
          </a:p>
        </p:txBody>
      </p:sp>
      <p:grpSp>
        <p:nvGrpSpPr>
          <p:cNvPr id="14" name="Gruppieren 13"/>
          <p:cNvGrpSpPr/>
          <p:nvPr/>
        </p:nvGrpSpPr>
        <p:grpSpPr>
          <a:xfrm>
            <a:off x="3021806" y="5133068"/>
            <a:ext cx="3938588" cy="577081"/>
            <a:chOff x="3509962" y="5191293"/>
            <a:chExt cx="3938588" cy="577081"/>
          </a:xfrm>
        </p:grpSpPr>
        <p:sp>
          <p:nvSpPr>
            <p:cNvPr id="16" name="Rechteck 15"/>
            <p:cNvSpPr/>
            <p:nvPr/>
          </p:nvSpPr>
          <p:spPr>
            <a:xfrm>
              <a:off x="3509962" y="5191293"/>
              <a:ext cx="3328987"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a:t>This </a:t>
              </a:r>
              <a:r>
                <a:rPr lang="en-US" sz="1050" smtClean="0"/>
                <a:t>work has </a:t>
              </a:r>
              <a:r>
                <a:rPr lang="en-US" sz="1050"/>
                <a:t>been funded by the European </a:t>
              </a:r>
              <a:r>
                <a:rPr lang="en-US" sz="1050" smtClean="0"/>
                <a:t>Commission. It is </a:t>
              </a:r>
              <a:r>
                <a:rPr lang="en-US" sz="1050"/>
                <a:t>licensed under a </a:t>
              </a:r>
              <a:r>
                <a:rPr lang="en-US" sz="1050">
                  <a:hlinkClick r:id="rId3"/>
                </a:rPr>
                <a:t>Creative Commons </a:t>
              </a:r>
              <a:r>
                <a:rPr lang="en-US" sz="1050" smtClean="0">
                  <a:hlinkClick r:id="rId3"/>
                </a:rPr>
                <a:t>Attribution </a:t>
              </a:r>
              <a:r>
                <a:rPr lang="en-US" sz="1050">
                  <a:hlinkClick r:id="rId3"/>
                </a:rPr>
                <a:t>4.0 International </a:t>
              </a:r>
              <a:r>
                <a:rPr lang="en-US" sz="1050" smtClean="0">
                  <a:hlinkClick r:id="rId3"/>
                </a:rPr>
                <a:t>License</a:t>
              </a:r>
              <a:r>
                <a:rPr lang="en-US" sz="1050" smtClean="0"/>
                <a:t>.</a:t>
              </a:r>
              <a:endParaRPr lang="de-DE" sz="1050"/>
            </a:p>
          </p:txBody>
        </p:sp>
        <p:pic>
          <p:nvPicPr>
            <p:cNvPr id="17" name="Picture 1" descr="Macintosh HD:Users:owen:Google Drive:ETL online:FedSM:Branding:Useful logos etc:EC_logo.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2440" y="5255569"/>
              <a:ext cx="626110" cy="425872"/>
            </a:xfrm>
            <a:prstGeom prst="rect">
              <a:avLst/>
            </a:prstGeom>
            <a:noFill/>
            <a:ln>
              <a:noFill/>
            </a:ln>
            <a:extLst>
              <a:ext uri="{FAA26D3D-D897-4be2-8F04-BA451C77F1D7}">
                <ma14:placeholderFlag xmlns:ma14="http://schemas.microsoft.com/office/mac/drawingml/2011/main"/>
              </a:ext>
            </a:extLst>
          </p:spPr>
        </p:pic>
      </p:grpSp>
      <p:pic>
        <p:nvPicPr>
          <p:cNvPr id="15"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3607" y="5262642"/>
            <a:ext cx="838200" cy="295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5382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Why IT service management is needed</a:t>
            </a:r>
            <a:endParaRPr lang="en-US" noProof="0" dirty="0"/>
          </a:p>
        </p:txBody>
      </p:sp>
      <p:sp>
        <p:nvSpPr>
          <p:cNvPr id="3" name="Inhaltsplatzhalter 2"/>
          <p:cNvSpPr>
            <a:spLocks noGrp="1"/>
          </p:cNvSpPr>
          <p:nvPr>
            <p:ph idx="1"/>
          </p:nvPr>
        </p:nvSpPr>
        <p:spPr>
          <a:xfrm>
            <a:off x="86150" y="1696598"/>
            <a:ext cx="5787881" cy="4626019"/>
          </a:xfrm>
        </p:spPr>
        <p:txBody>
          <a:bodyPr>
            <a:normAutofit fontScale="92500" lnSpcReduction="10000"/>
          </a:bodyPr>
          <a:lstStyle/>
          <a:p>
            <a:r>
              <a:rPr lang="en-US" b="1" dirty="0"/>
              <a:t>Why IT </a:t>
            </a:r>
            <a:r>
              <a:rPr lang="en-US" b="1" dirty="0" smtClean="0"/>
              <a:t>service management (ITSM)?</a:t>
            </a:r>
            <a:endParaRPr lang="en-US" b="1" dirty="0"/>
          </a:p>
          <a:p>
            <a:pPr lvl="1"/>
            <a:r>
              <a:rPr lang="en-US" dirty="0"/>
              <a:t>About 80% of all </a:t>
            </a:r>
            <a:r>
              <a:rPr lang="en-US" dirty="0" smtClean="0"/>
              <a:t>IT service </a:t>
            </a:r>
            <a:r>
              <a:rPr lang="en-US" dirty="0"/>
              <a:t>outages originate from "</a:t>
            </a:r>
            <a:r>
              <a:rPr lang="en-US" dirty="0" smtClean="0"/>
              <a:t>people </a:t>
            </a:r>
            <a:r>
              <a:rPr lang="en-US" dirty="0"/>
              <a:t>and process </a:t>
            </a:r>
            <a:r>
              <a:rPr lang="en-US" dirty="0" smtClean="0"/>
              <a:t>issues"</a:t>
            </a:r>
            <a:endParaRPr lang="en-US" dirty="0"/>
          </a:p>
          <a:p>
            <a:pPr lvl="1"/>
            <a:r>
              <a:rPr lang="en-US" dirty="0"/>
              <a:t>Duration of outages and degradations significantly dependent on non-technical factors</a:t>
            </a:r>
          </a:p>
          <a:p>
            <a:r>
              <a:rPr lang="en-US" b="1" dirty="0"/>
              <a:t>IT </a:t>
            </a:r>
            <a:r>
              <a:rPr lang="en-US" b="1" dirty="0" smtClean="0"/>
              <a:t>service </a:t>
            </a:r>
            <a:r>
              <a:rPr lang="en-US" b="1" dirty="0"/>
              <a:t>m</a:t>
            </a:r>
            <a:r>
              <a:rPr lang="en-US" b="1" dirty="0" smtClean="0"/>
              <a:t>anagement </a:t>
            </a:r>
            <a:r>
              <a:rPr lang="en-US" b="1" dirty="0"/>
              <a:t>…</a:t>
            </a:r>
          </a:p>
          <a:p>
            <a:pPr lvl="1"/>
            <a:r>
              <a:rPr lang="en-US" dirty="0"/>
              <a:t>… aims at providing high quality IT services meeting </a:t>
            </a:r>
            <a:r>
              <a:rPr lang="en-US" dirty="0" smtClean="0"/>
              <a:t>customers' </a:t>
            </a:r>
            <a:r>
              <a:rPr lang="en-US" dirty="0"/>
              <a:t>and </a:t>
            </a:r>
            <a:r>
              <a:rPr lang="en-US" dirty="0" smtClean="0"/>
              <a:t>users' </a:t>
            </a:r>
            <a:r>
              <a:rPr lang="en-US" dirty="0"/>
              <a:t>expectations …</a:t>
            </a:r>
          </a:p>
          <a:p>
            <a:pPr lvl="1"/>
            <a:r>
              <a:rPr lang="en-US" dirty="0"/>
              <a:t>… by defining, establishing and maintaining </a:t>
            </a:r>
            <a:r>
              <a:rPr lang="en-US" dirty="0" smtClean="0"/>
              <a:t>service management processes</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10</a:t>
            </a:fld>
            <a:endParaRPr lang="en-US"/>
          </a:p>
        </p:txBody>
      </p:sp>
      <p:pic>
        <p:nvPicPr>
          <p:cNvPr id="6" name="Grafik 10" descr="process-issues-gartner-2010.png"/>
          <p:cNvPicPr>
            <a:picLocks noChangeAspect="1"/>
          </p:cNvPicPr>
          <p:nvPr/>
        </p:nvPicPr>
        <p:blipFill>
          <a:blip r:embed="rId3"/>
          <a:srcRect/>
          <a:stretch>
            <a:fillRect/>
          </a:stretch>
        </p:blipFill>
        <p:spPr bwMode="auto">
          <a:xfrm>
            <a:off x="5503863" y="1666875"/>
            <a:ext cx="3632200" cy="3524250"/>
          </a:xfrm>
          <a:prstGeom prst="rect">
            <a:avLst/>
          </a:prstGeom>
          <a:noFill/>
          <a:ln w="9525">
            <a:noFill/>
            <a:miter lim="800000"/>
            <a:headEnd/>
            <a:tailEnd/>
          </a:ln>
        </p:spPr>
      </p:pic>
      <p:sp>
        <p:nvSpPr>
          <p:cNvPr id="7" name="Rectangle 13"/>
          <p:cNvSpPr>
            <a:spLocks/>
          </p:cNvSpPr>
          <p:nvPr/>
        </p:nvSpPr>
        <p:spPr bwMode="auto">
          <a:xfrm>
            <a:off x="5411788" y="5254625"/>
            <a:ext cx="3797300" cy="620713"/>
          </a:xfrm>
          <a:prstGeom prst="rect">
            <a:avLst/>
          </a:prstGeom>
          <a:noFill/>
          <a:ln w="12700">
            <a:noFill/>
            <a:miter lim="800000"/>
            <a:headEnd/>
            <a:tailEnd/>
          </a:ln>
        </p:spPr>
        <p:txBody>
          <a:bodyPr lIns="0" tIns="0" rIns="57799" bIns="0"/>
          <a:lstStyle/>
          <a:p>
            <a:pPr marL="57150" algn="ctr"/>
            <a:r>
              <a:rPr lang="en-US" sz="1600">
                <a:cs typeface="Arial" charset="0"/>
                <a:sym typeface="LMU CompatilFact" pitchFamily="2" charset="0"/>
              </a:rPr>
              <a:t>Reasons for service outages</a:t>
            </a:r>
          </a:p>
          <a:p>
            <a:pPr marL="57150" algn="ctr"/>
            <a:r>
              <a:rPr lang="en-US" sz="1600">
                <a:cs typeface="Arial" charset="0"/>
                <a:sym typeface="LMU CompatilFact" pitchFamily="2" charset="0"/>
              </a:rPr>
              <a:t>[Gartner, 2001]</a:t>
            </a:r>
          </a:p>
        </p:txBody>
      </p:sp>
    </p:spTree>
    <p:extLst>
      <p:ext uri="{BB962C8B-B14F-4D97-AF65-F5344CB8AC3E}">
        <p14:creationId xmlns:p14="http://schemas.microsoft.com/office/powerpoint/2010/main" val="11720006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554036" cy="1047859"/>
          </a:xfrm>
        </p:spPr>
        <p:txBody>
          <a:bodyPr/>
          <a:lstStyle/>
          <a:p>
            <a:r>
              <a:rPr lang="en-US" dirty="0" smtClean="0"/>
              <a:t>CONFM</a:t>
            </a:r>
            <a:r>
              <a:rPr lang="en-US" dirty="0"/>
              <a:t>: Requirements according to </a:t>
            </a:r>
            <a:r>
              <a:rPr lang="en-US" dirty="0" smtClean="0"/>
              <a:t/>
            </a:r>
            <a:br>
              <a:rPr lang="en-US" dirty="0" smtClean="0"/>
            </a:br>
            <a:r>
              <a:rPr lang="en-US" dirty="0" smtClean="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100</a:t>
            </a:fld>
            <a:endParaRPr lang="en-US"/>
          </a:p>
        </p:txBody>
      </p:sp>
      <p:graphicFrame>
        <p:nvGraphicFramePr>
          <p:cNvPr id="6" name="Inhaltsplatzhalter 7"/>
          <p:cNvGraphicFramePr>
            <a:graphicFrameLocks/>
          </p:cNvGraphicFramePr>
          <p:nvPr>
            <p:extLst>
              <p:ext uri="{D42A27DB-BD31-4B8C-83A1-F6EECF244321}">
                <p14:modId xmlns:p14="http://schemas.microsoft.com/office/powerpoint/2010/main" val="2721257236"/>
              </p:ext>
            </p:extLst>
          </p:nvPr>
        </p:nvGraphicFramePr>
        <p:xfrm>
          <a:off x="457200" y="1697038"/>
          <a:ext cx="8229600" cy="3041904"/>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PR11 Configuration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PR11.1 Configuration item (CI) types and relationship types shall be defined.</a:t>
                      </a:r>
                    </a:p>
                    <a:p>
                      <a:pPr marL="342900" lvl="0" indent="-342900">
                        <a:lnSpc>
                          <a:spcPct val="115000"/>
                        </a:lnSpc>
                        <a:spcAft>
                          <a:spcPts val="0"/>
                        </a:spcAft>
                        <a:buFont typeface="Symbol"/>
                        <a:buChar char=""/>
                      </a:pPr>
                      <a:r>
                        <a:rPr lang="en-US" sz="1600" smtClean="0">
                          <a:effectLst/>
                          <a:latin typeface="+mn-lt"/>
                          <a:ea typeface="MS Mincho"/>
                          <a:cs typeface="Times New Roman"/>
                        </a:rPr>
                        <a:t>PR11.2 The level of detail of configuration information recorded shall be sufficient to support effective control over CIs.</a:t>
                      </a:r>
                    </a:p>
                    <a:p>
                      <a:pPr marL="342900" lvl="0" indent="-342900">
                        <a:lnSpc>
                          <a:spcPct val="115000"/>
                        </a:lnSpc>
                        <a:spcAft>
                          <a:spcPts val="0"/>
                        </a:spcAft>
                        <a:buFont typeface="Symbol"/>
                        <a:buChar char=""/>
                      </a:pPr>
                      <a:r>
                        <a:rPr lang="en-US" sz="1600" smtClean="0">
                          <a:effectLst/>
                          <a:latin typeface="+mn-lt"/>
                          <a:ea typeface="MS Mincho"/>
                          <a:cs typeface="Times New Roman"/>
                        </a:rPr>
                        <a:t>PR11.3 Each CI and its relationships with other CIs shall be recorded in a configuration management database (CMDB).</a:t>
                      </a:r>
                    </a:p>
                    <a:p>
                      <a:pPr marL="342900" lvl="0" indent="-342900">
                        <a:lnSpc>
                          <a:spcPct val="115000"/>
                        </a:lnSpc>
                        <a:spcAft>
                          <a:spcPts val="0"/>
                        </a:spcAft>
                        <a:buFont typeface="Symbol"/>
                        <a:buChar char=""/>
                      </a:pPr>
                      <a:r>
                        <a:rPr lang="en-US" sz="1600" smtClean="0">
                          <a:effectLst/>
                          <a:latin typeface="+mn-lt"/>
                          <a:ea typeface="MS Mincho"/>
                          <a:cs typeface="Times New Roman"/>
                        </a:rPr>
                        <a:t>PR11.4 CIs shall be controlled and changes to CIs tracked in the CMDB.</a:t>
                      </a:r>
                    </a:p>
                    <a:p>
                      <a:pPr marL="342900" lvl="0" indent="-342900">
                        <a:lnSpc>
                          <a:spcPct val="115000"/>
                        </a:lnSpc>
                        <a:spcAft>
                          <a:spcPts val="0"/>
                        </a:spcAft>
                        <a:buFont typeface="Symbol"/>
                        <a:buChar char=""/>
                      </a:pPr>
                      <a:r>
                        <a:rPr lang="en-US" sz="1600" smtClean="0">
                          <a:effectLst/>
                          <a:latin typeface="+mn-lt"/>
                          <a:ea typeface="MS Mincho"/>
                          <a:cs typeface="Times New Roman"/>
                        </a:rPr>
                        <a:t>PR11.5 The information stored in the CMDB shall be verified at planned intervals.</a:t>
                      </a:r>
                    </a:p>
                    <a:p>
                      <a:pPr marL="342900" lvl="0" indent="-342900">
                        <a:lnSpc>
                          <a:spcPct val="115000"/>
                        </a:lnSpc>
                        <a:spcAft>
                          <a:spcPts val="0"/>
                        </a:spcAft>
                        <a:buFont typeface="Symbol"/>
                        <a:buChar char=""/>
                      </a:pPr>
                      <a:r>
                        <a:rPr lang="en-US" sz="1600" smtClean="0">
                          <a:effectLst/>
                          <a:latin typeface="+mn-lt"/>
                          <a:ea typeface="MS Mincho"/>
                          <a:cs typeface="Times New Roman"/>
                        </a:rPr>
                        <a:t>PR11.6 Before a new release into a live environment, a configuration baseline of the affected CIs shall be taken.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20344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CONFM: Output and summary</a:t>
            </a:r>
            <a:endParaRPr lang="en-US" noProof="0"/>
          </a:p>
        </p:txBody>
      </p:sp>
      <p:sp>
        <p:nvSpPr>
          <p:cNvPr id="5" name="Inhaltsplatzhalter 4"/>
          <p:cNvSpPr>
            <a:spLocks noGrp="1"/>
          </p:cNvSpPr>
          <p:nvPr>
            <p:ph idx="1"/>
          </p:nvPr>
        </p:nvSpPr>
        <p:spPr/>
        <p:txBody>
          <a:bodyPr>
            <a:normAutofit lnSpcReduction="10000"/>
          </a:bodyPr>
          <a:lstStyle/>
          <a:p>
            <a:r>
              <a:rPr lang="en-GB" smtClean="0"/>
              <a:t>Most important output from this process:</a:t>
            </a:r>
          </a:p>
          <a:p>
            <a:endParaRPr lang="en-GB"/>
          </a:p>
          <a:p>
            <a:endParaRPr lang="en-GB" smtClean="0"/>
          </a:p>
          <a:p>
            <a:endParaRPr lang="en-GB"/>
          </a:p>
          <a:p>
            <a:r>
              <a:rPr lang="en-GB" smtClean="0"/>
              <a:t>3 things to remember:</a:t>
            </a:r>
          </a:p>
          <a:p>
            <a:pPr lvl="1"/>
            <a:r>
              <a:rPr lang="en-GB" smtClean="0"/>
              <a:t>Configuration Management is </a:t>
            </a:r>
            <a:r>
              <a:rPr lang="en-GB" u="sng" smtClean="0"/>
              <a:t>not</a:t>
            </a:r>
            <a:r>
              <a:rPr lang="en-GB" smtClean="0"/>
              <a:t> about configuring resources</a:t>
            </a:r>
          </a:p>
          <a:p>
            <a:pPr lvl="1"/>
            <a:r>
              <a:rPr lang="en-GB" smtClean="0"/>
              <a:t>Configuration Management is about understanding (and documenting) the current configuration</a:t>
            </a:r>
          </a:p>
          <a:p>
            <a:pPr lvl="1"/>
            <a:r>
              <a:rPr lang="en-GB" smtClean="0"/>
              <a:t>Current configuration = All relevant CIs and their attributes and relationships</a:t>
            </a:r>
          </a:p>
        </p:txBody>
      </p:sp>
      <p:sp>
        <p:nvSpPr>
          <p:cNvPr id="4" name="Foliennummernplatzhalter 3"/>
          <p:cNvSpPr>
            <a:spLocks noGrp="1"/>
          </p:cNvSpPr>
          <p:nvPr>
            <p:ph type="sldNum" sz="quarter" idx="12"/>
          </p:nvPr>
        </p:nvSpPr>
        <p:spPr/>
        <p:txBody>
          <a:bodyPr/>
          <a:lstStyle/>
          <a:p>
            <a:fld id="{43507AEB-23B8-F142-83A3-458C56B10093}" type="slidenum">
              <a:rPr lang="en-US" smtClean="0"/>
              <a:t>101</a:t>
            </a:fld>
            <a:endParaRPr lang="en-US"/>
          </a:p>
        </p:txBody>
      </p:sp>
      <p:sp>
        <p:nvSpPr>
          <p:cNvPr id="6" name="Textfeld 5"/>
          <p:cNvSpPr txBox="1"/>
          <p:nvPr/>
        </p:nvSpPr>
        <p:spPr>
          <a:xfrm>
            <a:off x="2324545" y="2170320"/>
            <a:ext cx="6411818" cy="1200329"/>
          </a:xfrm>
          <a:prstGeom prst="rect">
            <a:avLst/>
          </a:prstGeom>
          <a:noFill/>
        </p:spPr>
        <p:txBody>
          <a:bodyPr wrap="square" rtlCol="0">
            <a:spAutoFit/>
          </a:bodyPr>
          <a:lstStyle/>
          <a:p>
            <a:r>
              <a:rPr lang="en-GB" u="sng" smtClean="0"/>
              <a:t>Logical</a:t>
            </a:r>
            <a:r>
              <a:rPr lang="en-GB" smtClean="0"/>
              <a:t> CMDB:</a:t>
            </a:r>
          </a:p>
          <a:p>
            <a:pPr marL="285750" indent="-285750">
              <a:buFont typeface="Arial" panose="020B0604020202020204" pitchFamily="34" charset="0"/>
              <a:buChar char="•"/>
            </a:pPr>
            <a:r>
              <a:rPr lang="en-GB" smtClean="0"/>
              <a:t>Information on CIs and their attributes</a:t>
            </a:r>
          </a:p>
          <a:p>
            <a:pPr marL="285750" indent="-285750">
              <a:buFont typeface="Arial" panose="020B0604020202020204" pitchFamily="34" charset="0"/>
              <a:buChar char="•"/>
            </a:pPr>
            <a:r>
              <a:rPr lang="en-GB" smtClean="0"/>
              <a:t>Information on the relationships between CIs</a:t>
            </a:r>
          </a:p>
          <a:p>
            <a:pPr marL="285750" indent="-285750">
              <a:buFont typeface="Arial" panose="020B0604020202020204" pitchFamily="34" charset="0"/>
              <a:buChar char="•"/>
            </a:pPr>
            <a:r>
              <a:rPr lang="en-GB" smtClean="0"/>
              <a:t>Links to other information systems (physical CMDBs)</a:t>
            </a:r>
          </a:p>
        </p:txBody>
      </p:sp>
      <p:sp>
        <p:nvSpPr>
          <p:cNvPr id="7" name="Zylinder 6"/>
          <p:cNvSpPr/>
          <p:nvPr/>
        </p:nvSpPr>
        <p:spPr>
          <a:xfrm>
            <a:off x="1079653" y="2500827"/>
            <a:ext cx="1046602" cy="738130"/>
          </a:xfrm>
          <a:prstGeom prst="can">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mtClean="0">
                <a:solidFill>
                  <a:schemeClr val="tx1"/>
                </a:solidFill>
              </a:rPr>
              <a:t>CMDB</a:t>
            </a:r>
          </a:p>
        </p:txBody>
      </p:sp>
    </p:spTree>
    <p:extLst>
      <p:ext uri="{BB962C8B-B14F-4D97-AF65-F5344CB8AC3E}">
        <p14:creationId xmlns:p14="http://schemas.microsoft.com/office/powerpoint/2010/main" val="14872520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Change Management (CHM)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102</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1200329"/>
          </a:xfrm>
          <a:prstGeom prst="rect">
            <a:avLst/>
          </a:prstGeom>
        </p:spPr>
        <p:txBody>
          <a:bodyPr wrap="square">
            <a:spAutoFit/>
          </a:bodyPr>
          <a:lstStyle/>
          <a:p>
            <a:r>
              <a:rPr lang="en-US"/>
              <a:t>To ensure changes to configuration items are planned, approved, implemented and reviewed in a controlled manner to avoid adverse impact of changes to services or the customers receiving services</a:t>
            </a:r>
            <a:endParaRPr lang="de-DE"/>
          </a:p>
        </p:txBody>
      </p:sp>
    </p:spTree>
    <p:extLst>
      <p:ext uri="{BB962C8B-B14F-4D97-AF65-F5344CB8AC3E}">
        <p14:creationId xmlns:p14="http://schemas.microsoft.com/office/powerpoint/2010/main" val="10586964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CHM: Important terms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103</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647123597"/>
              </p:ext>
            </p:extLst>
          </p:nvPr>
        </p:nvGraphicFramePr>
        <p:xfrm>
          <a:off x="457200" y="1696598"/>
          <a:ext cx="8229600" cy="1175841"/>
        </p:xfrm>
        <a:graphic>
          <a:graphicData uri="http://schemas.openxmlformats.org/drawingml/2006/table">
            <a:tbl>
              <a:tblPr firstRow="1" firstCol="1" bandRow="1">
                <a:tableStyleId>{B301B821-A1FF-4177-AEE7-76D212191A09}</a:tableStyleId>
              </a:tblPr>
              <a:tblGrid>
                <a:gridCol w="8229600"/>
              </a:tblGrid>
              <a:tr h="182092">
                <a:tc>
                  <a:txBody>
                    <a:bodyPr/>
                    <a:lstStyle/>
                    <a:p>
                      <a:pPr>
                        <a:spcBef>
                          <a:spcPts val="1000"/>
                        </a:spcBef>
                        <a:spcAft>
                          <a:spcPts val="0"/>
                        </a:spcAft>
                      </a:pPr>
                      <a:r>
                        <a:rPr lang="de-DE" sz="1400" b="1" dirty="0" smtClean="0">
                          <a:effectLst/>
                        </a:rPr>
                        <a:t>Definition </a:t>
                      </a:r>
                      <a:r>
                        <a:rPr lang="en-US" sz="1400" b="1" noProof="0" dirty="0" smtClean="0">
                          <a:effectLst/>
                        </a:rPr>
                        <a:t>following</a:t>
                      </a:r>
                      <a:r>
                        <a:rPr lang="de-DE" sz="1400" b="1" baseline="0" dirty="0" smtClean="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962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Request for change (RFC):</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Documented proposal for a </a:t>
                      </a:r>
                      <a:r>
                        <a:rPr lang="en-GB" sz="1800" b="0" i="1" kern="1200" dirty="0" smtClean="0">
                          <a:solidFill>
                            <a:schemeClr val="tx1"/>
                          </a:solidFill>
                          <a:effectLst/>
                          <a:latin typeface="+mn-lt"/>
                          <a:ea typeface="+mn-ea"/>
                          <a:cs typeface="+mn-cs"/>
                        </a:rPr>
                        <a:t>change</a:t>
                      </a:r>
                      <a:r>
                        <a:rPr lang="en-GB" sz="1800" b="0" kern="1200" dirty="0" smtClean="0">
                          <a:solidFill>
                            <a:schemeClr val="tx1"/>
                          </a:solidFill>
                          <a:effectLst/>
                          <a:latin typeface="+mn-lt"/>
                          <a:ea typeface="+mn-ea"/>
                          <a:cs typeface="+mn-cs"/>
                        </a:rPr>
                        <a:t> to be made to one or more </a:t>
                      </a:r>
                      <a:r>
                        <a:rPr lang="en-GB" sz="1800" b="0" i="1" kern="1200" dirty="0" smtClean="0">
                          <a:solidFill>
                            <a:schemeClr val="tx1"/>
                          </a:solidFill>
                          <a:effectLst/>
                          <a:latin typeface="+mn-lt"/>
                          <a:ea typeface="+mn-ea"/>
                          <a:cs typeface="+mn-cs"/>
                        </a:rPr>
                        <a:t>configuration items (CIs)</a:t>
                      </a:r>
                      <a:endParaRPr lang="de-DE" sz="1800" b="0" kern="1200" dirty="0" smtClean="0">
                        <a:solidFill>
                          <a:schemeClr val="tx1"/>
                        </a:solidFill>
                        <a:effectLst/>
                        <a:latin typeface="+mn-lt"/>
                        <a:ea typeface="+mn-ea"/>
                        <a:cs typeface="+mn-cs"/>
                      </a:endParaRPr>
                    </a:p>
                  </a:txBody>
                  <a:tcPr marL="68580" marR="68580" marT="0" marB="0"/>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040459319"/>
              </p:ext>
            </p:extLst>
          </p:nvPr>
        </p:nvGraphicFramePr>
        <p:xfrm>
          <a:off x="457200" y="3024839"/>
          <a:ext cx="8229600" cy="1175841"/>
        </p:xfrm>
        <a:graphic>
          <a:graphicData uri="http://schemas.openxmlformats.org/drawingml/2006/table">
            <a:tbl>
              <a:tblPr firstRow="1" firstCol="1" bandRow="1">
                <a:tableStyleId>{B301B821-A1FF-4177-AEE7-76D212191A09}</a:tableStyleId>
              </a:tblPr>
              <a:tblGrid>
                <a:gridCol w="8229600"/>
              </a:tblGrid>
              <a:tr h="182092">
                <a:tc>
                  <a:txBody>
                    <a:bodyPr/>
                    <a:lstStyle/>
                    <a:p>
                      <a:pPr>
                        <a:spcBef>
                          <a:spcPts val="1000"/>
                        </a:spcBef>
                        <a:spcAft>
                          <a:spcPts val="0"/>
                        </a:spcAft>
                      </a:pPr>
                      <a:r>
                        <a:rPr lang="de-DE" sz="1400" b="1" dirty="0" smtClean="0">
                          <a:effectLst/>
                        </a:rPr>
                        <a:t>Definition </a:t>
                      </a:r>
                      <a:r>
                        <a:rPr lang="en-US" sz="1400" b="1" noProof="0" dirty="0" smtClean="0">
                          <a:effectLst/>
                        </a:rPr>
                        <a:t>following</a:t>
                      </a:r>
                      <a:r>
                        <a:rPr lang="de-DE" sz="1400" b="1" baseline="0" dirty="0" smtClean="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962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Change: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effectLst/>
                          <a:latin typeface="+mn-lt"/>
                          <a:ea typeface="+mn-ea"/>
                          <a:cs typeface="+mn-cs"/>
                        </a:rPr>
                        <a:t>Alteration (such as addition, removal, modification, replacement) of a </a:t>
                      </a:r>
                      <a:r>
                        <a:rPr lang="en-US" sz="1800" b="0" i="1" kern="1200" dirty="0" smtClean="0">
                          <a:solidFill>
                            <a:schemeClr val="tx1"/>
                          </a:solidFill>
                          <a:effectLst/>
                          <a:latin typeface="+mn-lt"/>
                          <a:ea typeface="+mn-ea"/>
                          <a:cs typeface="+mn-cs"/>
                        </a:rPr>
                        <a:t>configuration item (CI)</a:t>
                      </a:r>
                      <a:r>
                        <a:rPr lang="en-US" sz="1800" b="0" kern="1200" dirty="0" smtClean="0">
                          <a:solidFill>
                            <a:schemeClr val="tx1"/>
                          </a:solidFill>
                          <a:effectLst/>
                          <a:latin typeface="+mn-lt"/>
                          <a:ea typeface="+mn-ea"/>
                          <a:cs typeface="+mn-cs"/>
                        </a:rPr>
                        <a:t> that contributes to providing one or more </a:t>
                      </a:r>
                      <a:r>
                        <a:rPr lang="en-US" sz="1800" b="0" i="1" kern="1200" dirty="0" smtClean="0">
                          <a:solidFill>
                            <a:schemeClr val="tx1"/>
                          </a:solidFill>
                          <a:effectLst/>
                          <a:latin typeface="+mn-lt"/>
                          <a:ea typeface="+mn-ea"/>
                          <a:cs typeface="+mn-cs"/>
                        </a:rPr>
                        <a:t>services</a:t>
                      </a:r>
                      <a:endParaRPr lang="de-DE" sz="1800" b="0" i="1" kern="1200" dirty="0" smtClean="0">
                        <a:solidFill>
                          <a:schemeClr val="tx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0306578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CHM</a:t>
            </a:r>
            <a:r>
              <a:rPr lang="en-US"/>
              <a:t>: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041890725"/>
              </p:ext>
            </p:extLst>
          </p:nvPr>
        </p:nvGraphicFramePr>
        <p:xfrm>
          <a:off x="457200" y="1697038"/>
          <a:ext cx="8229600" cy="4443984"/>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PR12 Change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PR12.1 All changes shall be registered and classified in a consistent manner.</a:t>
                      </a:r>
                    </a:p>
                    <a:p>
                      <a:pPr marL="342900" lvl="0" indent="-342900">
                        <a:lnSpc>
                          <a:spcPct val="115000"/>
                        </a:lnSpc>
                        <a:spcAft>
                          <a:spcPts val="0"/>
                        </a:spcAft>
                        <a:buFont typeface="Symbol"/>
                        <a:buChar char=""/>
                      </a:pPr>
                      <a:r>
                        <a:rPr lang="en-US" sz="1600" smtClean="0">
                          <a:effectLst/>
                          <a:latin typeface="+mn-lt"/>
                          <a:ea typeface="MS Mincho"/>
                          <a:cs typeface="Times New Roman"/>
                        </a:rPr>
                        <a:t>PR12.2 All changes shall be assessed and approved in a consistent manner.</a:t>
                      </a:r>
                    </a:p>
                    <a:p>
                      <a:pPr marL="342900" lvl="0" indent="-342900">
                        <a:lnSpc>
                          <a:spcPct val="115000"/>
                        </a:lnSpc>
                        <a:spcAft>
                          <a:spcPts val="0"/>
                        </a:spcAft>
                        <a:buFont typeface="Symbol"/>
                        <a:buChar char=""/>
                      </a:pPr>
                      <a:r>
                        <a:rPr lang="en-US" sz="1600" smtClean="0">
                          <a:effectLst/>
                          <a:latin typeface="+mn-lt"/>
                          <a:ea typeface="MS Mincho"/>
                          <a:cs typeface="Times New Roman"/>
                        </a:rPr>
                        <a:t>PR12.3 All changes shall be subject to a post implementation review and closed in a consistent manner.</a:t>
                      </a:r>
                    </a:p>
                    <a:p>
                      <a:pPr marL="342900" lvl="0" indent="-342900">
                        <a:lnSpc>
                          <a:spcPct val="115000"/>
                        </a:lnSpc>
                        <a:spcAft>
                          <a:spcPts val="0"/>
                        </a:spcAft>
                        <a:buFont typeface="Symbol"/>
                        <a:buChar char=""/>
                      </a:pPr>
                      <a:r>
                        <a:rPr lang="en-US" sz="1600" smtClean="0">
                          <a:effectLst/>
                          <a:latin typeface="+mn-lt"/>
                          <a:ea typeface="MS Mincho"/>
                          <a:cs typeface="Times New Roman"/>
                        </a:rPr>
                        <a:t>PR12.4 There shall be a definition of emergency changes and a consistent approach to managing them.</a:t>
                      </a:r>
                    </a:p>
                    <a:p>
                      <a:pPr marL="342900" lvl="0" indent="-342900">
                        <a:lnSpc>
                          <a:spcPct val="115000"/>
                        </a:lnSpc>
                        <a:spcAft>
                          <a:spcPts val="0"/>
                        </a:spcAft>
                        <a:buFont typeface="Symbol"/>
                        <a:buChar char=""/>
                      </a:pPr>
                      <a:r>
                        <a:rPr lang="en-US" sz="1600" smtClean="0">
                          <a:effectLst/>
                          <a:latin typeface="+mn-lt"/>
                          <a:ea typeface="MS Mincho"/>
                          <a:cs typeface="Times New Roman"/>
                        </a:rPr>
                        <a:t>PR12.5 In making decisions on the acceptance of requests for change, the benefits, risks, potential impact to services and customers and technical feasibility shall be taken into consideration.</a:t>
                      </a:r>
                    </a:p>
                    <a:p>
                      <a:pPr marL="342900" lvl="0" indent="-342900">
                        <a:lnSpc>
                          <a:spcPct val="115000"/>
                        </a:lnSpc>
                        <a:spcAft>
                          <a:spcPts val="0"/>
                        </a:spcAft>
                        <a:buFont typeface="Symbol"/>
                        <a:buChar char=""/>
                      </a:pPr>
                      <a:r>
                        <a:rPr lang="en-US" sz="1600" smtClean="0">
                          <a:effectLst/>
                          <a:latin typeface="+mn-lt"/>
                          <a:ea typeface="MS Mincho"/>
                          <a:cs typeface="Times New Roman"/>
                        </a:rPr>
                        <a:t>PR12.6 A schedule of changes shall be maintained. It shall contain details of approved changes, and proposed deployment dates, which shall be communicated to interested parties.</a:t>
                      </a:r>
                    </a:p>
                    <a:p>
                      <a:pPr marL="342900" lvl="0" indent="-342900">
                        <a:lnSpc>
                          <a:spcPct val="115000"/>
                        </a:lnSpc>
                        <a:spcAft>
                          <a:spcPts val="0"/>
                        </a:spcAft>
                        <a:buFont typeface="Symbol"/>
                        <a:buChar char=""/>
                      </a:pPr>
                      <a:r>
                        <a:rPr lang="en-US" sz="1600" smtClean="0">
                          <a:effectLst/>
                          <a:latin typeface="+mn-lt"/>
                          <a:ea typeface="MS Mincho"/>
                          <a:cs typeface="Times New Roman"/>
                        </a:rPr>
                        <a:t>PR12.7 For changes of high impact or high risk, the steps required to reverse an unsuccessful change or remedy any negative effects shall be planned and tested.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104</a:t>
            </a:fld>
            <a:endParaRPr lang="en-US"/>
          </a:p>
        </p:txBody>
      </p:sp>
    </p:spTree>
    <p:extLst>
      <p:ext uri="{BB962C8B-B14F-4D97-AF65-F5344CB8AC3E}">
        <p14:creationId xmlns:p14="http://schemas.microsoft.com/office/powerpoint/2010/main" val="13171956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263466" y="2118178"/>
            <a:ext cx="8603249" cy="3991175"/>
            <a:chOff x="525463" y="3468728"/>
            <a:chExt cx="11860212" cy="5685931"/>
          </a:xfrm>
        </p:grpSpPr>
        <p:grpSp>
          <p:nvGrpSpPr>
            <p:cNvPr id="60" name="Group 14"/>
            <p:cNvGrpSpPr>
              <a:grpSpLocks/>
            </p:cNvGrpSpPr>
            <p:nvPr/>
          </p:nvGrpSpPr>
          <p:grpSpPr bwMode="auto">
            <a:xfrm>
              <a:off x="2163763" y="6731000"/>
              <a:ext cx="9115425" cy="1231900"/>
              <a:chOff x="0" y="0"/>
              <a:chExt cx="5741" cy="776"/>
            </a:xfrm>
          </p:grpSpPr>
          <p:sp>
            <p:nvSpPr>
              <p:cNvPr id="112" name="Rectangle 15"/>
              <p:cNvSpPr>
                <a:spLocks/>
              </p:cNvSpPr>
              <p:nvPr/>
            </p:nvSpPr>
            <p:spPr bwMode="auto">
              <a:xfrm>
                <a:off x="0" y="0"/>
                <a:ext cx="5741" cy="776"/>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n-lt"/>
                  <a:cs typeface="Arial" pitchFamily="34" charset="0"/>
                </a:endParaRPr>
              </a:p>
            </p:txBody>
          </p:sp>
          <p:sp>
            <p:nvSpPr>
              <p:cNvPr id="113" name="Rectangle 16"/>
              <p:cNvSpPr>
                <a:spLocks/>
              </p:cNvSpPr>
              <p:nvPr/>
            </p:nvSpPr>
            <p:spPr bwMode="auto">
              <a:xfrm>
                <a:off x="3777" y="148"/>
                <a:ext cx="1856" cy="497"/>
              </a:xfrm>
              <a:prstGeom prst="rect">
                <a:avLst/>
              </a:prstGeom>
              <a:noFill/>
              <a:ln w="12700">
                <a:noFill/>
                <a:miter lim="800000"/>
                <a:headEnd/>
                <a:tailEnd/>
              </a:ln>
            </p:spPr>
            <p:txBody>
              <a:bodyPr wrap="none" lIns="0" tIns="0" rIns="0" bIns="0" anchor="ctr">
                <a:spAutoFit/>
              </a:bodyPr>
              <a:lstStyle/>
              <a:p>
                <a:pPr algn="r"/>
                <a:r>
                  <a:rPr lang="en-US" smtClean="0">
                    <a:ln w="0"/>
                    <a:latin typeface="+mn-lt"/>
                    <a:cs typeface="Arial" pitchFamily="34" charset="0"/>
                    <a:sym typeface="Lucida Grande"/>
                  </a:rPr>
                  <a:t>Release &amp; Deployment</a:t>
                </a:r>
              </a:p>
              <a:p>
                <a:pPr algn="r"/>
                <a:r>
                  <a:rPr lang="en-US" smtClean="0">
                    <a:ln w="0"/>
                    <a:latin typeface="+mn-lt"/>
                    <a:cs typeface="Arial" pitchFamily="34" charset="0"/>
                    <a:sym typeface="Lucida Grande"/>
                  </a:rPr>
                  <a:t>Management</a:t>
                </a:r>
                <a:endParaRPr lang="en-US">
                  <a:ln w="0"/>
                  <a:latin typeface="+mn-lt"/>
                  <a:cs typeface="Arial" pitchFamily="34" charset="0"/>
                  <a:sym typeface="Lucida Grande"/>
                </a:endParaRPr>
              </a:p>
            </p:txBody>
          </p:sp>
        </p:grpSp>
        <p:sp>
          <p:nvSpPr>
            <p:cNvPr id="111" name="Rectangle 19"/>
            <p:cNvSpPr>
              <a:spLocks/>
            </p:cNvSpPr>
            <p:nvPr/>
          </p:nvSpPr>
          <p:spPr bwMode="auto">
            <a:xfrm>
              <a:off x="4226586" y="3570288"/>
              <a:ext cx="663878" cy="395288"/>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Filter</a:t>
              </a:r>
              <a:endParaRPr lang="en-US">
                <a:solidFill>
                  <a:schemeClr val="bg1"/>
                </a:solidFill>
                <a:latin typeface="+mn-lt"/>
                <a:cs typeface="Arial" pitchFamily="34" charset="0"/>
                <a:sym typeface="Helvetica" pitchFamily="34" charset="0"/>
              </a:endParaRPr>
            </a:p>
          </p:txBody>
        </p:sp>
        <p:sp>
          <p:nvSpPr>
            <p:cNvPr id="63" name="Line 21"/>
            <p:cNvSpPr>
              <a:spLocks noChangeShapeType="1"/>
            </p:cNvSpPr>
            <p:nvPr/>
          </p:nvSpPr>
          <p:spPr bwMode="auto">
            <a:xfrm>
              <a:off x="4522788" y="5211763"/>
              <a:ext cx="3175" cy="48418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4" name="Group 22"/>
            <p:cNvGrpSpPr>
              <a:grpSpLocks/>
            </p:cNvGrpSpPr>
            <p:nvPr/>
          </p:nvGrpSpPr>
          <p:grpSpPr bwMode="auto">
            <a:xfrm>
              <a:off x="2782888" y="3468728"/>
              <a:ext cx="3481387" cy="609600"/>
              <a:chOff x="0" y="720"/>
              <a:chExt cx="2193" cy="384"/>
            </a:xfrm>
          </p:grpSpPr>
          <p:sp>
            <p:nvSpPr>
              <p:cNvPr id="108" name="Rectangle 23"/>
              <p:cNvSpPr>
                <a:spLocks/>
              </p:cNvSpPr>
              <p:nvPr/>
            </p:nvSpPr>
            <p:spPr bwMode="auto">
              <a:xfrm>
                <a:off x="0" y="72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en-US">
                  <a:latin typeface="+mn-lt"/>
                  <a:cs typeface="Arial" pitchFamily="34" charset="0"/>
                </a:endParaRPr>
              </a:p>
            </p:txBody>
          </p:sp>
          <p:sp>
            <p:nvSpPr>
              <p:cNvPr id="109" name="Rectangle 24"/>
              <p:cNvSpPr>
                <a:spLocks/>
              </p:cNvSpPr>
              <p:nvPr/>
            </p:nvSpPr>
            <p:spPr bwMode="auto">
              <a:xfrm>
                <a:off x="829" y="797"/>
                <a:ext cx="567"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Record</a:t>
                </a:r>
                <a:endParaRPr lang="en-US">
                  <a:solidFill>
                    <a:schemeClr val="bg1"/>
                  </a:solidFill>
                  <a:latin typeface="+mn-lt"/>
                  <a:cs typeface="Arial" pitchFamily="34" charset="0"/>
                  <a:sym typeface="Helvetica" pitchFamily="34" charset="0"/>
                </a:endParaRPr>
              </a:p>
            </p:txBody>
          </p:sp>
        </p:grpSp>
        <p:grpSp>
          <p:nvGrpSpPr>
            <p:cNvPr id="65" name="Group 25"/>
            <p:cNvGrpSpPr>
              <a:grpSpLocks/>
            </p:cNvGrpSpPr>
            <p:nvPr/>
          </p:nvGrpSpPr>
          <p:grpSpPr bwMode="auto">
            <a:xfrm>
              <a:off x="2782888" y="5707063"/>
              <a:ext cx="3482975" cy="609600"/>
              <a:chOff x="0" y="0"/>
              <a:chExt cx="2194" cy="384"/>
            </a:xfrm>
          </p:grpSpPr>
          <p:sp>
            <p:nvSpPr>
              <p:cNvPr id="106"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7" name="Rectangle 27"/>
              <p:cNvSpPr>
                <a:spLocks/>
              </p:cNvSpPr>
              <p:nvPr/>
            </p:nvSpPr>
            <p:spPr bwMode="auto">
              <a:xfrm>
                <a:off x="390" y="77"/>
                <a:ext cx="1449"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Assess &amp; Approve</a:t>
                </a:r>
                <a:endParaRPr lang="en-US">
                  <a:solidFill>
                    <a:schemeClr val="bg1"/>
                  </a:solidFill>
                  <a:latin typeface="+mn-lt"/>
                  <a:cs typeface="Arial" pitchFamily="34" charset="0"/>
                  <a:sym typeface="Helvetica" pitchFamily="34" charset="0"/>
                </a:endParaRPr>
              </a:p>
            </p:txBody>
          </p:sp>
        </p:grpSp>
        <p:sp>
          <p:nvSpPr>
            <p:cNvPr id="66" name="Line 28"/>
            <p:cNvSpPr>
              <a:spLocks noChangeShapeType="1"/>
            </p:cNvSpPr>
            <p:nvPr/>
          </p:nvSpPr>
          <p:spPr bwMode="auto">
            <a:xfrm flipH="1">
              <a:off x="4521199" y="4105710"/>
              <a:ext cx="1588" cy="481011"/>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7" name="Group 29"/>
            <p:cNvGrpSpPr>
              <a:grpSpLocks/>
            </p:cNvGrpSpPr>
            <p:nvPr/>
          </p:nvGrpSpPr>
          <p:grpSpPr bwMode="auto">
            <a:xfrm>
              <a:off x="2782888" y="4579938"/>
              <a:ext cx="3481387" cy="609600"/>
              <a:chOff x="0" y="0"/>
              <a:chExt cx="2193" cy="384"/>
            </a:xfrm>
          </p:grpSpPr>
          <p:sp>
            <p:nvSpPr>
              <p:cNvPr id="104" name="Rectangle 30"/>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5" name="Rectangle 31"/>
              <p:cNvSpPr>
                <a:spLocks/>
              </p:cNvSpPr>
              <p:nvPr/>
            </p:nvSpPr>
            <p:spPr bwMode="auto">
              <a:xfrm>
                <a:off x="818" y="77"/>
                <a:ext cx="604"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Classify</a:t>
                </a:r>
                <a:endParaRPr lang="en-US">
                  <a:solidFill>
                    <a:schemeClr val="bg1"/>
                  </a:solidFill>
                  <a:latin typeface="+mn-lt"/>
                  <a:cs typeface="Arial" pitchFamily="34" charset="0"/>
                  <a:sym typeface="Helvetica" pitchFamily="34" charset="0"/>
                </a:endParaRPr>
              </a:p>
            </p:txBody>
          </p:sp>
        </p:grpSp>
        <p:grpSp>
          <p:nvGrpSpPr>
            <p:cNvPr id="68" name="Group 32"/>
            <p:cNvGrpSpPr>
              <a:grpSpLocks/>
            </p:cNvGrpSpPr>
            <p:nvPr/>
          </p:nvGrpSpPr>
          <p:grpSpPr bwMode="auto">
            <a:xfrm>
              <a:off x="2782888" y="7038975"/>
              <a:ext cx="3482975" cy="609600"/>
              <a:chOff x="0" y="0"/>
              <a:chExt cx="2194" cy="384"/>
            </a:xfrm>
          </p:grpSpPr>
          <p:sp>
            <p:nvSpPr>
              <p:cNvPr id="102" name="Rectangle 33"/>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3" name="Rectangle 34"/>
              <p:cNvSpPr>
                <a:spLocks/>
              </p:cNvSpPr>
              <p:nvPr/>
            </p:nvSpPr>
            <p:spPr bwMode="auto">
              <a:xfrm>
                <a:off x="671" y="77"/>
                <a:ext cx="893"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Implement</a:t>
                </a:r>
                <a:endParaRPr lang="en-US">
                  <a:solidFill>
                    <a:schemeClr val="bg1"/>
                  </a:solidFill>
                  <a:latin typeface="+mn-lt"/>
                  <a:cs typeface="Arial" pitchFamily="34" charset="0"/>
                  <a:sym typeface="Helvetica" pitchFamily="34" charset="0"/>
                </a:endParaRPr>
              </a:p>
            </p:txBody>
          </p:sp>
        </p:grpSp>
        <p:grpSp>
          <p:nvGrpSpPr>
            <p:cNvPr id="69" name="Group 35"/>
            <p:cNvGrpSpPr>
              <a:grpSpLocks/>
            </p:cNvGrpSpPr>
            <p:nvPr/>
          </p:nvGrpSpPr>
          <p:grpSpPr bwMode="auto">
            <a:xfrm>
              <a:off x="2782888" y="8374063"/>
              <a:ext cx="3481387" cy="609600"/>
              <a:chOff x="0" y="0"/>
              <a:chExt cx="2193" cy="384"/>
            </a:xfrm>
          </p:grpSpPr>
          <p:sp>
            <p:nvSpPr>
              <p:cNvPr id="100" name="Rectangle 36"/>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1" name="Rectangle 37"/>
              <p:cNvSpPr>
                <a:spLocks/>
              </p:cNvSpPr>
              <p:nvPr/>
            </p:nvSpPr>
            <p:spPr bwMode="auto">
              <a:xfrm>
                <a:off x="617" y="73"/>
                <a:ext cx="1013"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Review (PIR)</a:t>
                </a:r>
                <a:endParaRPr lang="en-US">
                  <a:solidFill>
                    <a:schemeClr val="bg1"/>
                  </a:solidFill>
                  <a:latin typeface="+mn-lt"/>
                  <a:cs typeface="Arial" pitchFamily="34" charset="0"/>
                  <a:sym typeface="Helvetica" pitchFamily="34" charset="0"/>
                </a:endParaRPr>
              </a:p>
            </p:txBody>
          </p:sp>
        </p:grpSp>
        <p:sp>
          <p:nvSpPr>
            <p:cNvPr id="70" name="Line 38"/>
            <p:cNvSpPr>
              <a:spLocks noChangeShapeType="1"/>
            </p:cNvSpPr>
            <p:nvPr/>
          </p:nvSpPr>
          <p:spPr bwMode="auto">
            <a:xfrm>
              <a:off x="4522788" y="7666038"/>
              <a:ext cx="3175" cy="688975"/>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1" name="Group 39"/>
            <p:cNvGrpSpPr>
              <a:grpSpLocks/>
            </p:cNvGrpSpPr>
            <p:nvPr/>
          </p:nvGrpSpPr>
          <p:grpSpPr bwMode="auto">
            <a:xfrm>
              <a:off x="525463" y="3471688"/>
              <a:ext cx="1638300" cy="612775"/>
              <a:chOff x="0" y="720"/>
              <a:chExt cx="1032" cy="385"/>
            </a:xfrm>
          </p:grpSpPr>
          <p:sp>
            <p:nvSpPr>
              <p:cNvPr id="98" name="AutoShape 40"/>
              <p:cNvSpPr>
                <a:spLocks/>
              </p:cNvSpPr>
              <p:nvPr/>
            </p:nvSpPr>
            <p:spPr bwMode="auto">
              <a:xfrm>
                <a:off x="0" y="720"/>
                <a:ext cx="1032" cy="385"/>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9" name="Rectangle 41"/>
              <p:cNvSpPr>
                <a:spLocks/>
              </p:cNvSpPr>
              <p:nvPr/>
            </p:nvSpPr>
            <p:spPr bwMode="auto">
              <a:xfrm>
                <a:off x="318" y="758"/>
                <a:ext cx="412" cy="248"/>
              </a:xfrm>
              <a:prstGeom prst="rect">
                <a:avLst/>
              </a:prstGeom>
              <a:noFill/>
              <a:ln w="12700">
                <a:noFill/>
                <a:miter lim="800000"/>
                <a:headEnd/>
                <a:tailEnd/>
              </a:ln>
            </p:spPr>
            <p:txBody>
              <a:bodyPr wrap="none" lIns="0" tIns="0" rIns="0" bIns="0" anchor="ctr">
                <a:spAutoFit/>
              </a:bodyPr>
              <a:lstStyle/>
              <a:p>
                <a:pPr algn="ctr"/>
                <a:r>
                  <a:rPr lang="en-US" smtClean="0">
                    <a:latin typeface="+mn-lt"/>
                    <a:cs typeface="Arial" pitchFamily="34" charset="0"/>
                    <a:sym typeface="Helvetica" pitchFamily="34" charset="0"/>
                  </a:rPr>
                  <a:t>RFC</a:t>
                </a:r>
                <a:endParaRPr lang="en-US">
                  <a:latin typeface="+mn-lt"/>
                  <a:cs typeface="Arial" pitchFamily="34" charset="0"/>
                  <a:sym typeface="Helvetica" pitchFamily="34" charset="0"/>
                </a:endParaRPr>
              </a:p>
            </p:txBody>
          </p:sp>
        </p:grpSp>
        <p:sp>
          <p:nvSpPr>
            <p:cNvPr id="72" name="Line 42"/>
            <p:cNvSpPr>
              <a:spLocks noChangeShapeType="1"/>
            </p:cNvSpPr>
            <p:nvPr/>
          </p:nvSpPr>
          <p:spPr bwMode="auto">
            <a:xfrm>
              <a:off x="2178050" y="3725230"/>
              <a:ext cx="590551" cy="158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8" name="Group 52"/>
            <p:cNvGrpSpPr>
              <a:grpSpLocks/>
            </p:cNvGrpSpPr>
            <p:nvPr/>
          </p:nvGrpSpPr>
          <p:grpSpPr bwMode="auto">
            <a:xfrm>
              <a:off x="6977063" y="4579938"/>
              <a:ext cx="2662237" cy="1433512"/>
              <a:chOff x="0" y="0"/>
              <a:chExt cx="1676" cy="903"/>
            </a:xfrm>
          </p:grpSpPr>
          <p:sp>
            <p:nvSpPr>
              <p:cNvPr id="92" name="AutoShape 53"/>
              <p:cNvSpPr>
                <a:spLocks/>
              </p:cNvSpPr>
              <p:nvPr/>
            </p:nvSpPr>
            <p:spPr bwMode="auto">
              <a:xfrm>
                <a:off x="0" y="0"/>
                <a:ext cx="1676" cy="903"/>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en-US">
                  <a:latin typeface="+mn-lt"/>
                  <a:cs typeface="Arial" pitchFamily="34" charset="0"/>
                </a:endParaRPr>
              </a:p>
            </p:txBody>
          </p:sp>
          <p:sp>
            <p:nvSpPr>
              <p:cNvPr id="93" name="Rectangle 54"/>
              <p:cNvSpPr>
                <a:spLocks/>
              </p:cNvSpPr>
              <p:nvPr/>
            </p:nvSpPr>
            <p:spPr bwMode="auto">
              <a:xfrm>
                <a:off x="373" y="335"/>
                <a:ext cx="968" cy="249"/>
              </a:xfrm>
              <a:prstGeom prst="rect">
                <a:avLst/>
              </a:prstGeom>
              <a:noFill/>
              <a:ln w="12700">
                <a:noFill/>
                <a:miter lim="800000"/>
                <a:headEnd/>
                <a:tailEnd/>
              </a:ln>
            </p:spPr>
            <p:txBody>
              <a:bodyPr wrap="none" lIns="0" tIns="0" rIns="0" bIns="0" anchor="ctr">
                <a:spAutoFit/>
              </a:bodyPr>
              <a:lstStyle/>
              <a:p>
                <a:pPr algn="ctr"/>
                <a:r>
                  <a:rPr lang="en-US" smtClean="0">
                    <a:latin typeface="+mn-lt"/>
                    <a:cs typeface="Arial" pitchFamily="34" charset="0"/>
                    <a:sym typeface="Helvetica" pitchFamily="34" charset="0"/>
                  </a:rPr>
                  <a:t>Approved?</a:t>
                </a:r>
                <a:endParaRPr lang="en-US">
                  <a:latin typeface="+mn-lt"/>
                  <a:cs typeface="Arial" pitchFamily="34" charset="0"/>
                  <a:sym typeface="Helvetica" pitchFamily="34" charset="0"/>
                </a:endParaRPr>
              </a:p>
            </p:txBody>
          </p:sp>
        </p:grpSp>
        <p:sp>
          <p:nvSpPr>
            <p:cNvPr id="79" name="AutoShape 55"/>
            <p:cNvSpPr>
              <a:spLocks/>
            </p:cNvSpPr>
            <p:nvPr/>
          </p:nvSpPr>
          <p:spPr bwMode="auto">
            <a:xfrm rot="10800000" flipH="1">
              <a:off x="6276975" y="5300663"/>
              <a:ext cx="685800" cy="714375"/>
            </a:xfrm>
            <a:custGeom>
              <a:avLst/>
              <a:gdLst>
                <a:gd name="T0" fmla="*/ 0 w 21600"/>
                <a:gd name="T1" fmla="*/ 0 h 21600"/>
                <a:gd name="T2" fmla="*/ 21600 w 21600"/>
                <a:gd name="T3" fmla="*/ 21600 h 21600"/>
              </a:gdLst>
              <a:ahLst/>
              <a:cxnLst/>
              <a:rect l="T0" t="T1" r="T2" b="T3"/>
              <a:pathLst>
                <a:path w="21600" h="21600">
                  <a:moveTo>
                    <a:pt x="0" y="0"/>
                  </a:moveTo>
                  <a:lnTo>
                    <a:pt x="10729" y="0"/>
                  </a:lnTo>
                  <a:lnTo>
                    <a:pt x="10729" y="21600"/>
                  </a:lnTo>
                  <a:lnTo>
                    <a:pt x="21600" y="21600"/>
                  </a:lnTo>
                </a:path>
              </a:pathLst>
            </a:custGeom>
            <a:noFill/>
            <a:ln w="25400">
              <a:solidFill>
                <a:schemeClr val="tx1"/>
              </a:solidFill>
              <a:miter lim="800000"/>
              <a:headEnd/>
              <a:tailEnd type="triangle" w="med" len="med"/>
            </a:ln>
          </p:spPr>
          <p:txBody>
            <a:bodyPr rot="10800000" lIns="0" tIns="0" rIns="0" bIns="0"/>
            <a:lstStyle/>
            <a:p>
              <a:endParaRPr lang="de-DE">
                <a:latin typeface="+mn-lt"/>
                <a:cs typeface="Arial" pitchFamily="34" charset="0"/>
              </a:endParaRPr>
            </a:p>
          </p:txBody>
        </p:sp>
        <p:grpSp>
          <p:nvGrpSpPr>
            <p:cNvPr id="80" name="Group 56"/>
            <p:cNvGrpSpPr>
              <a:grpSpLocks/>
            </p:cNvGrpSpPr>
            <p:nvPr/>
          </p:nvGrpSpPr>
          <p:grpSpPr bwMode="auto">
            <a:xfrm>
              <a:off x="10542588" y="4889500"/>
              <a:ext cx="1843087" cy="815975"/>
              <a:chOff x="0" y="0"/>
              <a:chExt cx="1161" cy="514"/>
            </a:xfrm>
          </p:grpSpPr>
          <p:sp>
            <p:nvSpPr>
              <p:cNvPr id="90" name="Rectangle 57"/>
              <p:cNvSpPr>
                <a:spLocks/>
              </p:cNvSpPr>
              <p:nvPr/>
            </p:nvSpPr>
            <p:spPr bwMode="auto">
              <a:xfrm>
                <a:off x="0" y="0"/>
                <a:ext cx="1161" cy="514"/>
              </a:xfrm>
              <a:prstGeom prst="rect">
                <a:avLst/>
              </a:prstGeom>
              <a:no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1" name="Rectangle 58"/>
              <p:cNvSpPr>
                <a:spLocks/>
              </p:cNvSpPr>
              <p:nvPr/>
            </p:nvSpPr>
            <p:spPr bwMode="auto">
              <a:xfrm>
                <a:off x="250" y="8"/>
                <a:ext cx="702" cy="497"/>
              </a:xfrm>
              <a:prstGeom prst="rect">
                <a:avLst/>
              </a:prstGeom>
              <a:noFill/>
              <a:ln w="12700">
                <a:noFill/>
                <a:miter lim="800000"/>
                <a:headEnd/>
                <a:tailEnd/>
              </a:ln>
            </p:spPr>
            <p:txBody>
              <a:bodyPr wrap="none" lIns="0" tIns="0" rIns="0" bIns="0" anchor="ctr">
                <a:spAutoFit/>
              </a:bodyPr>
              <a:lstStyle/>
              <a:p>
                <a:pPr algn="ctr"/>
                <a:r>
                  <a:rPr lang="en-US" smtClean="0">
                    <a:latin typeface="+mn-lt"/>
                    <a:cs typeface="Arial" pitchFamily="34" charset="0"/>
                    <a:sym typeface="Helvetica" pitchFamily="34" charset="0"/>
                  </a:rPr>
                  <a:t>Change</a:t>
                </a:r>
              </a:p>
              <a:p>
                <a:pPr algn="ctr"/>
                <a:r>
                  <a:rPr lang="en-US" smtClean="0">
                    <a:latin typeface="+mn-lt"/>
                    <a:cs typeface="Arial" pitchFamily="34" charset="0"/>
                    <a:sym typeface="Helvetica" pitchFamily="34" charset="0"/>
                  </a:rPr>
                  <a:t>refused</a:t>
                </a:r>
                <a:endParaRPr lang="en-US">
                  <a:latin typeface="+mn-lt"/>
                  <a:cs typeface="Arial" pitchFamily="34" charset="0"/>
                  <a:sym typeface="Helvetica" pitchFamily="34" charset="0"/>
                </a:endParaRPr>
              </a:p>
            </p:txBody>
          </p:sp>
        </p:grpSp>
        <p:sp>
          <p:nvSpPr>
            <p:cNvPr id="81" name="Line 59"/>
            <p:cNvSpPr>
              <a:spLocks noChangeShapeType="1"/>
            </p:cNvSpPr>
            <p:nvPr/>
          </p:nvSpPr>
          <p:spPr bwMode="auto">
            <a:xfrm>
              <a:off x="9653588" y="5300663"/>
              <a:ext cx="879475" cy="1587"/>
            </a:xfrm>
            <a:prstGeom prst="line">
              <a:avLst/>
            </a:prstGeom>
            <a:noFill/>
            <a:ln w="25400">
              <a:solidFill>
                <a:schemeClr val="tx1"/>
              </a:solidFill>
              <a:round/>
              <a:headEnd/>
              <a:tailEnd type="triangle" w="med" len="med"/>
            </a:ln>
          </p:spPr>
          <p:txBody>
            <a:bodyPr/>
            <a:lstStyle/>
            <a:p>
              <a:endParaRPr lang="de-DE">
                <a:latin typeface="+mn-lt"/>
              </a:endParaRPr>
            </a:p>
          </p:txBody>
        </p:sp>
        <p:sp>
          <p:nvSpPr>
            <p:cNvPr id="82" name="Rectangle 60"/>
            <p:cNvSpPr>
              <a:spLocks/>
            </p:cNvSpPr>
            <p:nvPr/>
          </p:nvSpPr>
          <p:spPr bwMode="auto">
            <a:xfrm>
              <a:off x="9818613" y="4905374"/>
              <a:ext cx="406616" cy="394621"/>
            </a:xfrm>
            <a:prstGeom prst="rect">
              <a:avLst/>
            </a:prstGeom>
            <a:noFill/>
            <a:ln w="25400">
              <a:noFill/>
              <a:miter lim="800000"/>
              <a:headEnd/>
              <a:tailEnd/>
            </a:ln>
          </p:spPr>
          <p:txBody>
            <a:bodyPr wrap="none" lIns="0" tIns="0" rIns="0" bIns="0">
              <a:spAutoFit/>
            </a:bodyPr>
            <a:lstStyle/>
            <a:p>
              <a:pPr algn="ctr"/>
              <a:r>
                <a:rPr lang="en-US" smtClean="0">
                  <a:latin typeface="+mn-lt"/>
                  <a:cs typeface="Arial" pitchFamily="34" charset="0"/>
                  <a:sym typeface="Helvetica" pitchFamily="34" charset="0"/>
                </a:rPr>
                <a:t>No</a:t>
              </a:r>
              <a:endParaRPr lang="en-US">
                <a:latin typeface="+mn-lt"/>
                <a:cs typeface="Arial" pitchFamily="34" charset="0"/>
                <a:sym typeface="Helvetica" pitchFamily="34" charset="0"/>
              </a:endParaRPr>
            </a:p>
          </p:txBody>
        </p:sp>
        <p:sp>
          <p:nvSpPr>
            <p:cNvPr id="83" name="AutoShape 61"/>
            <p:cNvSpPr>
              <a:spLocks/>
            </p:cNvSpPr>
            <p:nvPr/>
          </p:nvSpPr>
          <p:spPr bwMode="auto">
            <a:xfrm rot="5400000">
              <a:off x="5917407" y="4631531"/>
              <a:ext cx="996950" cy="3786187"/>
            </a:xfrm>
            <a:custGeom>
              <a:avLst/>
              <a:gdLst>
                <a:gd name="T0" fmla="*/ 0 w 21600"/>
                <a:gd name="T1" fmla="*/ 0 h 21600"/>
                <a:gd name="T2" fmla="*/ 21600 w 21600"/>
                <a:gd name="T3" fmla="*/ 21600 h 21600"/>
              </a:gdLst>
              <a:ahLst/>
              <a:cxnLst/>
              <a:rect l="T0" t="T1" r="T2" b="T3"/>
              <a:pathLst>
                <a:path w="21600" h="21600">
                  <a:moveTo>
                    <a:pt x="0" y="0"/>
                  </a:moveTo>
                  <a:lnTo>
                    <a:pt x="10751" y="0"/>
                  </a:lnTo>
                  <a:lnTo>
                    <a:pt x="10751" y="21600"/>
                  </a:lnTo>
                  <a:lnTo>
                    <a:pt x="21600" y="21600"/>
                  </a:lnTo>
                </a:path>
              </a:pathLst>
            </a:custGeom>
            <a:noFill/>
            <a:ln w="25400">
              <a:solidFill>
                <a:schemeClr val="tx1"/>
              </a:solidFill>
              <a:miter lim="800000"/>
              <a:headEnd/>
              <a:tailEnd type="triangle" w="med" len="med"/>
            </a:ln>
          </p:spPr>
          <p:txBody>
            <a:bodyPr rot="10800000" vert="eaVert" lIns="0" tIns="0" rIns="0" bIns="0"/>
            <a:lstStyle/>
            <a:p>
              <a:endParaRPr lang="de-DE">
                <a:latin typeface="+mn-lt"/>
                <a:cs typeface="Arial" pitchFamily="34" charset="0"/>
              </a:endParaRPr>
            </a:p>
          </p:txBody>
        </p:sp>
        <p:sp>
          <p:nvSpPr>
            <p:cNvPr id="84" name="Rectangle 62"/>
            <p:cNvSpPr>
              <a:spLocks/>
            </p:cNvSpPr>
            <p:nvPr/>
          </p:nvSpPr>
          <p:spPr bwMode="auto">
            <a:xfrm>
              <a:off x="8330199" y="6030913"/>
              <a:ext cx="518876" cy="394621"/>
            </a:xfrm>
            <a:prstGeom prst="rect">
              <a:avLst/>
            </a:prstGeom>
            <a:noFill/>
            <a:ln w="25400">
              <a:noFill/>
              <a:miter lim="800000"/>
              <a:headEnd/>
              <a:tailEnd/>
            </a:ln>
          </p:spPr>
          <p:txBody>
            <a:bodyPr wrap="none" lIns="0" tIns="0" rIns="0" bIns="0">
              <a:spAutoFit/>
            </a:bodyPr>
            <a:lstStyle/>
            <a:p>
              <a:pPr algn="ctr"/>
              <a:r>
                <a:rPr lang="en-US" smtClean="0">
                  <a:latin typeface="+mn-lt"/>
                  <a:cs typeface="Arial" pitchFamily="34" charset="0"/>
                  <a:sym typeface="Helvetica" pitchFamily="34" charset="0"/>
                </a:rPr>
                <a:t>Yes</a:t>
              </a:r>
              <a:endParaRPr lang="en-US">
                <a:latin typeface="+mn-lt"/>
                <a:cs typeface="Arial" pitchFamily="34" charset="0"/>
                <a:sym typeface="Helvetica" pitchFamily="34" charset="0"/>
              </a:endParaRPr>
            </a:p>
          </p:txBody>
        </p:sp>
        <p:sp>
          <p:nvSpPr>
            <p:cNvPr id="89" name="Rectangle 66"/>
            <p:cNvSpPr>
              <a:spLocks/>
            </p:cNvSpPr>
            <p:nvPr/>
          </p:nvSpPr>
          <p:spPr bwMode="auto">
            <a:xfrm>
              <a:off x="2574564" y="8759787"/>
              <a:ext cx="0" cy="394872"/>
            </a:xfrm>
            <a:prstGeom prst="rect">
              <a:avLst/>
            </a:prstGeom>
            <a:noFill/>
            <a:ln w="12700">
              <a:noFill/>
              <a:miter lim="800000"/>
              <a:headEnd/>
              <a:tailEnd/>
            </a:ln>
          </p:spPr>
          <p:txBody>
            <a:bodyPr wrap="none" lIns="0" tIns="0" rIns="0" bIns="0" anchor="b">
              <a:spAutoFit/>
            </a:bodyPr>
            <a:lstStyle/>
            <a:p>
              <a:pPr algn="ctr"/>
              <a:endParaRPr lang="de-DE">
                <a:latin typeface="+mn-lt"/>
                <a:cs typeface="Arial" pitchFamily="34" charset="0"/>
                <a:sym typeface="Lucida Grande"/>
              </a:endParaRPr>
            </a:p>
          </p:txBody>
        </p:sp>
      </p:grpSp>
      <p:sp>
        <p:nvSpPr>
          <p:cNvPr id="292895" name="Titel 63"/>
          <p:cNvSpPr>
            <a:spLocks noGrp="1"/>
          </p:cNvSpPr>
          <p:nvPr>
            <p:ph type="title"/>
          </p:nvPr>
        </p:nvSpPr>
        <p:spPr/>
        <p:txBody>
          <a:bodyPr/>
          <a:lstStyle/>
          <a:p>
            <a:r>
              <a:rPr lang="en-US" noProof="0" smtClean="0">
                <a:ea typeface="ＭＳ Ｐゴシック"/>
                <a:cs typeface="ＭＳ Ｐゴシック"/>
              </a:rPr>
              <a:t>CHM: Workflow</a:t>
            </a:r>
          </a:p>
        </p:txBody>
      </p:sp>
      <p:sp>
        <p:nvSpPr>
          <p:cNvPr id="2" name="Foliennummernplatzhalter 1"/>
          <p:cNvSpPr>
            <a:spLocks noGrp="1"/>
          </p:cNvSpPr>
          <p:nvPr>
            <p:ph type="sldNum" sz="quarter" idx="12"/>
          </p:nvPr>
        </p:nvSpPr>
        <p:spPr/>
        <p:txBody>
          <a:bodyPr/>
          <a:lstStyle/>
          <a:p>
            <a:fld id="{43507AEB-23B8-F142-83A3-458C56B10093}" type="slidenum">
              <a:rPr lang="en-US" smtClean="0"/>
              <a:t>105</a:t>
            </a:fld>
            <a:endParaRPr lang="en-US"/>
          </a:p>
        </p:txBody>
      </p:sp>
    </p:spTree>
    <p:extLst>
      <p:ext uri="{BB962C8B-B14F-4D97-AF65-F5344CB8AC3E}">
        <p14:creationId xmlns:p14="http://schemas.microsoft.com/office/powerpoint/2010/main" val="345408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CHM</a:t>
            </a:r>
            <a:r>
              <a:rPr lang="en-US" noProof="0" smtClean="0"/>
              <a:t>: Summary</a:t>
            </a:r>
            <a:endParaRPr lang="en-US" noProof="0"/>
          </a:p>
        </p:txBody>
      </p:sp>
      <p:sp>
        <p:nvSpPr>
          <p:cNvPr id="5" name="Inhaltsplatzhalter 4"/>
          <p:cNvSpPr>
            <a:spLocks noGrp="1"/>
          </p:cNvSpPr>
          <p:nvPr>
            <p:ph idx="1"/>
          </p:nvPr>
        </p:nvSpPr>
        <p:spPr/>
        <p:txBody>
          <a:bodyPr>
            <a:normAutofit/>
          </a:bodyPr>
          <a:lstStyle/>
          <a:p>
            <a:r>
              <a:rPr lang="en-GB" smtClean="0"/>
              <a:t>3 things to remember:</a:t>
            </a:r>
          </a:p>
          <a:p>
            <a:pPr lvl="1"/>
            <a:r>
              <a:rPr lang="en-GB" smtClean="0"/>
              <a:t>All changes to CIs should be controlled by the change management process.</a:t>
            </a:r>
          </a:p>
          <a:p>
            <a:pPr lvl="1"/>
            <a:r>
              <a:rPr lang="en-GB" smtClean="0"/>
              <a:t>Typically, there are three main categories of changes:</a:t>
            </a:r>
          </a:p>
          <a:p>
            <a:pPr lvl="2"/>
            <a:r>
              <a:rPr lang="en-GB" smtClean="0"/>
              <a:t>Standard change (pre-approved)</a:t>
            </a:r>
          </a:p>
          <a:p>
            <a:pPr lvl="2"/>
            <a:r>
              <a:rPr lang="en-GB" smtClean="0"/>
              <a:t>Non-standard change</a:t>
            </a:r>
          </a:p>
          <a:p>
            <a:pPr lvl="2"/>
            <a:r>
              <a:rPr lang="en-GB" smtClean="0"/>
              <a:t>Emergency change</a:t>
            </a:r>
          </a:p>
          <a:p>
            <a:pPr lvl="1"/>
            <a:r>
              <a:rPr lang="en-GB" smtClean="0"/>
              <a:t>A change advisory board (CAB) may be established. During CAB meetings, requests for non-standard changes are evaluated and discussed.</a:t>
            </a:r>
          </a:p>
        </p:txBody>
      </p:sp>
      <p:sp>
        <p:nvSpPr>
          <p:cNvPr id="4" name="Foliennummernplatzhalter 3"/>
          <p:cNvSpPr>
            <a:spLocks noGrp="1"/>
          </p:cNvSpPr>
          <p:nvPr>
            <p:ph type="sldNum" sz="quarter" idx="12"/>
          </p:nvPr>
        </p:nvSpPr>
        <p:spPr/>
        <p:txBody>
          <a:bodyPr/>
          <a:lstStyle/>
          <a:p>
            <a:fld id="{43507AEB-23B8-F142-83A3-458C56B10093}" type="slidenum">
              <a:rPr lang="en-US" smtClean="0"/>
              <a:t>106</a:t>
            </a:fld>
            <a:endParaRPr lang="en-US"/>
          </a:p>
        </p:txBody>
      </p:sp>
    </p:spTree>
    <p:extLst>
      <p:ext uri="{BB962C8B-B14F-4D97-AF65-F5344CB8AC3E}">
        <p14:creationId xmlns:p14="http://schemas.microsoft.com/office/powerpoint/2010/main" val="15540533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Release &amp; Deployment Management (RDM)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107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bundle changes </a:t>
            </a:r>
            <a:r>
              <a:rPr lang="en-US" smtClean="0"/>
              <a:t>of </a:t>
            </a:r>
            <a:r>
              <a:rPr lang="en-US"/>
              <a:t>one or more configuration items </a:t>
            </a:r>
            <a:r>
              <a:rPr lang="en-US" smtClean="0"/>
              <a:t>to </a:t>
            </a:r>
            <a:r>
              <a:rPr lang="en-US"/>
              <a:t>releases, so that these changes can be tested and deployed to the live environment together</a:t>
            </a:r>
            <a:endParaRPr lang="de-DE"/>
          </a:p>
        </p:txBody>
      </p:sp>
    </p:spTree>
    <p:extLst>
      <p:ext uri="{BB962C8B-B14F-4D97-AF65-F5344CB8AC3E}">
        <p14:creationId xmlns:p14="http://schemas.microsoft.com/office/powerpoint/2010/main" val="36178669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RDM: Important terms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108</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4063501725"/>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tblGrid>
              <a:tr h="185372">
                <a:tc>
                  <a:txBody>
                    <a:bodyPr/>
                    <a:lstStyle/>
                    <a:p>
                      <a:pPr>
                        <a:spcBef>
                          <a:spcPts val="1000"/>
                        </a:spcBef>
                        <a:spcAft>
                          <a:spcPts val="0"/>
                        </a:spcAft>
                      </a:pPr>
                      <a:r>
                        <a:rPr lang="de-DE" sz="1400" b="1" dirty="0" smtClean="0">
                          <a:effectLst/>
                        </a:rPr>
                        <a:t>Definition </a:t>
                      </a:r>
                      <a:r>
                        <a:rPr lang="en-US" sz="1400" b="1" noProof="0" dirty="0" smtClean="0">
                          <a:effectLst/>
                        </a:rPr>
                        <a:t>following</a:t>
                      </a:r>
                      <a:r>
                        <a:rPr lang="de-DE" sz="1400" b="1" baseline="0" dirty="0" smtClean="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414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Release:</a:t>
                      </a:r>
                    </a:p>
                    <a:p>
                      <a:pPr lvl="1"/>
                      <a:r>
                        <a:rPr lang="en-GB" sz="1800" b="0" kern="1200" dirty="0" smtClean="0">
                          <a:solidFill>
                            <a:schemeClr val="tx1"/>
                          </a:solidFill>
                          <a:effectLst/>
                          <a:latin typeface="+mn-lt"/>
                          <a:ea typeface="+mn-ea"/>
                          <a:cs typeface="+mn-cs"/>
                        </a:rPr>
                        <a:t>Set of one or more </a:t>
                      </a:r>
                      <a:r>
                        <a:rPr lang="en-GB" sz="1800" b="0" i="1" kern="1200" dirty="0" smtClean="0">
                          <a:solidFill>
                            <a:schemeClr val="tx1"/>
                          </a:solidFill>
                          <a:effectLst/>
                          <a:latin typeface="+mn-lt"/>
                          <a:ea typeface="+mn-ea"/>
                          <a:cs typeface="+mn-cs"/>
                        </a:rPr>
                        <a:t>changes</a:t>
                      </a:r>
                      <a:r>
                        <a:rPr lang="en-GB" sz="1800" b="0" kern="1200" dirty="0" smtClean="0">
                          <a:solidFill>
                            <a:schemeClr val="tx1"/>
                          </a:solidFill>
                          <a:effectLst/>
                          <a:latin typeface="+mn-lt"/>
                          <a:ea typeface="+mn-ea"/>
                          <a:cs typeface="+mn-cs"/>
                        </a:rPr>
                        <a:t> to </a:t>
                      </a:r>
                      <a:r>
                        <a:rPr lang="en-GB" sz="1800" b="0" i="1" kern="1200" dirty="0" smtClean="0">
                          <a:solidFill>
                            <a:schemeClr val="tx1"/>
                          </a:solidFill>
                          <a:effectLst/>
                          <a:latin typeface="+mn-lt"/>
                          <a:ea typeface="+mn-ea"/>
                          <a:cs typeface="+mn-cs"/>
                        </a:rPr>
                        <a:t>configuration items (CIs)</a:t>
                      </a:r>
                      <a:r>
                        <a:rPr lang="en-GB" sz="1800" b="0" kern="1200" dirty="0" smtClean="0">
                          <a:solidFill>
                            <a:schemeClr val="tx1"/>
                          </a:solidFill>
                          <a:effectLst/>
                          <a:latin typeface="+mn-lt"/>
                          <a:ea typeface="+mn-ea"/>
                          <a:cs typeface="+mn-cs"/>
                        </a:rPr>
                        <a:t> that are grouped together and deployed as a logical unit</a:t>
                      </a:r>
                      <a:endParaRPr lang="de-DE" sz="1800" b="0" kern="1200" dirty="0" smtClean="0">
                        <a:solidFill>
                          <a:schemeClr val="tx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8366381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RDM</a:t>
            </a:r>
            <a:r>
              <a:rPr lang="en-US"/>
              <a:t>: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109</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1574466939"/>
              </p:ext>
            </p:extLst>
          </p:nvPr>
        </p:nvGraphicFramePr>
        <p:xfrm>
          <a:off x="457200" y="1697038"/>
          <a:ext cx="8229600" cy="3322320"/>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PR13 Release &amp; Deployment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PR13.1 A release policy shall be defined.</a:t>
                      </a:r>
                    </a:p>
                    <a:p>
                      <a:pPr marL="342900" lvl="0" indent="-342900">
                        <a:lnSpc>
                          <a:spcPct val="115000"/>
                        </a:lnSpc>
                        <a:spcAft>
                          <a:spcPts val="0"/>
                        </a:spcAft>
                        <a:buFont typeface="Symbol"/>
                        <a:buChar char=""/>
                      </a:pPr>
                      <a:r>
                        <a:rPr lang="en-US" sz="1600" smtClean="0">
                          <a:effectLst/>
                          <a:latin typeface="+mn-lt"/>
                          <a:ea typeface="MS Mincho"/>
                          <a:cs typeface="Times New Roman"/>
                        </a:rPr>
                        <a:t>PR13.2 The deployment of new or changed services and service components to the live environment shall be planned with all relevant parties including affected customers.</a:t>
                      </a:r>
                    </a:p>
                    <a:p>
                      <a:pPr marL="342900" lvl="0" indent="-342900">
                        <a:lnSpc>
                          <a:spcPct val="115000"/>
                        </a:lnSpc>
                        <a:spcAft>
                          <a:spcPts val="0"/>
                        </a:spcAft>
                        <a:buFont typeface="Symbol"/>
                        <a:buChar char=""/>
                      </a:pPr>
                      <a:r>
                        <a:rPr lang="en-US" sz="1600" smtClean="0">
                          <a:effectLst/>
                          <a:latin typeface="+mn-lt"/>
                          <a:ea typeface="MS Mincho"/>
                          <a:cs typeface="Times New Roman"/>
                        </a:rPr>
                        <a:t>PR13.3 Releases shall be built and tested prior to being deployed.</a:t>
                      </a:r>
                    </a:p>
                    <a:p>
                      <a:pPr marL="342900" lvl="0" indent="-342900">
                        <a:lnSpc>
                          <a:spcPct val="115000"/>
                        </a:lnSpc>
                        <a:spcAft>
                          <a:spcPts val="0"/>
                        </a:spcAft>
                        <a:buFont typeface="Symbol"/>
                        <a:buChar char=""/>
                      </a:pPr>
                      <a:r>
                        <a:rPr lang="en-US" sz="1600" smtClean="0">
                          <a:effectLst/>
                          <a:latin typeface="+mn-lt"/>
                          <a:ea typeface="MS Mincho"/>
                          <a:cs typeface="Times New Roman"/>
                        </a:rPr>
                        <a:t>PR13.4 Acceptance criteria for each release shall be agreed with the customers and any other relevant parties. Before deployment the release shall be verified against the agreed acceptance criteria and approved.</a:t>
                      </a:r>
                    </a:p>
                    <a:p>
                      <a:pPr marL="342900" lvl="0" indent="-342900">
                        <a:lnSpc>
                          <a:spcPct val="115000"/>
                        </a:lnSpc>
                        <a:spcAft>
                          <a:spcPts val="0"/>
                        </a:spcAft>
                        <a:buFont typeface="Symbol"/>
                        <a:buChar char=""/>
                      </a:pPr>
                      <a:r>
                        <a:rPr lang="en-US" sz="1600" smtClean="0">
                          <a:effectLst/>
                          <a:latin typeface="+mn-lt"/>
                          <a:ea typeface="MS Mincho"/>
                          <a:cs typeface="Times New Roman"/>
                        </a:rPr>
                        <a:t>PR13.5 Deployment preparation shall consider steps to be taken in case of unsuccessful deployment to reduce the impact on services and customers.</a:t>
                      </a:r>
                    </a:p>
                    <a:p>
                      <a:pPr marL="342900" lvl="0" indent="-342900">
                        <a:lnSpc>
                          <a:spcPct val="115000"/>
                        </a:lnSpc>
                        <a:spcAft>
                          <a:spcPts val="0"/>
                        </a:spcAft>
                        <a:buFont typeface="Symbol"/>
                        <a:buChar char=""/>
                      </a:pPr>
                      <a:r>
                        <a:rPr lang="en-US" sz="1600" smtClean="0">
                          <a:effectLst/>
                          <a:latin typeface="+mn-lt"/>
                          <a:ea typeface="MS Mincho"/>
                          <a:cs typeface="Times New Roman"/>
                        </a:rPr>
                        <a:t>PR13.6 Releases shall be evaluated for success or failure.</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435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3507AEB-23B8-F142-83A3-458C56B10093}" type="slidenum">
              <a:rPr lang="en-US" smtClean="0"/>
              <a:t>11</a:t>
            </a:fld>
            <a:endParaRPr lang="en-US"/>
          </a:p>
        </p:txBody>
      </p:sp>
      <p:sp>
        <p:nvSpPr>
          <p:cNvPr id="4" name="Titel 1"/>
          <p:cNvSpPr txBox="1">
            <a:spLocks/>
          </p:cNvSpPr>
          <p:nvPr/>
        </p:nvSpPr>
        <p:spPr>
          <a:xfrm>
            <a:off x="1024325" y="4718362"/>
            <a:ext cx="7353759" cy="10478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205595"/>
                </a:solidFill>
                <a:latin typeface="+mj-lt"/>
                <a:ea typeface="+mj-ea"/>
                <a:cs typeface="+mj-cs"/>
              </a:defRPr>
            </a:lvl1pPr>
          </a:lstStyle>
          <a:p>
            <a:r>
              <a:rPr lang="en-GB" sz="4400" smtClean="0"/>
              <a:t>What is IT Service Management?</a:t>
            </a:r>
            <a:endParaRPr lang="en-GB" sz="4400"/>
          </a:p>
        </p:txBody>
      </p:sp>
      <p:pic>
        <p:nvPicPr>
          <p:cNvPr id="5" name="Grafik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7094" y="2150140"/>
            <a:ext cx="2568222" cy="2568222"/>
          </a:xfrm>
          <a:prstGeom prst="rect">
            <a:avLst/>
          </a:prstGeom>
        </p:spPr>
      </p:pic>
    </p:spTree>
    <p:extLst>
      <p:ext uri="{BB962C8B-B14F-4D97-AF65-F5344CB8AC3E}">
        <p14:creationId xmlns:p14="http://schemas.microsoft.com/office/powerpoint/2010/main" val="7349757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32" name="Titel 73"/>
          <p:cNvSpPr>
            <a:spLocks noGrp="1"/>
          </p:cNvSpPr>
          <p:nvPr>
            <p:ph type="title"/>
          </p:nvPr>
        </p:nvSpPr>
        <p:spPr/>
        <p:txBody>
          <a:bodyPr/>
          <a:lstStyle/>
          <a:p>
            <a:r>
              <a:rPr lang="en-US" noProof="0" smtClean="0">
                <a:ea typeface="ＭＳ Ｐゴシック"/>
                <a:cs typeface="ＭＳ Ｐゴシック"/>
              </a:rPr>
              <a:t>RDM: </a:t>
            </a:r>
            <a:r>
              <a:rPr lang="en-US">
                <a:ea typeface="ＭＳ Ｐゴシック"/>
                <a:cs typeface="ＭＳ Ｐゴシック"/>
              </a:rPr>
              <a:t>W</a:t>
            </a:r>
            <a:r>
              <a:rPr lang="en-US" noProof="0" err="1" smtClean="0">
                <a:ea typeface="ＭＳ Ｐゴシック"/>
                <a:cs typeface="ＭＳ Ｐゴシック"/>
              </a:rPr>
              <a:t>orkflow</a:t>
            </a:r>
            <a:endParaRPr lang="en-US" noProof="0" smtClean="0">
              <a:ea typeface="ＭＳ Ｐゴシック"/>
              <a:cs typeface="ＭＳ Ｐゴシック"/>
            </a:endParaRPr>
          </a:p>
        </p:txBody>
      </p:sp>
      <p:grpSp>
        <p:nvGrpSpPr>
          <p:cNvPr id="74" name="Gruppieren 73"/>
          <p:cNvGrpSpPr/>
          <p:nvPr/>
        </p:nvGrpSpPr>
        <p:grpSpPr>
          <a:xfrm>
            <a:off x="320652" y="1681668"/>
            <a:ext cx="8517694" cy="4876836"/>
            <a:chOff x="806407" y="2181225"/>
            <a:chExt cx="11958815" cy="7016236"/>
          </a:xfrm>
        </p:grpSpPr>
        <p:grpSp>
          <p:nvGrpSpPr>
            <p:cNvPr id="75" name="Group 6"/>
            <p:cNvGrpSpPr>
              <a:grpSpLocks/>
            </p:cNvGrpSpPr>
            <p:nvPr/>
          </p:nvGrpSpPr>
          <p:grpSpPr bwMode="auto">
            <a:xfrm>
              <a:off x="806407" y="2181225"/>
              <a:ext cx="3997368" cy="7016236"/>
              <a:chOff x="-66" y="0"/>
              <a:chExt cx="2517" cy="4733"/>
            </a:xfrm>
          </p:grpSpPr>
          <p:sp>
            <p:nvSpPr>
              <p:cNvPr id="142" name="Rectangle 7"/>
              <p:cNvSpPr>
                <a:spLocks/>
              </p:cNvSpPr>
              <p:nvPr/>
            </p:nvSpPr>
            <p:spPr bwMode="auto">
              <a:xfrm>
                <a:off x="-66" y="0"/>
                <a:ext cx="2517" cy="4708"/>
              </a:xfrm>
              <a:prstGeom prst="rect">
                <a:avLst/>
              </a:prstGeom>
              <a:noFill/>
              <a:ln w="28575">
                <a:solidFill>
                  <a:srgbClr val="7030A0"/>
                </a:solidFill>
                <a:prstDash val="solid"/>
                <a:miter lim="800000"/>
                <a:headEnd/>
                <a:tailEnd/>
              </a:ln>
            </p:spPr>
            <p:txBody>
              <a:bodyPr lIns="0" tIns="0" rIns="0" bIns="0"/>
              <a:lstStyle/>
              <a:p>
                <a:pPr algn="ctr"/>
                <a:endParaRPr lang="de-DE">
                  <a:latin typeface="Arial" pitchFamily="34" charset="0"/>
                  <a:cs typeface="Arial" pitchFamily="34" charset="0"/>
                </a:endParaRPr>
              </a:p>
            </p:txBody>
          </p:sp>
          <p:sp>
            <p:nvSpPr>
              <p:cNvPr id="143" name="Rectangle 8"/>
              <p:cNvSpPr>
                <a:spLocks/>
              </p:cNvSpPr>
              <p:nvPr/>
            </p:nvSpPr>
            <p:spPr bwMode="auto">
              <a:xfrm>
                <a:off x="1226" y="4464"/>
                <a:ext cx="0" cy="269"/>
              </a:xfrm>
              <a:prstGeom prst="rect">
                <a:avLst/>
              </a:prstGeom>
              <a:noFill/>
              <a:ln w="12700">
                <a:noFill/>
                <a:miter lim="800000"/>
                <a:headEnd/>
                <a:tailEnd/>
              </a:ln>
            </p:spPr>
            <p:txBody>
              <a:bodyPr wrap="none" lIns="0" tIns="0" rIns="0" bIns="0" anchor="b">
                <a:spAutoFit/>
              </a:bodyPr>
              <a:lstStyle/>
              <a:p>
                <a:pPr algn="ctr"/>
                <a:endParaRPr lang="de-DE">
                  <a:solidFill>
                    <a:srgbClr val="808080"/>
                  </a:solidFill>
                  <a:latin typeface="Arial" pitchFamily="34" charset="0"/>
                  <a:cs typeface="Arial" pitchFamily="34" charset="0"/>
                  <a:sym typeface="Lucida Grande"/>
                </a:endParaRPr>
              </a:p>
            </p:txBody>
          </p:sp>
        </p:grpSp>
        <p:grpSp>
          <p:nvGrpSpPr>
            <p:cNvPr id="76" name="Group 9"/>
            <p:cNvGrpSpPr>
              <a:grpSpLocks/>
            </p:cNvGrpSpPr>
            <p:nvPr/>
          </p:nvGrpSpPr>
          <p:grpSpPr bwMode="auto">
            <a:xfrm>
              <a:off x="5391150" y="2181225"/>
              <a:ext cx="7374072" cy="7016236"/>
              <a:chOff x="0" y="0"/>
              <a:chExt cx="4747" cy="4733"/>
            </a:xfrm>
          </p:grpSpPr>
          <p:sp>
            <p:nvSpPr>
              <p:cNvPr id="140" name="Rectangle 10"/>
              <p:cNvSpPr>
                <a:spLocks/>
              </p:cNvSpPr>
              <p:nvPr/>
            </p:nvSpPr>
            <p:spPr bwMode="auto">
              <a:xfrm>
                <a:off x="0" y="0"/>
                <a:ext cx="4747" cy="4708"/>
              </a:xfrm>
              <a:prstGeom prst="rect">
                <a:avLst/>
              </a:prstGeom>
              <a:noFill/>
              <a:ln w="28575">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41" name="Rectangle 11"/>
              <p:cNvSpPr>
                <a:spLocks/>
              </p:cNvSpPr>
              <p:nvPr/>
            </p:nvSpPr>
            <p:spPr bwMode="auto">
              <a:xfrm>
                <a:off x="2096" y="4464"/>
                <a:ext cx="0" cy="269"/>
              </a:xfrm>
              <a:prstGeom prst="rect">
                <a:avLst/>
              </a:prstGeom>
              <a:noFill/>
              <a:ln w="12700">
                <a:noFill/>
                <a:miter lim="800000"/>
                <a:headEnd/>
                <a:tailEnd/>
              </a:ln>
            </p:spPr>
            <p:txBody>
              <a:bodyPr wrap="none" lIns="0" tIns="0" rIns="0" bIns="0" anchor="b">
                <a:spAutoFit/>
              </a:bodyPr>
              <a:lstStyle/>
              <a:p>
                <a:pPr algn="ctr"/>
                <a:endParaRPr lang="de-DE">
                  <a:latin typeface="Arial" pitchFamily="34" charset="0"/>
                  <a:cs typeface="Arial" pitchFamily="34" charset="0"/>
                  <a:sym typeface="Lucida Grande"/>
                </a:endParaRPr>
              </a:p>
            </p:txBody>
          </p:sp>
        </p:grpSp>
        <p:sp>
          <p:nvSpPr>
            <p:cNvPr id="78" name="Line 23"/>
            <p:cNvSpPr>
              <a:spLocks noChangeShapeType="1"/>
            </p:cNvSpPr>
            <p:nvPr/>
          </p:nvSpPr>
          <p:spPr bwMode="auto">
            <a:xfrm>
              <a:off x="2859088" y="5168900"/>
              <a:ext cx="3175" cy="484188"/>
            </a:xfrm>
            <a:prstGeom prst="line">
              <a:avLst/>
            </a:prstGeom>
            <a:noFill/>
            <a:ln w="25400">
              <a:solidFill>
                <a:schemeClr val="tx1"/>
              </a:solidFill>
              <a:round/>
              <a:headEnd/>
              <a:tailEnd type="triangle" w="med" len="med"/>
            </a:ln>
          </p:spPr>
          <p:txBody>
            <a:bodyPr/>
            <a:lstStyle/>
            <a:p>
              <a:endParaRPr lang="de-DE"/>
            </a:p>
          </p:txBody>
        </p:sp>
        <p:grpSp>
          <p:nvGrpSpPr>
            <p:cNvPr id="79" name="Group 24"/>
            <p:cNvGrpSpPr>
              <a:grpSpLocks/>
            </p:cNvGrpSpPr>
            <p:nvPr/>
          </p:nvGrpSpPr>
          <p:grpSpPr bwMode="auto">
            <a:xfrm>
              <a:off x="1101725" y="3395663"/>
              <a:ext cx="3481388" cy="609600"/>
              <a:chOff x="0" y="722"/>
              <a:chExt cx="2193" cy="384"/>
            </a:xfrm>
          </p:grpSpPr>
          <p:sp>
            <p:nvSpPr>
              <p:cNvPr id="136" name="Rectangle 25"/>
              <p:cNvSpPr>
                <a:spLocks/>
              </p:cNvSpPr>
              <p:nvPr/>
            </p:nvSpPr>
            <p:spPr bwMode="auto">
              <a:xfrm>
                <a:off x="0" y="722"/>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7" name="Rectangle 26"/>
              <p:cNvSpPr>
                <a:spLocks/>
              </p:cNvSpPr>
              <p:nvPr/>
            </p:nvSpPr>
            <p:spPr bwMode="auto">
              <a:xfrm>
                <a:off x="788" y="787"/>
                <a:ext cx="658" cy="251"/>
              </a:xfrm>
              <a:prstGeom prst="rect">
                <a:avLst/>
              </a:prstGeom>
              <a:noFill/>
              <a:ln w="12700">
                <a:solidFill>
                  <a:srgbClr val="8064A2"/>
                </a:solidFill>
                <a:miter lim="800000"/>
                <a:headEnd/>
                <a:tailEnd/>
              </a:ln>
            </p:spPr>
            <p:txBody>
              <a:bodyPr wrap="none" lIns="0" tIns="0" rIns="0" bIns="0" anchor="ctr">
                <a:spAutoFit/>
              </a:bodyPr>
              <a:lstStyle/>
              <a:p>
                <a:pPr algn="ctr"/>
                <a:r>
                  <a:rPr lang="en-US" smtClean="0">
                    <a:solidFill>
                      <a:schemeClr val="bg1"/>
                    </a:solidFill>
                    <a:latin typeface="Arial" pitchFamily="34" charset="0"/>
                    <a:cs typeface="Arial" pitchFamily="34" charset="0"/>
                    <a:sym typeface="Helvetica" pitchFamily="34" charset="0"/>
                  </a:rPr>
                  <a:t>Record</a:t>
                </a:r>
                <a:endParaRPr lang="en-US">
                  <a:solidFill>
                    <a:schemeClr val="bg1"/>
                  </a:solidFill>
                  <a:latin typeface="Arial" pitchFamily="34" charset="0"/>
                  <a:cs typeface="Arial" pitchFamily="34" charset="0"/>
                  <a:sym typeface="Helvetica" pitchFamily="34" charset="0"/>
                </a:endParaRPr>
              </a:p>
            </p:txBody>
          </p:sp>
        </p:grpSp>
        <p:grpSp>
          <p:nvGrpSpPr>
            <p:cNvPr id="80" name="Group 27"/>
            <p:cNvGrpSpPr>
              <a:grpSpLocks/>
            </p:cNvGrpSpPr>
            <p:nvPr/>
          </p:nvGrpSpPr>
          <p:grpSpPr bwMode="auto">
            <a:xfrm>
              <a:off x="1116013" y="5664200"/>
              <a:ext cx="3484562" cy="609600"/>
              <a:chOff x="0" y="0"/>
              <a:chExt cx="2194" cy="384"/>
            </a:xfrm>
          </p:grpSpPr>
          <p:sp>
            <p:nvSpPr>
              <p:cNvPr id="134" name="Rectangle 28"/>
              <p:cNvSpPr>
                <a:spLocks/>
              </p:cNvSpPr>
              <p:nvPr/>
            </p:nvSpPr>
            <p:spPr bwMode="auto">
              <a:xfrm>
                <a:off x="0" y="0"/>
                <a:ext cx="2194"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5" name="Rectangle 29"/>
              <p:cNvSpPr>
                <a:spLocks/>
              </p:cNvSpPr>
              <p:nvPr/>
            </p:nvSpPr>
            <p:spPr bwMode="auto">
              <a:xfrm>
                <a:off x="293" y="77"/>
                <a:ext cx="1667" cy="251"/>
              </a:xfrm>
              <a:prstGeom prst="rect">
                <a:avLst/>
              </a:prstGeom>
              <a:noFill/>
              <a:ln w="12700">
                <a:solidFill>
                  <a:srgbClr val="8064A2"/>
                </a:solidFill>
                <a:miter lim="800000"/>
                <a:headEnd/>
                <a:tailEnd/>
              </a:ln>
            </p:spPr>
            <p:txBody>
              <a:bodyPr wrap="none" lIns="0" tIns="0" rIns="0" bIns="0" anchor="ctr">
                <a:spAutoFit/>
              </a:bodyPr>
              <a:lstStyle/>
              <a:p>
                <a:pPr algn="ctr"/>
                <a:r>
                  <a:rPr lang="en-US" smtClean="0">
                    <a:solidFill>
                      <a:schemeClr val="bg1"/>
                    </a:solidFill>
                    <a:latin typeface="Arial" pitchFamily="34" charset="0"/>
                    <a:cs typeface="Arial" pitchFamily="34" charset="0"/>
                    <a:sym typeface="Helvetica" pitchFamily="34" charset="0"/>
                  </a:rPr>
                  <a:t>Assess &amp; Approve</a:t>
                </a:r>
                <a:endParaRPr lang="en-US">
                  <a:solidFill>
                    <a:schemeClr val="bg1"/>
                  </a:solidFill>
                  <a:latin typeface="Arial" pitchFamily="34" charset="0"/>
                  <a:cs typeface="Arial" pitchFamily="34" charset="0"/>
                  <a:sym typeface="Helvetica" pitchFamily="34" charset="0"/>
                </a:endParaRPr>
              </a:p>
            </p:txBody>
          </p:sp>
        </p:grpSp>
        <p:grpSp>
          <p:nvGrpSpPr>
            <p:cNvPr id="82" name="Group 31"/>
            <p:cNvGrpSpPr>
              <a:grpSpLocks/>
            </p:cNvGrpSpPr>
            <p:nvPr/>
          </p:nvGrpSpPr>
          <p:grpSpPr bwMode="auto">
            <a:xfrm>
              <a:off x="1122363" y="4537075"/>
              <a:ext cx="3481387" cy="609600"/>
              <a:chOff x="0" y="0"/>
              <a:chExt cx="2193" cy="384"/>
            </a:xfrm>
          </p:grpSpPr>
          <p:sp>
            <p:nvSpPr>
              <p:cNvPr id="132" name="Rectangle 32"/>
              <p:cNvSpPr>
                <a:spLocks/>
              </p:cNvSpPr>
              <p:nvPr/>
            </p:nvSpPr>
            <p:spPr bwMode="auto">
              <a:xfrm>
                <a:off x="0" y="0"/>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3" name="Rectangle 33"/>
              <p:cNvSpPr>
                <a:spLocks/>
              </p:cNvSpPr>
              <p:nvPr/>
            </p:nvSpPr>
            <p:spPr bwMode="auto">
              <a:xfrm>
                <a:off x="771" y="77"/>
                <a:ext cx="715" cy="251"/>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Arial" pitchFamily="34" charset="0"/>
                    <a:cs typeface="Arial" pitchFamily="34" charset="0"/>
                    <a:sym typeface="Helvetica" pitchFamily="34" charset="0"/>
                  </a:rPr>
                  <a:t>Classify</a:t>
                </a:r>
                <a:endParaRPr lang="en-US">
                  <a:solidFill>
                    <a:schemeClr val="bg1"/>
                  </a:solidFill>
                  <a:latin typeface="Arial" pitchFamily="34" charset="0"/>
                  <a:cs typeface="Arial" pitchFamily="34" charset="0"/>
                  <a:sym typeface="Helvetica" pitchFamily="34" charset="0"/>
                </a:endParaRPr>
              </a:p>
            </p:txBody>
          </p:sp>
        </p:grpSp>
        <p:sp>
          <p:nvSpPr>
            <p:cNvPr id="83" name="Line 34"/>
            <p:cNvSpPr>
              <a:spLocks noChangeShapeType="1"/>
            </p:cNvSpPr>
            <p:nvPr/>
          </p:nvSpPr>
          <p:spPr bwMode="auto">
            <a:xfrm>
              <a:off x="2857500" y="4033838"/>
              <a:ext cx="1588" cy="488950"/>
            </a:xfrm>
            <a:prstGeom prst="line">
              <a:avLst/>
            </a:prstGeom>
            <a:noFill/>
            <a:ln w="25400">
              <a:solidFill>
                <a:schemeClr val="tx1"/>
              </a:solidFill>
              <a:round/>
              <a:headEnd/>
              <a:tailEnd type="triangle" w="med" len="med"/>
            </a:ln>
          </p:spPr>
          <p:txBody>
            <a:bodyPr/>
            <a:lstStyle/>
            <a:p>
              <a:endParaRPr lang="de-DE"/>
            </a:p>
          </p:txBody>
        </p:sp>
        <p:grpSp>
          <p:nvGrpSpPr>
            <p:cNvPr id="84" name="Group 35"/>
            <p:cNvGrpSpPr>
              <a:grpSpLocks/>
            </p:cNvGrpSpPr>
            <p:nvPr/>
          </p:nvGrpSpPr>
          <p:grpSpPr bwMode="auto">
            <a:xfrm>
              <a:off x="1122363" y="8429625"/>
              <a:ext cx="3481387" cy="609600"/>
              <a:chOff x="0" y="0"/>
              <a:chExt cx="2193" cy="384"/>
            </a:xfrm>
          </p:grpSpPr>
          <p:sp>
            <p:nvSpPr>
              <p:cNvPr id="130" name="Rectangle 36"/>
              <p:cNvSpPr>
                <a:spLocks/>
              </p:cNvSpPr>
              <p:nvPr/>
            </p:nvSpPr>
            <p:spPr bwMode="auto">
              <a:xfrm>
                <a:off x="0" y="0"/>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1" name="Rectangle 37"/>
              <p:cNvSpPr>
                <a:spLocks/>
              </p:cNvSpPr>
              <p:nvPr/>
            </p:nvSpPr>
            <p:spPr bwMode="auto">
              <a:xfrm>
                <a:off x="534" y="77"/>
                <a:ext cx="1202" cy="251"/>
              </a:xfrm>
              <a:prstGeom prst="rect">
                <a:avLst/>
              </a:prstGeom>
              <a:noFill/>
              <a:ln w="12700">
                <a:solidFill>
                  <a:srgbClr val="8064A2"/>
                </a:solidFill>
                <a:miter lim="800000"/>
                <a:headEnd/>
                <a:tailEnd/>
              </a:ln>
            </p:spPr>
            <p:txBody>
              <a:bodyPr wrap="none" lIns="0" tIns="0" rIns="0" bIns="0" anchor="ctr">
                <a:spAutoFit/>
              </a:bodyPr>
              <a:lstStyle/>
              <a:p>
                <a:pPr algn="ctr"/>
                <a:r>
                  <a:rPr lang="en-US" smtClean="0">
                    <a:solidFill>
                      <a:schemeClr val="bg1"/>
                    </a:solidFill>
                    <a:latin typeface="Arial" pitchFamily="34" charset="0"/>
                    <a:cs typeface="Arial" pitchFamily="34" charset="0"/>
                    <a:sym typeface="Helvetica" pitchFamily="34" charset="0"/>
                  </a:rPr>
                  <a:t>Review (PIR)</a:t>
                </a:r>
                <a:endParaRPr lang="en-US">
                  <a:solidFill>
                    <a:schemeClr val="bg1"/>
                  </a:solidFill>
                  <a:latin typeface="Arial" pitchFamily="34" charset="0"/>
                  <a:cs typeface="Arial" pitchFamily="34" charset="0"/>
                  <a:sym typeface="Helvetica" pitchFamily="34" charset="0"/>
                </a:endParaRPr>
              </a:p>
            </p:txBody>
          </p:sp>
        </p:grpSp>
        <p:grpSp>
          <p:nvGrpSpPr>
            <p:cNvPr id="85" name="Group 38"/>
            <p:cNvGrpSpPr>
              <a:grpSpLocks/>
            </p:cNvGrpSpPr>
            <p:nvPr/>
          </p:nvGrpSpPr>
          <p:grpSpPr bwMode="auto">
            <a:xfrm>
              <a:off x="8183563" y="3308350"/>
              <a:ext cx="3481387" cy="609600"/>
              <a:chOff x="0" y="0"/>
              <a:chExt cx="2193" cy="384"/>
            </a:xfrm>
          </p:grpSpPr>
          <p:sp>
            <p:nvSpPr>
              <p:cNvPr id="128" name="Rectangle 39"/>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9" name="Rectangle 40"/>
              <p:cNvSpPr>
                <a:spLocks/>
              </p:cNvSpPr>
              <p:nvPr/>
            </p:nvSpPr>
            <p:spPr bwMode="auto">
              <a:xfrm>
                <a:off x="473" y="91"/>
                <a:ext cx="1337" cy="223"/>
              </a:xfrm>
              <a:prstGeom prst="rect">
                <a:avLst/>
              </a:prstGeom>
              <a:noFill/>
              <a:ln w="12700">
                <a:noFill/>
                <a:miter lim="800000"/>
                <a:headEnd/>
                <a:tailEnd/>
              </a:ln>
            </p:spPr>
            <p:txBody>
              <a:bodyPr wrap="none" lIns="0" tIns="0" rIns="0" bIns="0" anchor="ctr">
                <a:spAutoFit/>
              </a:bodyPr>
              <a:lstStyle/>
              <a:p>
                <a:pPr algn="ctr"/>
                <a:r>
                  <a:rPr lang="en-US" sz="1600" smtClean="0">
                    <a:solidFill>
                      <a:schemeClr val="bg1"/>
                    </a:solidFill>
                    <a:latin typeface="Arial" pitchFamily="34" charset="0"/>
                    <a:cs typeface="Arial" pitchFamily="34" charset="0"/>
                    <a:sym typeface="Helvetica" pitchFamily="34" charset="0"/>
                  </a:rPr>
                  <a:t>Release building</a:t>
                </a:r>
                <a:endParaRPr lang="en-US" sz="1600">
                  <a:solidFill>
                    <a:schemeClr val="bg1"/>
                  </a:solidFill>
                  <a:latin typeface="Arial" pitchFamily="34" charset="0"/>
                  <a:cs typeface="Arial" pitchFamily="34" charset="0"/>
                  <a:sym typeface="Helvetica" pitchFamily="34" charset="0"/>
                </a:endParaRPr>
              </a:p>
            </p:txBody>
          </p:sp>
        </p:grpSp>
        <p:sp>
          <p:nvSpPr>
            <p:cNvPr id="86" name="Line 41"/>
            <p:cNvSpPr>
              <a:spLocks noChangeShapeType="1"/>
            </p:cNvSpPr>
            <p:nvPr/>
          </p:nvSpPr>
          <p:spPr bwMode="auto">
            <a:xfrm>
              <a:off x="9925050" y="4960938"/>
              <a:ext cx="1588" cy="382587"/>
            </a:xfrm>
            <a:prstGeom prst="line">
              <a:avLst/>
            </a:prstGeom>
            <a:noFill/>
            <a:ln w="25400">
              <a:solidFill>
                <a:schemeClr val="tx1"/>
              </a:solidFill>
              <a:round/>
              <a:headEnd/>
              <a:tailEnd type="triangle" w="med" len="med"/>
            </a:ln>
          </p:spPr>
          <p:txBody>
            <a:bodyPr/>
            <a:lstStyle/>
            <a:p>
              <a:endParaRPr lang="de-DE"/>
            </a:p>
          </p:txBody>
        </p:sp>
        <p:grpSp>
          <p:nvGrpSpPr>
            <p:cNvPr id="87" name="Group 42"/>
            <p:cNvGrpSpPr>
              <a:grpSpLocks/>
            </p:cNvGrpSpPr>
            <p:nvPr/>
          </p:nvGrpSpPr>
          <p:grpSpPr bwMode="auto">
            <a:xfrm>
              <a:off x="8183563" y="2286000"/>
              <a:ext cx="3481387" cy="609600"/>
              <a:chOff x="0" y="0"/>
              <a:chExt cx="2193" cy="384"/>
            </a:xfrm>
          </p:grpSpPr>
          <p:sp>
            <p:nvSpPr>
              <p:cNvPr id="126" name="Rectangle 43"/>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7" name="Rectangle 44"/>
              <p:cNvSpPr>
                <a:spLocks/>
              </p:cNvSpPr>
              <p:nvPr/>
            </p:nvSpPr>
            <p:spPr bwMode="auto">
              <a:xfrm>
                <a:off x="438" y="91"/>
                <a:ext cx="1398" cy="223"/>
              </a:xfrm>
              <a:prstGeom prst="rect">
                <a:avLst/>
              </a:prstGeom>
              <a:noFill/>
              <a:ln w="12700">
                <a:noFill/>
                <a:miter lim="800000"/>
                <a:headEnd/>
                <a:tailEnd/>
              </a:ln>
            </p:spPr>
            <p:txBody>
              <a:bodyPr wrap="none" lIns="0" tIns="0" rIns="0" bIns="0" anchor="ctr">
                <a:spAutoFit/>
              </a:bodyPr>
              <a:lstStyle/>
              <a:p>
                <a:pPr algn="ctr"/>
                <a:r>
                  <a:rPr lang="en-US" sz="1600" smtClean="0">
                    <a:solidFill>
                      <a:schemeClr val="bg1"/>
                    </a:solidFill>
                    <a:latin typeface="Arial" pitchFamily="34" charset="0"/>
                    <a:cs typeface="Arial" pitchFamily="34" charset="0"/>
                    <a:sym typeface="Helvetica" pitchFamily="34" charset="0"/>
                  </a:rPr>
                  <a:t>Release planning</a:t>
                </a:r>
                <a:endParaRPr lang="en-US" sz="1600">
                  <a:solidFill>
                    <a:schemeClr val="bg1"/>
                  </a:solidFill>
                  <a:latin typeface="Arial" pitchFamily="34" charset="0"/>
                  <a:cs typeface="Arial" pitchFamily="34" charset="0"/>
                  <a:sym typeface="Helvetica" pitchFamily="34" charset="0"/>
                </a:endParaRPr>
              </a:p>
            </p:txBody>
          </p:sp>
        </p:grpSp>
        <p:grpSp>
          <p:nvGrpSpPr>
            <p:cNvPr id="88" name="Group 45"/>
            <p:cNvGrpSpPr>
              <a:grpSpLocks/>
            </p:cNvGrpSpPr>
            <p:nvPr/>
          </p:nvGrpSpPr>
          <p:grpSpPr bwMode="auto">
            <a:xfrm>
              <a:off x="8183563" y="5356225"/>
              <a:ext cx="3482975" cy="609600"/>
              <a:chOff x="0" y="0"/>
              <a:chExt cx="2194" cy="384"/>
            </a:xfrm>
          </p:grpSpPr>
          <p:sp>
            <p:nvSpPr>
              <p:cNvPr id="124" name="Rectangle 46"/>
              <p:cNvSpPr>
                <a:spLocks/>
              </p:cNvSpPr>
              <p:nvPr/>
            </p:nvSpPr>
            <p:spPr bwMode="auto">
              <a:xfrm>
                <a:off x="0" y="0"/>
                <a:ext cx="2194"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5" name="Rectangle 47"/>
              <p:cNvSpPr>
                <a:spLocks/>
              </p:cNvSpPr>
              <p:nvPr/>
            </p:nvSpPr>
            <p:spPr bwMode="auto">
              <a:xfrm>
                <a:off x="431" y="91"/>
                <a:ext cx="1429" cy="223"/>
              </a:xfrm>
              <a:prstGeom prst="rect">
                <a:avLst/>
              </a:prstGeom>
              <a:noFill/>
              <a:ln w="12700">
                <a:noFill/>
                <a:miter lim="800000"/>
                <a:headEnd/>
                <a:tailEnd/>
              </a:ln>
            </p:spPr>
            <p:txBody>
              <a:bodyPr wrap="none" lIns="0" tIns="0" rIns="0" bIns="0" anchor="ctr">
                <a:spAutoFit/>
              </a:bodyPr>
              <a:lstStyle/>
              <a:p>
                <a:pPr algn="ctr"/>
                <a:r>
                  <a:rPr lang="en-US" sz="1600" smtClean="0">
                    <a:solidFill>
                      <a:schemeClr val="bg1"/>
                    </a:solidFill>
                    <a:latin typeface="Arial" pitchFamily="34" charset="0"/>
                    <a:cs typeface="Arial" pitchFamily="34" charset="0"/>
                    <a:sym typeface="Helvetica" pitchFamily="34" charset="0"/>
                  </a:rPr>
                  <a:t>Readiness review</a:t>
                </a:r>
                <a:endParaRPr lang="en-US" sz="1600">
                  <a:solidFill>
                    <a:schemeClr val="bg1"/>
                  </a:solidFill>
                  <a:latin typeface="Arial" pitchFamily="34" charset="0"/>
                  <a:cs typeface="Arial" pitchFamily="34" charset="0"/>
                  <a:sym typeface="Helvetica" pitchFamily="34" charset="0"/>
                </a:endParaRPr>
              </a:p>
            </p:txBody>
          </p:sp>
        </p:grpSp>
        <p:sp>
          <p:nvSpPr>
            <p:cNvPr id="89" name="Line 48"/>
            <p:cNvSpPr>
              <a:spLocks noChangeShapeType="1"/>
            </p:cNvSpPr>
            <p:nvPr/>
          </p:nvSpPr>
          <p:spPr bwMode="auto">
            <a:xfrm flipH="1">
              <a:off x="9921875" y="2913063"/>
              <a:ext cx="3175" cy="382587"/>
            </a:xfrm>
            <a:prstGeom prst="line">
              <a:avLst/>
            </a:prstGeom>
            <a:noFill/>
            <a:ln w="25400">
              <a:solidFill>
                <a:schemeClr val="tx1"/>
              </a:solidFill>
              <a:round/>
              <a:headEnd/>
              <a:tailEnd type="triangle" w="med" len="med"/>
            </a:ln>
          </p:spPr>
          <p:txBody>
            <a:bodyPr/>
            <a:lstStyle/>
            <a:p>
              <a:endParaRPr lang="de-DE"/>
            </a:p>
          </p:txBody>
        </p:sp>
        <p:grpSp>
          <p:nvGrpSpPr>
            <p:cNvPr id="90" name="Group 49"/>
            <p:cNvGrpSpPr>
              <a:grpSpLocks/>
            </p:cNvGrpSpPr>
            <p:nvPr/>
          </p:nvGrpSpPr>
          <p:grpSpPr bwMode="auto">
            <a:xfrm>
              <a:off x="8183563" y="4330700"/>
              <a:ext cx="3481387" cy="609600"/>
              <a:chOff x="0" y="0"/>
              <a:chExt cx="2193" cy="384"/>
            </a:xfrm>
          </p:grpSpPr>
          <p:sp>
            <p:nvSpPr>
              <p:cNvPr id="122" name="Rectangle 50"/>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3" name="Rectangle 51"/>
              <p:cNvSpPr>
                <a:spLocks/>
              </p:cNvSpPr>
              <p:nvPr/>
            </p:nvSpPr>
            <p:spPr bwMode="auto">
              <a:xfrm>
                <a:off x="369" y="95"/>
                <a:ext cx="1533" cy="223"/>
              </a:xfrm>
              <a:prstGeom prst="rect">
                <a:avLst/>
              </a:prstGeom>
              <a:noFill/>
              <a:ln w="12700">
                <a:noFill/>
                <a:miter lim="800000"/>
                <a:headEnd/>
                <a:tailEnd/>
              </a:ln>
            </p:spPr>
            <p:txBody>
              <a:bodyPr wrap="none" lIns="0" tIns="0" rIns="0" bIns="0" anchor="ctr">
                <a:spAutoFit/>
              </a:bodyPr>
              <a:lstStyle/>
              <a:p>
                <a:pPr algn="ctr"/>
                <a:r>
                  <a:rPr lang="en-US" sz="1600" smtClean="0">
                    <a:solidFill>
                      <a:schemeClr val="bg1"/>
                    </a:solidFill>
                    <a:latin typeface="Arial" pitchFamily="34" charset="0"/>
                    <a:cs typeface="Arial" pitchFamily="34" charset="0"/>
                    <a:sym typeface="Helvetica" pitchFamily="34" charset="0"/>
                  </a:rPr>
                  <a:t>Acceptance testing</a:t>
                </a:r>
                <a:endParaRPr lang="en-US" sz="1600">
                  <a:solidFill>
                    <a:schemeClr val="bg1"/>
                  </a:solidFill>
                  <a:latin typeface="Arial" pitchFamily="34" charset="0"/>
                  <a:cs typeface="Arial" pitchFamily="34" charset="0"/>
                  <a:sym typeface="Helvetica" pitchFamily="34" charset="0"/>
                </a:endParaRPr>
              </a:p>
            </p:txBody>
          </p:sp>
        </p:grpSp>
        <p:sp>
          <p:nvSpPr>
            <p:cNvPr id="91" name="Line 52"/>
            <p:cNvSpPr>
              <a:spLocks noChangeShapeType="1"/>
            </p:cNvSpPr>
            <p:nvPr/>
          </p:nvSpPr>
          <p:spPr bwMode="auto">
            <a:xfrm>
              <a:off x="9921875" y="3937000"/>
              <a:ext cx="3175" cy="382588"/>
            </a:xfrm>
            <a:prstGeom prst="line">
              <a:avLst/>
            </a:prstGeom>
            <a:noFill/>
            <a:ln w="25400">
              <a:solidFill>
                <a:schemeClr val="tx1"/>
              </a:solidFill>
              <a:round/>
              <a:headEnd/>
              <a:tailEnd type="triangle" w="med" len="med"/>
            </a:ln>
          </p:spPr>
          <p:txBody>
            <a:bodyPr/>
            <a:lstStyle/>
            <a:p>
              <a:endParaRPr lang="de-DE"/>
            </a:p>
          </p:txBody>
        </p:sp>
        <p:grpSp>
          <p:nvGrpSpPr>
            <p:cNvPr id="92" name="Group 53"/>
            <p:cNvGrpSpPr>
              <a:grpSpLocks/>
            </p:cNvGrpSpPr>
            <p:nvPr/>
          </p:nvGrpSpPr>
          <p:grpSpPr bwMode="auto">
            <a:xfrm>
              <a:off x="8183563" y="7404100"/>
              <a:ext cx="3481387" cy="609600"/>
              <a:chOff x="0" y="0"/>
              <a:chExt cx="2193" cy="384"/>
            </a:xfrm>
          </p:grpSpPr>
          <p:sp>
            <p:nvSpPr>
              <p:cNvPr id="120" name="Rectangle 54"/>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1" name="Rectangle 55"/>
              <p:cNvSpPr>
                <a:spLocks/>
              </p:cNvSpPr>
              <p:nvPr/>
            </p:nvSpPr>
            <p:spPr bwMode="auto">
              <a:xfrm>
                <a:off x="84" y="64"/>
                <a:ext cx="2026" cy="223"/>
              </a:xfrm>
              <a:prstGeom prst="rect">
                <a:avLst/>
              </a:prstGeom>
              <a:noFill/>
              <a:ln w="12700">
                <a:noFill/>
                <a:miter lim="800000"/>
                <a:headEnd/>
                <a:tailEnd/>
              </a:ln>
            </p:spPr>
            <p:txBody>
              <a:bodyPr wrap="none" lIns="0" tIns="0" rIns="0" bIns="0" anchor="ctr">
                <a:spAutoFit/>
              </a:bodyPr>
              <a:lstStyle/>
              <a:p>
                <a:pPr algn="ctr"/>
                <a:r>
                  <a:rPr lang="en-US" sz="1600" smtClean="0">
                    <a:solidFill>
                      <a:schemeClr val="bg1"/>
                    </a:solidFill>
                    <a:latin typeface="Arial" pitchFamily="34" charset="0"/>
                    <a:cs typeface="Arial" pitchFamily="34" charset="0"/>
                    <a:sym typeface="Helvetica" pitchFamily="34" charset="0"/>
                  </a:rPr>
                  <a:t>Deployment preparations</a:t>
                </a:r>
                <a:endParaRPr lang="en-US" sz="1600">
                  <a:solidFill>
                    <a:schemeClr val="bg1"/>
                  </a:solidFill>
                  <a:latin typeface="Arial" pitchFamily="34" charset="0"/>
                  <a:cs typeface="Arial" pitchFamily="34" charset="0"/>
                  <a:sym typeface="Helvetica" pitchFamily="34" charset="0"/>
                </a:endParaRPr>
              </a:p>
            </p:txBody>
          </p:sp>
        </p:grpSp>
        <p:grpSp>
          <p:nvGrpSpPr>
            <p:cNvPr id="93" name="Group 56"/>
            <p:cNvGrpSpPr>
              <a:grpSpLocks/>
            </p:cNvGrpSpPr>
            <p:nvPr/>
          </p:nvGrpSpPr>
          <p:grpSpPr bwMode="auto">
            <a:xfrm>
              <a:off x="8183563" y="6381750"/>
              <a:ext cx="3482975" cy="609600"/>
              <a:chOff x="0" y="0"/>
              <a:chExt cx="2194" cy="384"/>
            </a:xfrm>
          </p:grpSpPr>
          <p:sp>
            <p:nvSpPr>
              <p:cNvPr id="118" name="Rectangle 57"/>
              <p:cNvSpPr>
                <a:spLocks/>
              </p:cNvSpPr>
              <p:nvPr/>
            </p:nvSpPr>
            <p:spPr bwMode="auto">
              <a:xfrm>
                <a:off x="0" y="0"/>
                <a:ext cx="2194"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19" name="Rectangle 58"/>
              <p:cNvSpPr>
                <a:spLocks/>
              </p:cNvSpPr>
              <p:nvPr/>
            </p:nvSpPr>
            <p:spPr bwMode="auto">
              <a:xfrm>
                <a:off x="283" y="91"/>
                <a:ext cx="1701" cy="223"/>
              </a:xfrm>
              <a:prstGeom prst="rect">
                <a:avLst/>
              </a:prstGeom>
              <a:noFill/>
              <a:ln w="12700">
                <a:noFill/>
                <a:miter lim="800000"/>
                <a:headEnd/>
                <a:tailEnd/>
              </a:ln>
            </p:spPr>
            <p:txBody>
              <a:bodyPr wrap="none" lIns="0" tIns="0" rIns="0" bIns="0" anchor="ctr">
                <a:spAutoFit/>
              </a:bodyPr>
              <a:lstStyle/>
              <a:p>
                <a:pPr algn="ctr"/>
                <a:r>
                  <a:rPr lang="en-US" sz="1600" smtClean="0">
                    <a:solidFill>
                      <a:schemeClr val="bg1"/>
                    </a:solidFill>
                    <a:latin typeface="Arial" pitchFamily="34" charset="0"/>
                    <a:cs typeface="Arial" pitchFamily="34" charset="0"/>
                    <a:sym typeface="Helvetica" pitchFamily="34" charset="0"/>
                  </a:rPr>
                  <a:t>Deployment planning</a:t>
                </a:r>
                <a:endParaRPr lang="en-US" sz="1600">
                  <a:solidFill>
                    <a:schemeClr val="bg1"/>
                  </a:solidFill>
                  <a:latin typeface="Arial" pitchFamily="34" charset="0"/>
                  <a:cs typeface="Arial" pitchFamily="34" charset="0"/>
                  <a:sym typeface="Helvetica" pitchFamily="34" charset="0"/>
                </a:endParaRPr>
              </a:p>
            </p:txBody>
          </p:sp>
        </p:grpSp>
        <p:grpSp>
          <p:nvGrpSpPr>
            <p:cNvPr id="94" name="Group 59"/>
            <p:cNvGrpSpPr>
              <a:grpSpLocks/>
            </p:cNvGrpSpPr>
            <p:nvPr/>
          </p:nvGrpSpPr>
          <p:grpSpPr bwMode="auto">
            <a:xfrm>
              <a:off x="8183563" y="8429625"/>
              <a:ext cx="3481387" cy="609600"/>
              <a:chOff x="0" y="0"/>
              <a:chExt cx="2193" cy="384"/>
            </a:xfrm>
          </p:grpSpPr>
          <p:sp>
            <p:nvSpPr>
              <p:cNvPr id="116" name="Rectangle 60"/>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17" name="Rectangle 61"/>
              <p:cNvSpPr>
                <a:spLocks/>
              </p:cNvSpPr>
              <p:nvPr/>
            </p:nvSpPr>
            <p:spPr bwMode="auto">
              <a:xfrm>
                <a:off x="305" y="91"/>
                <a:ext cx="1613" cy="223"/>
              </a:xfrm>
              <a:prstGeom prst="rect">
                <a:avLst/>
              </a:prstGeom>
              <a:noFill/>
              <a:ln w="12700">
                <a:noFill/>
                <a:miter lim="800000"/>
                <a:headEnd/>
                <a:tailEnd/>
              </a:ln>
            </p:spPr>
            <p:txBody>
              <a:bodyPr wrap="none" lIns="0" tIns="0" rIns="0" bIns="0" anchor="ctr">
                <a:spAutoFit/>
              </a:bodyPr>
              <a:lstStyle/>
              <a:p>
                <a:pPr algn="ctr"/>
                <a:r>
                  <a:rPr lang="en-US" sz="1600" smtClean="0">
                    <a:solidFill>
                      <a:schemeClr val="bg1"/>
                    </a:solidFill>
                    <a:latin typeface="Arial" pitchFamily="34" charset="0"/>
                    <a:cs typeface="Arial" pitchFamily="34" charset="0"/>
                    <a:sym typeface="Helvetica" pitchFamily="34" charset="0"/>
                  </a:rPr>
                  <a:t>Deployment / rollout</a:t>
                </a:r>
                <a:endParaRPr lang="en-US" sz="1600">
                  <a:solidFill>
                    <a:schemeClr val="bg1"/>
                  </a:solidFill>
                  <a:latin typeface="Arial" pitchFamily="34" charset="0"/>
                  <a:cs typeface="Arial" pitchFamily="34" charset="0"/>
                  <a:sym typeface="Helvetica" pitchFamily="34" charset="0"/>
                </a:endParaRPr>
              </a:p>
            </p:txBody>
          </p:sp>
        </p:grpSp>
        <p:grpSp>
          <p:nvGrpSpPr>
            <p:cNvPr id="95" name="Group 62"/>
            <p:cNvGrpSpPr>
              <a:grpSpLocks/>
            </p:cNvGrpSpPr>
            <p:nvPr/>
          </p:nvGrpSpPr>
          <p:grpSpPr bwMode="auto">
            <a:xfrm>
              <a:off x="5621338" y="3416300"/>
              <a:ext cx="1638300" cy="815975"/>
              <a:chOff x="0" y="0"/>
              <a:chExt cx="1032" cy="514"/>
            </a:xfrm>
          </p:grpSpPr>
          <p:sp>
            <p:nvSpPr>
              <p:cNvPr id="114" name="AutoShape 63"/>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115" name="Rectangle 64"/>
              <p:cNvSpPr>
                <a:spLocks/>
              </p:cNvSpPr>
              <p:nvPr/>
            </p:nvSpPr>
            <p:spPr bwMode="auto">
              <a:xfrm>
                <a:off x="96" y="30"/>
                <a:ext cx="866" cy="335"/>
              </a:xfrm>
              <a:prstGeom prst="rect">
                <a:avLst/>
              </a:prstGeom>
              <a:noFill/>
              <a:ln w="12700">
                <a:noFill/>
                <a:miter lim="800000"/>
                <a:headEnd/>
                <a:tailEnd/>
              </a:ln>
            </p:spPr>
            <p:txBody>
              <a:bodyPr wrap="square" lIns="0" tIns="0" rIns="0" bIns="0" anchor="ctr">
                <a:spAutoFit/>
              </a:bodyPr>
              <a:lstStyle/>
              <a:p>
                <a:pPr algn="ctr"/>
                <a:r>
                  <a:rPr lang="en-US" sz="1200" b="1" smtClean="0">
                    <a:solidFill>
                      <a:schemeClr val="bg1"/>
                    </a:solidFill>
                    <a:latin typeface="Arial" pitchFamily="34" charset="0"/>
                    <a:cs typeface="Arial" pitchFamily="34" charset="0"/>
                    <a:sym typeface="Helvetica" pitchFamily="34" charset="0"/>
                  </a:rPr>
                  <a:t>Approved</a:t>
                </a:r>
                <a:br>
                  <a:rPr lang="en-US" sz="1200" b="1" smtClean="0">
                    <a:solidFill>
                      <a:schemeClr val="bg1"/>
                    </a:solidFill>
                    <a:latin typeface="Arial" pitchFamily="34" charset="0"/>
                    <a:cs typeface="Arial" pitchFamily="34" charset="0"/>
                    <a:sym typeface="Helvetica" pitchFamily="34" charset="0"/>
                  </a:rPr>
                </a:br>
                <a:r>
                  <a:rPr lang="en-US" sz="1200" b="1" smtClean="0">
                    <a:solidFill>
                      <a:schemeClr val="bg1"/>
                    </a:solidFill>
                    <a:latin typeface="Arial" pitchFamily="34" charset="0"/>
                    <a:cs typeface="Arial" pitchFamily="34" charset="0"/>
                    <a:sym typeface="Helvetica" pitchFamily="34" charset="0"/>
                  </a:rPr>
                  <a:t>Change</a:t>
                </a:r>
                <a:endParaRPr lang="en-US" sz="1200" b="1">
                  <a:solidFill>
                    <a:schemeClr val="bg1"/>
                  </a:solidFill>
                  <a:latin typeface="Arial" pitchFamily="34" charset="0"/>
                  <a:cs typeface="Arial" pitchFamily="34" charset="0"/>
                  <a:sym typeface="Helvetica" pitchFamily="34" charset="0"/>
                </a:endParaRPr>
              </a:p>
            </p:txBody>
          </p:sp>
        </p:grpSp>
        <p:grpSp>
          <p:nvGrpSpPr>
            <p:cNvPr id="96" name="Group 65"/>
            <p:cNvGrpSpPr>
              <a:grpSpLocks/>
            </p:cNvGrpSpPr>
            <p:nvPr/>
          </p:nvGrpSpPr>
          <p:grpSpPr bwMode="auto">
            <a:xfrm>
              <a:off x="5621338" y="4435475"/>
              <a:ext cx="1638300" cy="817563"/>
              <a:chOff x="0" y="0"/>
              <a:chExt cx="1032" cy="514"/>
            </a:xfrm>
          </p:grpSpPr>
          <p:sp>
            <p:nvSpPr>
              <p:cNvPr id="112" name="AutoShape 66"/>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en-US">
                  <a:solidFill>
                    <a:schemeClr val="bg1"/>
                  </a:solidFill>
                  <a:latin typeface="Arial" pitchFamily="34" charset="0"/>
                  <a:cs typeface="Arial" pitchFamily="34" charset="0"/>
                </a:endParaRPr>
              </a:p>
            </p:txBody>
          </p:sp>
          <p:sp>
            <p:nvSpPr>
              <p:cNvPr id="113" name="Rectangle 67"/>
              <p:cNvSpPr>
                <a:spLocks/>
              </p:cNvSpPr>
              <p:nvPr/>
            </p:nvSpPr>
            <p:spPr bwMode="auto">
              <a:xfrm>
                <a:off x="116" y="32"/>
                <a:ext cx="846" cy="334"/>
              </a:xfrm>
              <a:prstGeom prst="rect">
                <a:avLst/>
              </a:prstGeom>
              <a:noFill/>
              <a:ln w="12700">
                <a:noFill/>
                <a:miter lim="800000"/>
                <a:headEnd/>
                <a:tailEnd/>
              </a:ln>
            </p:spPr>
            <p:txBody>
              <a:bodyPr wrap="square" lIns="0" tIns="0" rIns="0" bIns="0" anchor="ctr">
                <a:spAutoFit/>
              </a:bodyPr>
              <a:lstStyle/>
              <a:p>
                <a:pPr algn="ctr"/>
                <a:r>
                  <a:rPr lang="en-US" sz="1200" b="1" smtClean="0">
                    <a:solidFill>
                      <a:schemeClr val="bg1"/>
                    </a:solidFill>
                    <a:latin typeface="Arial" pitchFamily="34" charset="0"/>
                    <a:cs typeface="Arial" pitchFamily="34" charset="0"/>
                    <a:sym typeface="Helvetica" pitchFamily="34" charset="0"/>
                  </a:rPr>
                  <a:t>Approved</a:t>
                </a:r>
                <a:br>
                  <a:rPr lang="en-US" sz="1200" b="1" smtClean="0">
                    <a:solidFill>
                      <a:schemeClr val="bg1"/>
                    </a:solidFill>
                    <a:latin typeface="Arial" pitchFamily="34" charset="0"/>
                    <a:cs typeface="Arial" pitchFamily="34" charset="0"/>
                    <a:sym typeface="Helvetica" pitchFamily="34" charset="0"/>
                  </a:rPr>
                </a:br>
                <a:r>
                  <a:rPr lang="en-US" sz="1200" b="1" smtClean="0">
                    <a:solidFill>
                      <a:schemeClr val="bg1"/>
                    </a:solidFill>
                    <a:latin typeface="Arial" pitchFamily="34" charset="0"/>
                    <a:cs typeface="Arial" pitchFamily="34" charset="0"/>
                    <a:sym typeface="Helvetica" pitchFamily="34" charset="0"/>
                  </a:rPr>
                  <a:t>Change</a:t>
                </a:r>
                <a:endParaRPr lang="en-US" sz="1200" b="1">
                  <a:solidFill>
                    <a:schemeClr val="bg1"/>
                  </a:solidFill>
                  <a:latin typeface="Arial" pitchFamily="34" charset="0"/>
                  <a:cs typeface="Arial" pitchFamily="34" charset="0"/>
                  <a:sym typeface="Helvetica" pitchFamily="34" charset="0"/>
                </a:endParaRPr>
              </a:p>
            </p:txBody>
          </p:sp>
        </p:grpSp>
        <p:grpSp>
          <p:nvGrpSpPr>
            <p:cNvPr id="97" name="Group 68"/>
            <p:cNvGrpSpPr>
              <a:grpSpLocks/>
            </p:cNvGrpSpPr>
            <p:nvPr/>
          </p:nvGrpSpPr>
          <p:grpSpPr bwMode="auto">
            <a:xfrm>
              <a:off x="5621338" y="5462588"/>
              <a:ext cx="1638300" cy="817562"/>
              <a:chOff x="0" y="0"/>
              <a:chExt cx="1032" cy="514"/>
            </a:xfrm>
          </p:grpSpPr>
          <p:sp>
            <p:nvSpPr>
              <p:cNvPr id="110" name="AutoShape 69"/>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111" name="Rectangle 70"/>
              <p:cNvSpPr>
                <a:spLocks/>
              </p:cNvSpPr>
              <p:nvPr/>
            </p:nvSpPr>
            <p:spPr bwMode="auto">
              <a:xfrm>
                <a:off x="116" y="32"/>
                <a:ext cx="813" cy="334"/>
              </a:xfrm>
              <a:prstGeom prst="rect">
                <a:avLst/>
              </a:prstGeom>
              <a:noFill/>
              <a:ln w="12700">
                <a:noFill/>
                <a:miter lim="800000"/>
                <a:headEnd/>
                <a:tailEnd/>
              </a:ln>
            </p:spPr>
            <p:txBody>
              <a:bodyPr wrap="square" lIns="0" tIns="0" rIns="0" bIns="0" anchor="ctr">
                <a:spAutoFit/>
              </a:bodyPr>
              <a:lstStyle/>
              <a:p>
                <a:pPr algn="ctr"/>
                <a:r>
                  <a:rPr lang="en-US" sz="1200" b="1" smtClean="0">
                    <a:solidFill>
                      <a:schemeClr val="bg1"/>
                    </a:solidFill>
                    <a:latin typeface="Arial" pitchFamily="34" charset="0"/>
                    <a:cs typeface="Arial" pitchFamily="34" charset="0"/>
                    <a:sym typeface="Helvetica" pitchFamily="34" charset="0"/>
                  </a:rPr>
                  <a:t>Approved</a:t>
                </a:r>
                <a:br>
                  <a:rPr lang="en-US" sz="1200" b="1" smtClean="0">
                    <a:solidFill>
                      <a:schemeClr val="bg1"/>
                    </a:solidFill>
                    <a:latin typeface="Arial" pitchFamily="34" charset="0"/>
                    <a:cs typeface="Arial" pitchFamily="34" charset="0"/>
                    <a:sym typeface="Helvetica" pitchFamily="34" charset="0"/>
                  </a:rPr>
                </a:br>
                <a:r>
                  <a:rPr lang="en-US" sz="1200" b="1" smtClean="0">
                    <a:solidFill>
                      <a:schemeClr val="bg1"/>
                    </a:solidFill>
                    <a:latin typeface="Arial" pitchFamily="34" charset="0"/>
                    <a:cs typeface="Arial" pitchFamily="34" charset="0"/>
                    <a:sym typeface="Helvetica" pitchFamily="34" charset="0"/>
                  </a:rPr>
                  <a:t>Change</a:t>
                </a:r>
                <a:endParaRPr lang="en-US" sz="1200" b="1">
                  <a:solidFill>
                    <a:schemeClr val="bg1"/>
                  </a:solidFill>
                  <a:latin typeface="Arial" pitchFamily="34" charset="0"/>
                  <a:cs typeface="Arial" pitchFamily="34" charset="0"/>
                  <a:sym typeface="Helvetica" pitchFamily="34" charset="0"/>
                </a:endParaRPr>
              </a:p>
            </p:txBody>
          </p:sp>
        </p:grpSp>
        <p:sp>
          <p:nvSpPr>
            <p:cNvPr id="98" name="AutoShape 71"/>
            <p:cNvSpPr>
              <a:spLocks/>
            </p:cNvSpPr>
            <p:nvPr/>
          </p:nvSpPr>
          <p:spPr bwMode="auto">
            <a:xfrm rot="-5400000">
              <a:off x="2843213" y="3838575"/>
              <a:ext cx="2781300" cy="2746375"/>
            </a:xfrm>
            <a:custGeom>
              <a:avLst/>
              <a:gdLst>
                <a:gd name="T0" fmla="*/ 0 w 21600"/>
                <a:gd name="T1" fmla="*/ 0 h 21600"/>
                <a:gd name="T2" fmla="*/ 21600 w 21600"/>
                <a:gd name="T3" fmla="*/ 21600 h 21600"/>
              </a:gdLst>
              <a:ahLst/>
              <a:cxnLst/>
              <a:rect l="T0" t="T1" r="T2" b="T3"/>
              <a:pathLst>
                <a:path w="21600" h="21600">
                  <a:moveTo>
                    <a:pt x="2420"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99" name="AutoShape 72"/>
            <p:cNvSpPr>
              <a:spLocks/>
            </p:cNvSpPr>
            <p:nvPr/>
          </p:nvSpPr>
          <p:spPr bwMode="auto">
            <a:xfrm rot="-5400000">
              <a:off x="3353594" y="4348957"/>
              <a:ext cx="1758950" cy="2747962"/>
            </a:xfrm>
            <a:custGeom>
              <a:avLst/>
              <a:gdLst>
                <a:gd name="T0" fmla="*/ 0 w 21600"/>
                <a:gd name="T1" fmla="*/ 0 h 21600"/>
                <a:gd name="T2" fmla="*/ 21600 w 21600"/>
                <a:gd name="T3" fmla="*/ 21600 h 21600"/>
              </a:gdLst>
              <a:ahLst/>
              <a:cxnLst/>
              <a:rect l="T0" t="T1" r="T2" b="T3"/>
              <a:pathLst>
                <a:path w="21600" h="21600">
                  <a:moveTo>
                    <a:pt x="3826"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100" name="AutoShape 73"/>
            <p:cNvSpPr>
              <a:spLocks/>
            </p:cNvSpPr>
            <p:nvPr/>
          </p:nvSpPr>
          <p:spPr bwMode="auto">
            <a:xfrm rot="-5400000">
              <a:off x="3867150" y="4862513"/>
              <a:ext cx="731838" cy="2747962"/>
            </a:xfrm>
            <a:custGeom>
              <a:avLst/>
              <a:gdLst>
                <a:gd name="T0" fmla="*/ 0 w 21600"/>
                <a:gd name="T1" fmla="*/ 0 h 21600"/>
                <a:gd name="T2" fmla="*/ 21600 w 21600"/>
                <a:gd name="T3" fmla="*/ 21600 h 21600"/>
              </a:gdLst>
              <a:ahLst/>
              <a:cxnLst/>
              <a:rect l="T0" t="T1" r="T2" b="T3"/>
              <a:pathLst>
                <a:path w="21600" h="21600">
                  <a:moveTo>
                    <a:pt x="9200"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101" name="Line 77"/>
            <p:cNvSpPr>
              <a:spLocks noChangeShapeType="1"/>
            </p:cNvSpPr>
            <p:nvPr/>
          </p:nvSpPr>
          <p:spPr bwMode="auto">
            <a:xfrm rot="10800000">
              <a:off x="4614863" y="8736013"/>
              <a:ext cx="3552825" cy="3175"/>
            </a:xfrm>
            <a:prstGeom prst="line">
              <a:avLst/>
            </a:prstGeom>
            <a:noFill/>
            <a:ln w="25400">
              <a:solidFill>
                <a:schemeClr val="tx1"/>
              </a:solidFill>
              <a:round/>
              <a:headEnd/>
              <a:tailEnd type="triangle" w="med" len="med"/>
            </a:ln>
          </p:spPr>
          <p:txBody>
            <a:bodyPr/>
            <a:lstStyle/>
            <a:p>
              <a:endParaRPr lang="de-DE"/>
            </a:p>
          </p:txBody>
        </p:sp>
        <p:sp>
          <p:nvSpPr>
            <p:cNvPr id="102" name="Line 78"/>
            <p:cNvSpPr>
              <a:spLocks noChangeShapeType="1"/>
            </p:cNvSpPr>
            <p:nvPr/>
          </p:nvSpPr>
          <p:spPr bwMode="auto">
            <a:xfrm>
              <a:off x="9925050" y="5983288"/>
              <a:ext cx="1588" cy="384175"/>
            </a:xfrm>
            <a:prstGeom prst="line">
              <a:avLst/>
            </a:prstGeom>
            <a:noFill/>
            <a:ln w="25400">
              <a:solidFill>
                <a:schemeClr val="tx1"/>
              </a:solidFill>
              <a:round/>
              <a:headEnd/>
              <a:tailEnd type="triangle" w="med" len="med"/>
            </a:ln>
          </p:spPr>
          <p:txBody>
            <a:bodyPr/>
            <a:lstStyle/>
            <a:p>
              <a:endParaRPr lang="de-DE"/>
            </a:p>
          </p:txBody>
        </p:sp>
        <p:sp>
          <p:nvSpPr>
            <p:cNvPr id="103" name="Line 79"/>
            <p:cNvSpPr>
              <a:spLocks noChangeShapeType="1"/>
            </p:cNvSpPr>
            <p:nvPr/>
          </p:nvSpPr>
          <p:spPr bwMode="auto">
            <a:xfrm>
              <a:off x="9925050" y="7008813"/>
              <a:ext cx="1588" cy="382587"/>
            </a:xfrm>
            <a:prstGeom prst="line">
              <a:avLst/>
            </a:prstGeom>
            <a:noFill/>
            <a:ln w="25400">
              <a:solidFill>
                <a:schemeClr val="tx1"/>
              </a:solidFill>
              <a:round/>
              <a:headEnd/>
              <a:tailEnd type="triangle" w="med" len="med"/>
            </a:ln>
          </p:spPr>
          <p:txBody>
            <a:bodyPr/>
            <a:lstStyle/>
            <a:p>
              <a:endParaRPr lang="de-DE"/>
            </a:p>
          </p:txBody>
        </p:sp>
        <p:sp>
          <p:nvSpPr>
            <p:cNvPr id="104" name="Line 80"/>
            <p:cNvSpPr>
              <a:spLocks noChangeShapeType="1"/>
            </p:cNvSpPr>
            <p:nvPr/>
          </p:nvSpPr>
          <p:spPr bwMode="auto">
            <a:xfrm flipH="1">
              <a:off x="9921875" y="8031163"/>
              <a:ext cx="3175" cy="384175"/>
            </a:xfrm>
            <a:prstGeom prst="line">
              <a:avLst/>
            </a:prstGeom>
            <a:noFill/>
            <a:ln w="25400">
              <a:solidFill>
                <a:schemeClr val="tx1"/>
              </a:solidFill>
              <a:round/>
              <a:headEnd/>
              <a:tailEnd type="triangle" w="med" len="med"/>
            </a:ln>
          </p:spPr>
          <p:txBody>
            <a:bodyPr/>
            <a:lstStyle/>
            <a:p>
              <a:endParaRPr lang="de-DE"/>
            </a:p>
          </p:txBody>
        </p:sp>
        <p:sp>
          <p:nvSpPr>
            <p:cNvPr id="105" name="Text Box 79"/>
            <p:cNvSpPr txBox="1">
              <a:spLocks/>
            </p:cNvSpPr>
            <p:nvPr/>
          </p:nvSpPr>
          <p:spPr bwMode="auto">
            <a:xfrm>
              <a:off x="1166997" y="2258849"/>
              <a:ext cx="3392121" cy="531353"/>
            </a:xfrm>
            <a:prstGeom prst="rect">
              <a:avLst/>
            </a:prstGeom>
            <a:noFill/>
            <a:ln w="12700">
              <a:noFill/>
              <a:miter lim="800000"/>
              <a:headEnd/>
              <a:tailEnd/>
            </a:ln>
          </p:spPr>
          <p:txBody>
            <a:bodyPr wrap="none">
              <a:spAutoFit/>
            </a:bodyPr>
            <a:lstStyle/>
            <a:p>
              <a:pPr algn="ctr"/>
              <a:r>
                <a:rPr lang="de-DE" smtClean="0">
                  <a:ln w="38100"/>
                  <a:latin typeface="Arial" pitchFamily="34" charset="0"/>
                  <a:cs typeface="Arial" pitchFamily="34" charset="0"/>
                </a:rPr>
                <a:t>Change Management</a:t>
              </a:r>
              <a:endParaRPr lang="de-DE">
                <a:ln w="38100"/>
                <a:latin typeface="Arial" pitchFamily="34" charset="0"/>
                <a:cs typeface="Arial" pitchFamily="34" charset="0"/>
              </a:endParaRPr>
            </a:p>
          </p:txBody>
        </p:sp>
        <p:sp>
          <p:nvSpPr>
            <p:cNvPr id="106" name="Text Box 80"/>
            <p:cNvSpPr txBox="1">
              <a:spLocks/>
            </p:cNvSpPr>
            <p:nvPr/>
          </p:nvSpPr>
          <p:spPr bwMode="auto">
            <a:xfrm rot="5400000">
              <a:off x="9405794" y="5354130"/>
              <a:ext cx="5689901" cy="518541"/>
            </a:xfrm>
            <a:prstGeom prst="rect">
              <a:avLst/>
            </a:prstGeom>
            <a:noFill/>
            <a:ln w="12700">
              <a:noFill/>
              <a:miter lim="800000"/>
              <a:headEnd/>
              <a:tailEnd/>
            </a:ln>
          </p:spPr>
          <p:txBody>
            <a:bodyPr wrap="none">
              <a:spAutoFit/>
            </a:bodyPr>
            <a:lstStyle/>
            <a:p>
              <a:pPr algn="ctr"/>
              <a:r>
                <a:rPr lang="de-DE" smtClean="0">
                  <a:ln w="38100"/>
                  <a:latin typeface="Arial" pitchFamily="34" charset="0"/>
                  <a:cs typeface="Arial" pitchFamily="34" charset="0"/>
                </a:rPr>
                <a:t>Release &amp; </a:t>
              </a:r>
              <a:r>
                <a:rPr lang="de-DE" err="1" smtClean="0">
                  <a:ln w="38100"/>
                  <a:latin typeface="Arial" pitchFamily="34" charset="0"/>
                  <a:cs typeface="Arial" pitchFamily="34" charset="0"/>
                </a:rPr>
                <a:t>Deployment</a:t>
              </a:r>
              <a:r>
                <a:rPr lang="de-DE" smtClean="0">
                  <a:ln w="38100"/>
                  <a:latin typeface="Arial" pitchFamily="34" charset="0"/>
                  <a:cs typeface="Arial" pitchFamily="34" charset="0"/>
                </a:rPr>
                <a:t> Management</a:t>
              </a:r>
              <a:endParaRPr lang="de-DE">
                <a:ln w="38100"/>
                <a:latin typeface="Arial" pitchFamily="34" charset="0"/>
                <a:cs typeface="Arial" pitchFamily="34" charset="0"/>
              </a:endParaRPr>
            </a:p>
          </p:txBody>
        </p:sp>
        <p:sp>
          <p:nvSpPr>
            <p:cNvPr id="107" name="AutoShape 76"/>
            <p:cNvSpPr>
              <a:spLocks/>
            </p:cNvSpPr>
            <p:nvPr/>
          </p:nvSpPr>
          <p:spPr bwMode="auto">
            <a:xfrm rot="10800000" flipH="1">
              <a:off x="7223125" y="3619500"/>
              <a:ext cx="935038" cy="1223963"/>
            </a:xfrm>
            <a:custGeom>
              <a:avLst/>
              <a:gdLst>
                <a:gd name="T0" fmla="*/ 0 w 21600"/>
                <a:gd name="T1" fmla="*/ 0 h 21600"/>
                <a:gd name="T2" fmla="*/ 21600 w 21600"/>
                <a:gd name="T3" fmla="*/ 21600 h 21600"/>
              </a:gdLst>
              <a:ahLst/>
              <a:cxnLst/>
              <a:rect l="T0" t="T1" r="T2" b="T3"/>
              <a:pathLst>
                <a:path w="21600" h="21600">
                  <a:moveTo>
                    <a:pt x="0" y="0"/>
                  </a:moveTo>
                  <a:lnTo>
                    <a:pt x="10773" y="0"/>
                  </a:lnTo>
                  <a:lnTo>
                    <a:pt x="10773" y="21600"/>
                  </a:lnTo>
                  <a:lnTo>
                    <a:pt x="21600" y="21600"/>
                  </a:lnTo>
                </a:path>
              </a:pathLst>
            </a:custGeom>
            <a:noFill/>
            <a:ln w="25400">
              <a:solidFill>
                <a:schemeClr val="tx1"/>
              </a:solidFill>
              <a:miter lim="800000"/>
              <a:headEnd/>
              <a:tailEnd type="triangle" w="med" len="med"/>
            </a:ln>
          </p:spPr>
          <p:txBody>
            <a:bodyPr rot="10800000" lIns="0" tIns="0" rIns="0" bIns="0"/>
            <a:lstStyle/>
            <a:p>
              <a:pPr algn="ctr"/>
              <a:endParaRPr lang="de-DE">
                <a:latin typeface="Arial" pitchFamily="34" charset="0"/>
                <a:cs typeface="Arial" pitchFamily="34" charset="0"/>
              </a:endParaRPr>
            </a:p>
          </p:txBody>
        </p:sp>
        <p:sp>
          <p:nvSpPr>
            <p:cNvPr id="108" name="AutoShape 76"/>
            <p:cNvSpPr>
              <a:spLocks/>
            </p:cNvSpPr>
            <p:nvPr/>
          </p:nvSpPr>
          <p:spPr bwMode="auto">
            <a:xfrm rot="10800000" flipH="1">
              <a:off x="7223125" y="3619500"/>
              <a:ext cx="935038" cy="2232025"/>
            </a:xfrm>
            <a:custGeom>
              <a:avLst/>
              <a:gdLst>
                <a:gd name="T0" fmla="*/ 0 w 21600"/>
                <a:gd name="T1" fmla="*/ 0 h 21600"/>
                <a:gd name="T2" fmla="*/ 21600 w 21600"/>
                <a:gd name="T3" fmla="*/ 21600 h 21600"/>
              </a:gdLst>
              <a:ahLst/>
              <a:cxnLst/>
              <a:rect l="T0" t="T1" r="T2" b="T3"/>
              <a:pathLst>
                <a:path w="21600" h="21600">
                  <a:moveTo>
                    <a:pt x="0" y="0"/>
                  </a:moveTo>
                  <a:lnTo>
                    <a:pt x="10773" y="0"/>
                  </a:lnTo>
                  <a:lnTo>
                    <a:pt x="10773" y="21600"/>
                  </a:lnTo>
                  <a:lnTo>
                    <a:pt x="21600" y="21600"/>
                  </a:lnTo>
                </a:path>
              </a:pathLst>
            </a:custGeom>
            <a:noFill/>
            <a:ln w="25400">
              <a:solidFill>
                <a:schemeClr val="tx1"/>
              </a:solidFill>
              <a:miter lim="800000"/>
              <a:headEnd/>
              <a:tailEnd type="triangle" w="med" len="med"/>
            </a:ln>
          </p:spPr>
          <p:txBody>
            <a:bodyPr rot="10800000" lIns="0" tIns="0" rIns="0" bIns="0"/>
            <a:lstStyle/>
            <a:p>
              <a:pPr algn="ctr"/>
              <a:endParaRPr lang="de-DE">
                <a:latin typeface="Arial" pitchFamily="34" charset="0"/>
                <a:cs typeface="Arial" pitchFamily="34" charset="0"/>
              </a:endParaRPr>
            </a:p>
          </p:txBody>
        </p:sp>
        <p:sp>
          <p:nvSpPr>
            <p:cNvPr id="109" name="Line 86"/>
            <p:cNvSpPr>
              <a:spLocks noChangeShapeType="1"/>
            </p:cNvSpPr>
            <p:nvPr/>
          </p:nvSpPr>
          <p:spPr bwMode="auto">
            <a:xfrm flipH="1">
              <a:off x="7294563" y="3619500"/>
              <a:ext cx="431800" cy="0"/>
            </a:xfrm>
            <a:prstGeom prst="line">
              <a:avLst/>
            </a:prstGeom>
            <a:noFill/>
            <a:ln w="25400">
              <a:solidFill>
                <a:schemeClr val="tx1"/>
              </a:solidFill>
              <a:round/>
              <a:headEnd/>
              <a:tailEnd type="none" w="lg" len="sm"/>
            </a:ln>
          </p:spPr>
          <p:txBody>
            <a:bodyPr/>
            <a:lstStyle/>
            <a:p>
              <a:endParaRPr lang="de-DE"/>
            </a:p>
          </p:txBody>
        </p:sp>
      </p:grpSp>
      <p:sp>
        <p:nvSpPr>
          <p:cNvPr id="3" name="Foliennummernplatzhalter 2"/>
          <p:cNvSpPr>
            <a:spLocks noGrp="1"/>
          </p:cNvSpPr>
          <p:nvPr>
            <p:ph type="sldNum" sz="quarter" idx="12"/>
          </p:nvPr>
        </p:nvSpPr>
        <p:spPr/>
        <p:txBody>
          <a:bodyPr/>
          <a:lstStyle/>
          <a:p>
            <a:fld id="{43507AEB-23B8-F142-83A3-458C56B10093}" type="slidenum">
              <a:rPr lang="en-US" smtClean="0"/>
              <a:t>110</a:t>
            </a:fld>
            <a:endParaRPr lang="en-US"/>
          </a:p>
        </p:txBody>
      </p:sp>
    </p:spTree>
    <p:extLst>
      <p:ext uri="{BB962C8B-B14F-4D97-AF65-F5344CB8AC3E}">
        <p14:creationId xmlns:p14="http://schemas.microsoft.com/office/powerpoint/2010/main" val="203893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t>111</a:t>
            </a:fld>
            <a:endParaRPr lang="en-US" dirty="0"/>
          </a:p>
        </p:txBody>
      </p:sp>
      <p:sp>
        <p:nvSpPr>
          <p:cNvPr id="5" name="Titel 1"/>
          <p:cNvSpPr>
            <a:spLocks noGrp="1"/>
          </p:cNvSpPr>
          <p:nvPr>
            <p:ph type="title"/>
          </p:nvPr>
        </p:nvSpPr>
        <p:spPr>
          <a:xfrm>
            <a:off x="457200" y="274638"/>
            <a:ext cx="7062716" cy="1047859"/>
          </a:xfrm>
        </p:spPr>
        <p:txBody>
          <a:bodyPr/>
          <a:lstStyle/>
          <a:p>
            <a:r>
              <a:rPr lang="en-US" noProof="0" smtClean="0"/>
              <a:t>ITSM Processes + Interfaces (Part II)</a:t>
            </a:r>
            <a:endParaRPr lang="en-US" noProof="0"/>
          </a:p>
        </p:txBody>
      </p:sp>
      <p:sp>
        <p:nvSpPr>
          <p:cNvPr id="81" name="TextBox 80"/>
          <p:cNvSpPr txBox="1"/>
          <p:nvPr/>
        </p:nvSpPr>
        <p:spPr>
          <a:xfrm>
            <a:off x="271799" y="1782198"/>
            <a:ext cx="3157197" cy="923330"/>
          </a:xfrm>
          <a:prstGeom prst="rect">
            <a:avLst/>
          </a:prstGeom>
          <a:noFill/>
        </p:spPr>
        <p:txBody>
          <a:bodyPr wrap="square" rtlCol="0">
            <a:spAutoFit/>
          </a:bodyPr>
          <a:lstStyle/>
          <a:p>
            <a:r>
              <a:rPr lang="en-US" smtClean="0">
                <a:solidFill>
                  <a:srgbClr val="376092"/>
                </a:solidFill>
              </a:rPr>
              <a:t>Restore agreed service after a disruption and respond to service requests</a:t>
            </a:r>
            <a:endParaRPr lang="en-US">
              <a:solidFill>
                <a:srgbClr val="376092"/>
              </a:solidFill>
            </a:endParaRPr>
          </a:p>
        </p:txBody>
      </p:sp>
      <p:sp>
        <p:nvSpPr>
          <p:cNvPr id="82" name="TextBox 81"/>
          <p:cNvSpPr txBox="1"/>
          <p:nvPr/>
        </p:nvSpPr>
        <p:spPr>
          <a:xfrm>
            <a:off x="6939340" y="3621269"/>
            <a:ext cx="1478941" cy="830997"/>
          </a:xfrm>
          <a:prstGeom prst="rect">
            <a:avLst/>
          </a:prstGeom>
          <a:noFill/>
        </p:spPr>
        <p:txBody>
          <a:bodyPr wrap="square" rtlCol="0">
            <a:spAutoFit/>
          </a:bodyPr>
          <a:lstStyle/>
          <a:p>
            <a:r>
              <a:rPr lang="en-US" sz="1600" smtClean="0">
                <a:solidFill>
                  <a:schemeClr val="accent1">
                    <a:lumMod val="75000"/>
                  </a:schemeClr>
                </a:solidFill>
              </a:rPr>
              <a:t>Updates to the configuration records</a:t>
            </a:r>
            <a:endParaRPr lang="en-US" sz="1600">
              <a:solidFill>
                <a:schemeClr val="accent1">
                  <a:lumMod val="75000"/>
                </a:schemeClr>
              </a:solidFill>
            </a:endParaRPr>
          </a:p>
        </p:txBody>
      </p:sp>
      <p:sp>
        <p:nvSpPr>
          <p:cNvPr id="101" name="TextBox 100"/>
          <p:cNvSpPr txBox="1"/>
          <p:nvPr/>
        </p:nvSpPr>
        <p:spPr>
          <a:xfrm>
            <a:off x="5116287" y="1782874"/>
            <a:ext cx="3906001" cy="923330"/>
          </a:xfrm>
          <a:prstGeom prst="rect">
            <a:avLst/>
          </a:prstGeom>
          <a:noFill/>
        </p:spPr>
        <p:txBody>
          <a:bodyPr wrap="square" rtlCol="0">
            <a:spAutoFit/>
          </a:bodyPr>
          <a:lstStyle/>
          <a:p>
            <a:r>
              <a:rPr lang="en-US" smtClean="0">
                <a:solidFill>
                  <a:schemeClr val="accent1">
                    <a:lumMod val="75000"/>
                  </a:schemeClr>
                </a:solidFill>
              </a:rPr>
              <a:t>Maintain an agreed model of all configuration items (CIs) and their relationships</a:t>
            </a:r>
            <a:endParaRPr lang="en-US">
              <a:solidFill>
                <a:schemeClr val="accent1">
                  <a:lumMod val="75000"/>
                </a:schemeClr>
              </a:solidFill>
            </a:endParaRPr>
          </a:p>
        </p:txBody>
      </p:sp>
      <p:sp>
        <p:nvSpPr>
          <p:cNvPr id="109" name="TextBox 108"/>
          <p:cNvSpPr txBox="1"/>
          <p:nvPr/>
        </p:nvSpPr>
        <p:spPr>
          <a:xfrm>
            <a:off x="257627" y="5247602"/>
            <a:ext cx="2526579" cy="707886"/>
          </a:xfrm>
          <a:prstGeom prst="rect">
            <a:avLst/>
          </a:prstGeom>
          <a:noFill/>
        </p:spPr>
        <p:txBody>
          <a:bodyPr wrap="square" rtlCol="0">
            <a:spAutoFit/>
          </a:bodyPr>
          <a:lstStyle/>
          <a:p>
            <a:r>
              <a:rPr lang="en-US" sz="2000" smtClean="0">
                <a:solidFill>
                  <a:schemeClr val="accent1">
                    <a:lumMod val="75000"/>
                  </a:schemeClr>
                </a:solidFill>
              </a:rPr>
              <a:t>Avoid incidents from reoccurring</a:t>
            </a:r>
            <a:endParaRPr lang="en-US" sz="2000">
              <a:solidFill>
                <a:schemeClr val="accent1">
                  <a:lumMod val="75000"/>
                </a:schemeClr>
              </a:solidFill>
            </a:endParaRPr>
          </a:p>
        </p:txBody>
      </p:sp>
      <p:sp>
        <p:nvSpPr>
          <p:cNvPr id="99" name="Oval 6"/>
          <p:cNvSpPr/>
          <p:nvPr/>
        </p:nvSpPr>
        <p:spPr>
          <a:xfrm>
            <a:off x="7977955" y="4484536"/>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mtClean="0"/>
              <a:t>RDM</a:t>
            </a:r>
            <a:endParaRPr lang="en-US" sz="1600"/>
          </a:p>
        </p:txBody>
      </p:sp>
      <p:sp>
        <p:nvSpPr>
          <p:cNvPr id="63" name="Curved Right Arrow 62"/>
          <p:cNvSpPr/>
          <p:nvPr/>
        </p:nvSpPr>
        <p:spPr>
          <a:xfrm rot="10800000">
            <a:off x="3038341" y="3287273"/>
            <a:ext cx="318084"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10" name="Curved Right Arrow 9"/>
          <p:cNvSpPr/>
          <p:nvPr/>
        </p:nvSpPr>
        <p:spPr>
          <a:xfrm>
            <a:off x="1644161" y="3320145"/>
            <a:ext cx="349006"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64" name="Oval 6"/>
          <p:cNvSpPr/>
          <p:nvPr/>
        </p:nvSpPr>
        <p:spPr>
          <a:xfrm>
            <a:off x="2094772" y="3097742"/>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mtClean="0"/>
              <a:t>ISRM</a:t>
            </a:r>
            <a:endParaRPr lang="en-US" sz="1600"/>
          </a:p>
        </p:txBody>
      </p:sp>
      <p:sp>
        <p:nvSpPr>
          <p:cNvPr id="66" name="Magnetic Disk 65"/>
          <p:cNvSpPr/>
          <p:nvPr/>
        </p:nvSpPr>
        <p:spPr>
          <a:xfrm>
            <a:off x="3047890" y="3672858"/>
            <a:ext cx="919089" cy="61662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mtClean="0"/>
              <a:t>KEDB</a:t>
            </a:r>
            <a:endParaRPr lang="en-US" sz="1600"/>
          </a:p>
        </p:txBody>
      </p:sp>
      <p:cxnSp>
        <p:nvCxnSpPr>
          <p:cNvPr id="97" name="Straight Arrow Connector 96"/>
          <p:cNvCxnSpPr/>
          <p:nvPr/>
        </p:nvCxnSpPr>
        <p:spPr>
          <a:xfrm>
            <a:off x="3966979" y="4918929"/>
            <a:ext cx="0" cy="581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Oval 6"/>
          <p:cNvSpPr/>
          <p:nvPr/>
        </p:nvSpPr>
        <p:spPr>
          <a:xfrm>
            <a:off x="2083885" y="4488690"/>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mtClean="0"/>
              <a:t>PM</a:t>
            </a:r>
            <a:endParaRPr lang="en-US" sz="1600"/>
          </a:p>
        </p:txBody>
      </p:sp>
      <p:grpSp>
        <p:nvGrpSpPr>
          <p:cNvPr id="57" name="Group 56"/>
          <p:cNvGrpSpPr/>
          <p:nvPr/>
        </p:nvGrpSpPr>
        <p:grpSpPr>
          <a:xfrm>
            <a:off x="755027" y="3693701"/>
            <a:ext cx="1165568" cy="642796"/>
            <a:chOff x="5145606" y="4464070"/>
            <a:chExt cx="789427" cy="289247"/>
          </a:xfrm>
        </p:grpSpPr>
        <p:sp>
          <p:nvSpPr>
            <p:cNvPr id="59" name="Rectangle 9"/>
            <p:cNvSpPr>
              <a:spLocks/>
            </p:cNvSpPr>
            <p:nvPr/>
          </p:nvSpPr>
          <p:spPr bwMode="auto">
            <a:xfrm>
              <a:off x="5198608" y="4464070"/>
              <a:ext cx="736425" cy="2435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60" name="Rectangle 53"/>
            <p:cNvSpPr>
              <a:spLocks/>
            </p:cNvSpPr>
            <p:nvPr/>
          </p:nvSpPr>
          <p:spPr bwMode="auto">
            <a:xfrm>
              <a:off x="5145606" y="4514838"/>
              <a:ext cx="678252" cy="23847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smtClean="0">
                  <a:solidFill>
                    <a:schemeClr val="bg1"/>
                  </a:solidFill>
                  <a:latin typeface="+mj-lt"/>
                  <a:sym typeface="Arial" charset="0"/>
                </a:rPr>
                <a:t>Incident Records</a:t>
              </a:r>
              <a:endParaRPr lang="en-US" sz="1600">
                <a:solidFill>
                  <a:schemeClr val="bg1"/>
                </a:solidFill>
                <a:latin typeface="+mj-lt"/>
                <a:sym typeface="Arial" charset="0"/>
              </a:endParaRPr>
            </a:p>
          </p:txBody>
        </p:sp>
      </p:grpSp>
      <p:sp>
        <p:nvSpPr>
          <p:cNvPr id="68" name="Curved Right Arrow 67"/>
          <p:cNvSpPr/>
          <p:nvPr/>
        </p:nvSpPr>
        <p:spPr>
          <a:xfrm>
            <a:off x="4917127" y="3320145"/>
            <a:ext cx="349006"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79" name="Oval 6"/>
          <p:cNvSpPr/>
          <p:nvPr/>
        </p:nvSpPr>
        <p:spPr>
          <a:xfrm>
            <a:off x="5333997" y="3097742"/>
            <a:ext cx="1132109"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CONFM</a:t>
            </a:r>
            <a:endParaRPr lang="en-US" sz="1400"/>
          </a:p>
        </p:txBody>
      </p:sp>
      <p:sp>
        <p:nvSpPr>
          <p:cNvPr id="80" name="Magnetic Disk 79"/>
          <p:cNvSpPr/>
          <p:nvPr/>
        </p:nvSpPr>
        <p:spPr>
          <a:xfrm>
            <a:off x="7239945" y="2871109"/>
            <a:ext cx="919089" cy="61662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mtClean="0"/>
              <a:t>CMDB</a:t>
            </a:r>
            <a:endParaRPr lang="en-US" sz="1600"/>
          </a:p>
        </p:txBody>
      </p:sp>
      <p:sp>
        <p:nvSpPr>
          <p:cNvPr id="93" name="Curved Right Arrow 92"/>
          <p:cNvSpPr/>
          <p:nvPr/>
        </p:nvSpPr>
        <p:spPr>
          <a:xfrm rot="10800000">
            <a:off x="6543268" y="3312818"/>
            <a:ext cx="318084"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95" name="Oval 6"/>
          <p:cNvSpPr/>
          <p:nvPr/>
        </p:nvSpPr>
        <p:spPr>
          <a:xfrm>
            <a:off x="5333997" y="4491938"/>
            <a:ext cx="1132109"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CHM</a:t>
            </a:r>
            <a:endParaRPr lang="en-US" sz="1400"/>
          </a:p>
        </p:txBody>
      </p:sp>
      <p:sp>
        <p:nvSpPr>
          <p:cNvPr id="96" name="TextBox 95"/>
          <p:cNvSpPr txBox="1"/>
          <p:nvPr/>
        </p:nvSpPr>
        <p:spPr>
          <a:xfrm>
            <a:off x="4195799" y="3733513"/>
            <a:ext cx="739471" cy="584776"/>
          </a:xfrm>
          <a:prstGeom prst="rect">
            <a:avLst/>
          </a:prstGeom>
          <a:noFill/>
        </p:spPr>
        <p:txBody>
          <a:bodyPr wrap="square" rtlCol="0">
            <a:spAutoFit/>
          </a:bodyPr>
          <a:lstStyle/>
          <a:p>
            <a:r>
              <a:rPr lang="en-US" sz="1600" smtClean="0">
                <a:solidFill>
                  <a:schemeClr val="accent1">
                    <a:lumMod val="75000"/>
                  </a:schemeClr>
                </a:solidFill>
              </a:rPr>
              <a:t>Info on CIs</a:t>
            </a:r>
            <a:endParaRPr lang="en-US" sz="1600">
              <a:solidFill>
                <a:schemeClr val="accent1">
                  <a:lumMod val="75000"/>
                </a:schemeClr>
              </a:solidFill>
            </a:endParaRPr>
          </a:p>
        </p:txBody>
      </p:sp>
      <p:cxnSp>
        <p:nvCxnSpPr>
          <p:cNvPr id="98" name="Straight Arrow Connector 97"/>
          <p:cNvCxnSpPr>
            <a:stCxn id="56" idx="5"/>
            <a:endCxn id="95" idx="3"/>
          </p:cNvCxnSpPr>
          <p:nvPr/>
        </p:nvCxnSpPr>
        <p:spPr>
          <a:xfrm>
            <a:off x="2835569" y="4918929"/>
            <a:ext cx="2664222" cy="3248"/>
          </a:xfrm>
          <a:prstGeom prst="straightConnector1">
            <a:avLst/>
          </a:prstGeom>
          <a:ln>
            <a:headEnd type="triangle"/>
            <a:tailEnd type="arrow"/>
          </a:ln>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a:off x="6544385" y="5693467"/>
            <a:ext cx="1165568" cy="642796"/>
            <a:chOff x="5145606" y="4464070"/>
            <a:chExt cx="789427" cy="289247"/>
          </a:xfrm>
        </p:grpSpPr>
        <p:sp>
          <p:nvSpPr>
            <p:cNvPr id="103" name="Rectangle 9"/>
            <p:cNvSpPr>
              <a:spLocks/>
            </p:cNvSpPr>
            <p:nvPr/>
          </p:nvSpPr>
          <p:spPr bwMode="auto">
            <a:xfrm>
              <a:off x="5198608" y="4464070"/>
              <a:ext cx="736425" cy="2435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106" name="Rectangle 53"/>
            <p:cNvSpPr>
              <a:spLocks/>
            </p:cNvSpPr>
            <p:nvPr/>
          </p:nvSpPr>
          <p:spPr bwMode="auto">
            <a:xfrm>
              <a:off x="5145606" y="4514838"/>
              <a:ext cx="678252" cy="23847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smtClean="0">
                  <a:solidFill>
                    <a:schemeClr val="bg1"/>
                  </a:solidFill>
                  <a:latin typeface="+mj-lt"/>
                  <a:sym typeface="Arial" charset="0"/>
                </a:rPr>
                <a:t>Approved Changes</a:t>
              </a:r>
              <a:endParaRPr lang="en-US" sz="1600">
                <a:solidFill>
                  <a:schemeClr val="bg1"/>
                </a:solidFill>
                <a:latin typeface="+mj-lt"/>
                <a:sym typeface="Arial" charset="0"/>
              </a:endParaRPr>
            </a:p>
          </p:txBody>
        </p:sp>
      </p:grpSp>
      <p:cxnSp>
        <p:nvCxnSpPr>
          <p:cNvPr id="108" name="Straight Arrow Connector 107"/>
          <p:cNvCxnSpPr/>
          <p:nvPr/>
        </p:nvCxnSpPr>
        <p:spPr>
          <a:xfrm flipV="1">
            <a:off x="7620000" y="5080514"/>
            <a:ext cx="564003" cy="511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95" idx="4"/>
          </p:cNvCxnSpPr>
          <p:nvPr/>
        </p:nvCxnSpPr>
        <p:spPr>
          <a:xfrm>
            <a:off x="5900052" y="4995994"/>
            <a:ext cx="722589" cy="6055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79" idx="7"/>
            <a:endCxn id="80" idx="2"/>
          </p:cNvCxnSpPr>
          <p:nvPr/>
        </p:nvCxnSpPr>
        <p:spPr>
          <a:xfrm>
            <a:off x="6300312" y="3171559"/>
            <a:ext cx="939633" cy="7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5" name="Document 114"/>
          <p:cNvSpPr/>
          <p:nvPr/>
        </p:nvSpPr>
        <p:spPr>
          <a:xfrm>
            <a:off x="3595267" y="5500597"/>
            <a:ext cx="743423" cy="54134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err="1" smtClean="0"/>
              <a:t>RfC</a:t>
            </a:r>
            <a:endParaRPr lang="en-US"/>
          </a:p>
        </p:txBody>
      </p:sp>
      <p:cxnSp>
        <p:nvCxnSpPr>
          <p:cNvPr id="32" name="Straight Arrow Connector 31"/>
          <p:cNvCxnSpPr>
            <a:stCxn id="99" idx="2"/>
          </p:cNvCxnSpPr>
          <p:nvPr/>
        </p:nvCxnSpPr>
        <p:spPr>
          <a:xfrm flipH="1">
            <a:off x="6770128" y="4736564"/>
            <a:ext cx="12078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Document 39"/>
          <p:cNvSpPr/>
          <p:nvPr/>
        </p:nvSpPr>
        <p:spPr>
          <a:xfrm>
            <a:off x="6838014" y="4845891"/>
            <a:ext cx="743423" cy="54134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PIR</a:t>
            </a:r>
            <a:endParaRPr lang="en-US" dirty="0"/>
          </a:p>
        </p:txBody>
      </p:sp>
    </p:spTree>
    <p:extLst>
      <p:ext uri="{BB962C8B-B14F-4D97-AF65-F5344CB8AC3E}">
        <p14:creationId xmlns:p14="http://schemas.microsoft.com/office/powerpoint/2010/main" val="19905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101" grpId="0"/>
      <p:bldP spid="109" grpId="0"/>
      <p:bldP spid="99" grpId="0" animBg="1"/>
      <p:bldP spid="63" grpId="0" animBg="1"/>
      <p:bldP spid="10" grpId="0" animBg="1"/>
      <p:bldP spid="64" grpId="0" animBg="1"/>
      <p:bldP spid="66" grpId="0" animBg="1"/>
      <p:bldP spid="56" grpId="0" animBg="1"/>
      <p:bldP spid="68" grpId="0" animBg="1"/>
      <p:bldP spid="79" grpId="0" animBg="1"/>
      <p:bldP spid="80" grpId="0" animBg="1"/>
      <p:bldP spid="93" grpId="0" animBg="1"/>
      <p:bldP spid="95" grpId="0" animBg="1"/>
      <p:bldP spid="96" grpId="0"/>
      <p:bldP spid="115" grpId="0" animBg="1"/>
      <p:bldP spid="4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812143"/>
            <a:ext cx="8229600" cy="1687285"/>
          </a:xfrm>
        </p:spPr>
        <p:txBody>
          <a:bodyPr>
            <a:normAutofit/>
          </a:bodyPr>
          <a:lstStyle/>
          <a:p>
            <a:pPr marL="0" indent="0" algn="ctr">
              <a:buNone/>
            </a:pPr>
            <a:r>
              <a:rPr lang="en-GB" b="1" i="1" smtClean="0">
                <a:solidFill>
                  <a:schemeClr val="accent1">
                    <a:lumMod val="75000"/>
                  </a:schemeClr>
                </a:solidFill>
              </a:rPr>
              <a:t>Some Sample Exam Questions?</a:t>
            </a:r>
            <a:endParaRPr lang="en-GB" b="1" i="1">
              <a:solidFill>
                <a:schemeClr val="accent1">
                  <a:lumMod val="75000"/>
                </a:schemeClr>
              </a:solidFill>
            </a:endParaRPr>
          </a:p>
        </p:txBody>
      </p:sp>
      <p:sp>
        <p:nvSpPr>
          <p:cNvPr id="4" name="Foliennummernplatzhalter 3"/>
          <p:cNvSpPr>
            <a:spLocks noGrp="1"/>
          </p:cNvSpPr>
          <p:nvPr>
            <p:ph type="sldNum" sz="quarter" idx="12"/>
          </p:nvPr>
        </p:nvSpPr>
        <p:spPr/>
        <p:txBody>
          <a:bodyPr/>
          <a:lstStyle/>
          <a:p>
            <a:fld id="{43507AEB-23B8-F142-83A3-458C56B10093}" type="slidenum">
              <a:rPr lang="en-US" smtClean="0"/>
              <a:t>112</a:t>
            </a:fld>
            <a:endParaRPr lang="en-US"/>
          </a:p>
        </p:txBody>
      </p:sp>
    </p:spTree>
    <p:extLst>
      <p:ext uri="{BB962C8B-B14F-4D97-AF65-F5344CB8AC3E}">
        <p14:creationId xmlns:p14="http://schemas.microsoft.com/office/powerpoint/2010/main" val="12038329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fontScale="92500"/>
          </a:bodyPr>
          <a:lstStyle/>
          <a:p>
            <a:pPr marL="0" indent="0">
              <a:buNone/>
            </a:pPr>
            <a:r>
              <a:rPr lang="en-US"/>
              <a:t>According to FitSM-1, for each customer, a designated contact shall be responsible for managing the customer relationship. What is the reason for this?</a:t>
            </a:r>
          </a:p>
          <a:p>
            <a:pPr marL="514350" indent="-514350">
              <a:buAutoNum type="alphaLcParenR"/>
            </a:pPr>
            <a:r>
              <a:rPr lang="en-US" sz="2400"/>
              <a:t>To motivate customers not to get in touch with their service provider unless there is a significant reason (like a major incident)</a:t>
            </a:r>
          </a:p>
          <a:p>
            <a:pPr marL="514350" indent="-514350">
              <a:buAutoNum type="alphaLcParenR"/>
            </a:pPr>
            <a:r>
              <a:rPr lang="en-US" sz="2400"/>
              <a:t>To take away workload from the service desk and support staff, since users can report incidents directly to the customer relationship manager</a:t>
            </a:r>
          </a:p>
          <a:p>
            <a:pPr marL="514350" indent="-514350">
              <a:buAutoNum type="alphaLcParenR"/>
            </a:pPr>
            <a:r>
              <a:rPr lang="en-US" sz="2400"/>
              <a:t>To ensure that customer representatives have a clear and single contact point to get in touch with their service provider</a:t>
            </a:r>
          </a:p>
          <a:p>
            <a:pPr marL="514350" indent="-514350">
              <a:buAutoNum type="alphaLcParenR"/>
            </a:pPr>
            <a:r>
              <a:rPr lang="en-US" sz="2400"/>
              <a:t>To ensure that OLAs are defined and agreed through well-defined interfaces</a:t>
            </a:r>
          </a:p>
        </p:txBody>
      </p:sp>
      <p:sp>
        <p:nvSpPr>
          <p:cNvPr id="2" name="Foliennummernplatzhalter 1"/>
          <p:cNvSpPr>
            <a:spLocks noGrp="1"/>
          </p:cNvSpPr>
          <p:nvPr>
            <p:ph type="sldNum" sz="quarter" idx="12"/>
          </p:nvPr>
        </p:nvSpPr>
        <p:spPr/>
        <p:txBody>
          <a:bodyPr/>
          <a:lstStyle/>
          <a:p>
            <a:fld id="{43507AEB-23B8-F142-83A3-458C56B10093}" type="slidenum">
              <a:rPr lang="en-US" smtClean="0"/>
              <a:t>113</a:t>
            </a:fld>
            <a:endParaRPr lang="en-US"/>
          </a:p>
        </p:txBody>
      </p:sp>
    </p:spTree>
    <p:extLst>
      <p:ext uri="{BB962C8B-B14F-4D97-AF65-F5344CB8AC3E}">
        <p14:creationId xmlns:p14="http://schemas.microsoft.com/office/powerpoint/2010/main" val="137695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is </a:t>
            </a:r>
            <a:r>
              <a:rPr lang="en-US" u="sng" smtClean="0"/>
              <a:t>not</a:t>
            </a:r>
            <a:r>
              <a:rPr lang="en-US" smtClean="0"/>
              <a:t> </a:t>
            </a:r>
            <a:r>
              <a:rPr lang="en-US"/>
              <a:t>mandatory to be performed in a consistent manner in the incident &amp; service request management process according to FitSM-1?</a:t>
            </a:r>
          </a:p>
          <a:p>
            <a:pPr marL="514350" indent="-514350">
              <a:buAutoNum type="alphaLcParenR"/>
            </a:pPr>
            <a:r>
              <a:rPr lang="en-US" sz="2400"/>
              <a:t>Registration, classification and prioritization of incidents</a:t>
            </a:r>
          </a:p>
          <a:p>
            <a:pPr marL="514350" indent="-514350">
              <a:buAutoNum type="alphaLcParenR"/>
            </a:pPr>
            <a:r>
              <a:rPr lang="en-US" sz="2400"/>
              <a:t>Closure of incidents</a:t>
            </a:r>
          </a:p>
          <a:p>
            <a:pPr marL="514350" indent="-514350">
              <a:buAutoNum type="alphaLcParenR"/>
            </a:pPr>
            <a:r>
              <a:rPr lang="en-US" sz="2400"/>
              <a:t>Registration and classification of problems and known errors</a:t>
            </a:r>
          </a:p>
          <a:p>
            <a:pPr marL="514350" indent="-514350">
              <a:buAutoNum type="alphaLcParenR"/>
            </a:pPr>
            <a:r>
              <a:rPr lang="en-US" sz="2400"/>
              <a:t>Escalation of incidents</a:t>
            </a:r>
          </a:p>
        </p:txBody>
      </p:sp>
      <p:sp>
        <p:nvSpPr>
          <p:cNvPr id="2" name="Foliennummernplatzhalter 1"/>
          <p:cNvSpPr>
            <a:spLocks noGrp="1"/>
          </p:cNvSpPr>
          <p:nvPr>
            <p:ph type="sldNum" sz="quarter" idx="12"/>
          </p:nvPr>
        </p:nvSpPr>
        <p:spPr/>
        <p:txBody>
          <a:bodyPr/>
          <a:lstStyle/>
          <a:p>
            <a:fld id="{43507AEB-23B8-F142-83A3-458C56B10093}" type="slidenum">
              <a:rPr lang="en-US" smtClean="0"/>
              <a:t>114</a:t>
            </a:fld>
            <a:endParaRPr lang="en-US"/>
          </a:p>
        </p:txBody>
      </p:sp>
    </p:spTree>
    <p:extLst>
      <p:ext uri="{BB962C8B-B14F-4D97-AF65-F5344CB8AC3E}">
        <p14:creationId xmlns:p14="http://schemas.microsoft.com/office/powerpoint/2010/main" val="11542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are the most important activities that need to be carried out in a consistent manner to effectively manage changes?</a:t>
            </a:r>
          </a:p>
          <a:p>
            <a:pPr marL="514350" indent="-514350">
              <a:buAutoNum type="alphaLcParenR"/>
            </a:pPr>
            <a:r>
              <a:rPr lang="en-US" sz="2400"/>
              <a:t>Maintaining a service catalogue and reviewing services and SLAs</a:t>
            </a:r>
          </a:p>
          <a:p>
            <a:pPr marL="514350" indent="-514350">
              <a:buAutoNum type="alphaLcParenR"/>
            </a:pPr>
            <a:r>
              <a:rPr lang="en-US" sz="2400"/>
              <a:t>Analyzing trends on incidents and recording known errors</a:t>
            </a:r>
          </a:p>
          <a:p>
            <a:pPr marL="514350" indent="-514350">
              <a:buAutoNum type="alphaLcParenR"/>
            </a:pPr>
            <a:r>
              <a:rPr lang="en-US" sz="2400"/>
              <a:t>Registering, classifying, assessing and approving changes as well as managing emergency changes</a:t>
            </a:r>
          </a:p>
          <a:p>
            <a:pPr marL="514350" indent="-514350">
              <a:buAutoNum type="alphaLcParenR"/>
            </a:pPr>
            <a:r>
              <a:rPr lang="en-US" sz="2400" smtClean="0"/>
              <a:t>Building</a:t>
            </a:r>
            <a:r>
              <a:rPr lang="en-US" sz="2400"/>
              <a:t>, testing and deploying changes as well as maintaining a controlled acceptance test environment</a:t>
            </a:r>
          </a:p>
        </p:txBody>
      </p:sp>
      <p:sp>
        <p:nvSpPr>
          <p:cNvPr id="2" name="Foliennummernplatzhalter 1"/>
          <p:cNvSpPr>
            <a:spLocks noGrp="1"/>
          </p:cNvSpPr>
          <p:nvPr>
            <p:ph type="sldNum" sz="quarter" idx="12"/>
          </p:nvPr>
        </p:nvSpPr>
        <p:spPr/>
        <p:txBody>
          <a:bodyPr/>
          <a:lstStyle/>
          <a:p>
            <a:fld id="{43507AEB-23B8-F142-83A3-458C56B10093}" type="slidenum">
              <a:rPr lang="en-US" smtClean="0"/>
              <a:t>115</a:t>
            </a:fld>
            <a:endParaRPr lang="en-US"/>
          </a:p>
        </p:txBody>
      </p:sp>
    </p:spTree>
    <p:extLst>
      <p:ext uri="{BB962C8B-B14F-4D97-AF65-F5344CB8AC3E}">
        <p14:creationId xmlns:p14="http://schemas.microsoft.com/office/powerpoint/2010/main" val="16587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Where are information on configuration items (CIs) such as attributes of CIs and information on relationships between them stored?</a:t>
            </a:r>
          </a:p>
          <a:p>
            <a:pPr marL="514350" indent="-514350">
              <a:buAutoNum type="alphaLcParenR"/>
            </a:pPr>
            <a:r>
              <a:rPr lang="en-US" sz="2400"/>
              <a:t>Configuration baseline</a:t>
            </a:r>
          </a:p>
          <a:p>
            <a:pPr marL="514350" indent="-514350">
              <a:buAutoNum type="alphaLcParenR"/>
            </a:pPr>
            <a:r>
              <a:rPr lang="en-US" sz="2400" smtClean="0"/>
              <a:t>Configuration </a:t>
            </a:r>
            <a:r>
              <a:rPr lang="en-US" sz="2400"/>
              <a:t>management database (CMDB)</a:t>
            </a:r>
          </a:p>
          <a:p>
            <a:pPr marL="514350" indent="-514350">
              <a:buAutoNum type="alphaLcParenR"/>
            </a:pPr>
            <a:r>
              <a:rPr lang="en-US" sz="2400"/>
              <a:t>Service catalogue</a:t>
            </a:r>
          </a:p>
          <a:p>
            <a:pPr marL="514350" indent="-514350">
              <a:buAutoNum type="alphaLcParenR"/>
            </a:pPr>
            <a:r>
              <a:rPr lang="en-US" sz="2400"/>
              <a:t>Configuration management catalogue (CMC)</a:t>
            </a:r>
          </a:p>
        </p:txBody>
      </p:sp>
      <p:sp>
        <p:nvSpPr>
          <p:cNvPr id="2" name="Foliennummernplatzhalter 1"/>
          <p:cNvSpPr>
            <a:spLocks noGrp="1"/>
          </p:cNvSpPr>
          <p:nvPr>
            <p:ph type="sldNum" sz="quarter" idx="12"/>
          </p:nvPr>
        </p:nvSpPr>
        <p:spPr/>
        <p:txBody>
          <a:bodyPr/>
          <a:lstStyle/>
          <a:p>
            <a:fld id="{43507AEB-23B8-F142-83A3-458C56B10093}" type="slidenum">
              <a:rPr lang="en-US" smtClean="0"/>
              <a:t>116</a:t>
            </a:fld>
            <a:endParaRPr lang="en-US"/>
          </a:p>
        </p:txBody>
      </p:sp>
    </p:spTree>
    <p:extLst>
      <p:ext uri="{BB962C8B-B14F-4D97-AF65-F5344CB8AC3E}">
        <p14:creationId xmlns:p14="http://schemas.microsoft.com/office/powerpoint/2010/main" val="25577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pPr/>
              <a:t>117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948" y="1648862"/>
            <a:ext cx="1999684" cy="1999684"/>
          </a:xfrm>
          <a:prstGeom prst="rect">
            <a:avLst/>
          </a:prstGeom>
        </p:spPr>
      </p:pic>
    </p:spTree>
    <p:extLst>
      <p:ext uri="{BB962C8B-B14F-4D97-AF65-F5344CB8AC3E}">
        <p14:creationId xmlns:p14="http://schemas.microsoft.com/office/powerpoint/2010/main" val="9399917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Continual Service </a:t>
            </a:r>
            <a:r>
              <a:rPr lang="en-US" b="1" smtClean="0"/>
              <a:t>I</a:t>
            </a:r>
            <a:r>
              <a:rPr lang="en-US" b="1" noProof="0" err="1" smtClean="0"/>
              <a:t>mprovement</a:t>
            </a:r>
            <a:r>
              <a:rPr lang="en-US" b="1" noProof="0" smtClean="0"/>
              <a:t> Management (CSI)</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118</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identify, prioritize, plan, implement and review improvements to services and service management</a:t>
            </a:r>
            <a:endParaRPr lang="de-DE"/>
          </a:p>
        </p:txBody>
      </p:sp>
    </p:spTree>
    <p:extLst>
      <p:ext uri="{BB962C8B-B14F-4D97-AF65-F5344CB8AC3E}">
        <p14:creationId xmlns:p14="http://schemas.microsoft.com/office/powerpoint/2010/main" val="289694468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CSI: </a:t>
            </a:r>
            <a:r>
              <a:rPr lang="en-US"/>
              <a:t>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656296399"/>
              </p:ext>
            </p:extLst>
          </p:nvPr>
        </p:nvGraphicFramePr>
        <p:xfrm>
          <a:off x="457200" y="1697038"/>
          <a:ext cx="8229600" cy="1359408"/>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PR14 Continual Service Improvement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PR14.1 Opportunities for improvement shall be identified and registered.</a:t>
                      </a:r>
                    </a:p>
                    <a:p>
                      <a:pPr marL="342900" lvl="0" indent="-342900">
                        <a:lnSpc>
                          <a:spcPct val="115000"/>
                        </a:lnSpc>
                        <a:spcAft>
                          <a:spcPts val="0"/>
                        </a:spcAft>
                        <a:buFont typeface="Symbol"/>
                        <a:buChar char=""/>
                      </a:pPr>
                      <a:r>
                        <a:rPr lang="en-US" sz="1600" smtClean="0">
                          <a:effectLst/>
                          <a:latin typeface="+mn-lt"/>
                          <a:ea typeface="MS Mincho"/>
                          <a:cs typeface="Times New Roman"/>
                        </a:rPr>
                        <a:t>PR14.2 Opportunities for improvement shall be evaluated and approved in a consistent manner.</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119</a:t>
            </a:fld>
            <a:endParaRPr lang="en-US"/>
          </a:p>
        </p:txBody>
      </p:sp>
    </p:spTree>
    <p:extLst>
      <p:ext uri="{BB962C8B-B14F-4D97-AF65-F5344CB8AC3E}">
        <p14:creationId xmlns:p14="http://schemas.microsoft.com/office/powerpoint/2010/main" val="3133301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43507AEB-23B8-F142-83A3-458C56B10093}" type="slidenum">
              <a:rPr lang="en-US" smtClean="0"/>
              <a:t>12</a:t>
            </a:fld>
            <a:endParaRPr lang="en-US"/>
          </a:p>
        </p:txBody>
      </p:sp>
      <p:sp>
        <p:nvSpPr>
          <p:cNvPr id="3" name="TextBox 2"/>
          <p:cNvSpPr txBox="1"/>
          <p:nvPr/>
        </p:nvSpPr>
        <p:spPr>
          <a:xfrm>
            <a:off x="457200" y="1923143"/>
            <a:ext cx="4151086" cy="400110"/>
          </a:xfrm>
          <a:prstGeom prst="rect">
            <a:avLst/>
          </a:prstGeom>
          <a:noFill/>
        </p:spPr>
        <p:txBody>
          <a:bodyPr wrap="square" rtlCol="0">
            <a:spAutoFit/>
          </a:bodyPr>
          <a:lstStyle/>
          <a:p>
            <a:pPr algn="ctr"/>
            <a:r>
              <a:rPr lang="en-US" sz="2000" smtClean="0"/>
              <a:t>IT Service   Management</a:t>
            </a:r>
            <a:endParaRPr lang="en-US" sz="2000"/>
          </a:p>
        </p:txBody>
      </p:sp>
      <p:cxnSp>
        <p:nvCxnSpPr>
          <p:cNvPr id="7" name="Straight Connector 6"/>
          <p:cNvCxnSpPr/>
          <p:nvPr/>
        </p:nvCxnSpPr>
        <p:spPr>
          <a:xfrm>
            <a:off x="2340429" y="1705428"/>
            <a:ext cx="0" cy="81642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427" y="3320144"/>
            <a:ext cx="1034143" cy="369332"/>
          </a:xfrm>
          <a:prstGeom prst="rect">
            <a:avLst/>
          </a:prstGeom>
          <a:noFill/>
          <a:ln>
            <a:solidFill>
              <a:schemeClr val="accent1">
                <a:lumMod val="75000"/>
              </a:schemeClr>
            </a:solidFill>
          </a:ln>
        </p:spPr>
        <p:txBody>
          <a:bodyPr wrap="square" rtlCol="0" anchor="ctr">
            <a:spAutoFit/>
          </a:bodyPr>
          <a:lstStyle/>
          <a:p>
            <a:pPr algn="ctr"/>
            <a:r>
              <a:rPr lang="en-US" smtClean="0"/>
              <a:t>Provider</a:t>
            </a:r>
            <a:endParaRPr lang="en-US"/>
          </a:p>
        </p:txBody>
      </p:sp>
      <p:sp>
        <p:nvSpPr>
          <p:cNvPr id="10" name="TextBox 9"/>
          <p:cNvSpPr txBox="1"/>
          <p:nvPr/>
        </p:nvSpPr>
        <p:spPr>
          <a:xfrm>
            <a:off x="2946400" y="3305237"/>
            <a:ext cx="1190171" cy="369332"/>
          </a:xfrm>
          <a:prstGeom prst="rect">
            <a:avLst/>
          </a:prstGeom>
          <a:noFill/>
          <a:ln>
            <a:solidFill>
              <a:schemeClr val="accent1">
                <a:lumMod val="75000"/>
              </a:schemeClr>
            </a:solidFill>
          </a:ln>
        </p:spPr>
        <p:txBody>
          <a:bodyPr wrap="square" rtlCol="0" anchor="ctr">
            <a:spAutoFit/>
          </a:bodyPr>
          <a:lstStyle/>
          <a:p>
            <a:pPr algn="ctr"/>
            <a:r>
              <a:rPr lang="en-US" smtClean="0"/>
              <a:t>Customer</a:t>
            </a:r>
            <a:endParaRPr lang="en-US"/>
          </a:p>
        </p:txBody>
      </p:sp>
      <p:sp>
        <p:nvSpPr>
          <p:cNvPr id="11" name="Left-Right-Up Arrow 10"/>
          <p:cNvSpPr/>
          <p:nvPr/>
        </p:nvSpPr>
        <p:spPr>
          <a:xfrm>
            <a:off x="1750786" y="3238501"/>
            <a:ext cx="1179285" cy="381000"/>
          </a:xfrm>
          <a:prstGeom prst="leftRightUp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12" name="Multidocument 11"/>
          <p:cNvSpPr/>
          <p:nvPr/>
        </p:nvSpPr>
        <p:spPr>
          <a:xfrm>
            <a:off x="1923143" y="2648857"/>
            <a:ext cx="1023257" cy="553358"/>
          </a:xfrm>
          <a:prstGeom prst="flowChartMultidocumen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13" name="TextBox 12"/>
          <p:cNvSpPr txBox="1"/>
          <p:nvPr/>
        </p:nvSpPr>
        <p:spPr>
          <a:xfrm>
            <a:off x="2050140" y="2739570"/>
            <a:ext cx="611616" cy="369332"/>
          </a:xfrm>
          <a:prstGeom prst="rect">
            <a:avLst/>
          </a:prstGeom>
          <a:noFill/>
        </p:spPr>
        <p:txBody>
          <a:bodyPr wrap="none" rtlCol="0">
            <a:spAutoFit/>
          </a:bodyPr>
          <a:lstStyle/>
          <a:p>
            <a:r>
              <a:rPr lang="en-US" smtClean="0"/>
              <a:t>SLAs</a:t>
            </a:r>
            <a:endParaRPr lang="en-US"/>
          </a:p>
        </p:txBody>
      </p:sp>
      <p:cxnSp>
        <p:nvCxnSpPr>
          <p:cNvPr id="18" name="Straight Arrow Connector 17"/>
          <p:cNvCxnSpPr>
            <a:stCxn id="10" idx="2"/>
          </p:cNvCxnSpPr>
          <p:nvPr/>
        </p:nvCxnSpPr>
        <p:spPr>
          <a:xfrm flipH="1">
            <a:off x="3537857" y="3674569"/>
            <a:ext cx="3629" cy="4075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024414" y="4074011"/>
            <a:ext cx="1034143" cy="400110"/>
          </a:xfrm>
          <a:prstGeom prst="rect">
            <a:avLst/>
          </a:prstGeom>
          <a:noFill/>
          <a:ln>
            <a:noFill/>
          </a:ln>
        </p:spPr>
        <p:txBody>
          <a:bodyPr wrap="square" rtlCol="0" anchor="ctr">
            <a:spAutoFit/>
          </a:bodyPr>
          <a:lstStyle/>
          <a:p>
            <a:pPr algn="ctr"/>
            <a:r>
              <a:rPr lang="en-US" sz="2000" b="1" smtClean="0">
                <a:solidFill>
                  <a:schemeClr val="accent1">
                    <a:lumMod val="75000"/>
                  </a:schemeClr>
                </a:solidFill>
              </a:rPr>
              <a:t>Value</a:t>
            </a:r>
            <a:endParaRPr lang="en-US" sz="2000" b="1">
              <a:solidFill>
                <a:schemeClr val="accent1">
                  <a:lumMod val="75000"/>
                </a:schemeClr>
              </a:solidFill>
            </a:endParaRPr>
          </a:p>
        </p:txBody>
      </p:sp>
      <p:sp>
        <p:nvSpPr>
          <p:cNvPr id="20" name="TextBox 19"/>
          <p:cNvSpPr txBox="1"/>
          <p:nvPr/>
        </p:nvSpPr>
        <p:spPr>
          <a:xfrm>
            <a:off x="4027713" y="3926113"/>
            <a:ext cx="1179286" cy="338554"/>
          </a:xfrm>
          <a:prstGeom prst="rect">
            <a:avLst/>
          </a:prstGeom>
          <a:noFill/>
        </p:spPr>
        <p:txBody>
          <a:bodyPr wrap="square" rtlCol="0">
            <a:spAutoFit/>
          </a:bodyPr>
          <a:lstStyle/>
          <a:p>
            <a:r>
              <a:rPr lang="en-US" sz="1600" i="1" smtClean="0"/>
              <a:t>+ Abilities</a:t>
            </a:r>
            <a:endParaRPr lang="en-US" sz="1600" i="1"/>
          </a:p>
        </p:txBody>
      </p:sp>
      <p:sp>
        <p:nvSpPr>
          <p:cNvPr id="21" name="TextBox 20"/>
          <p:cNvSpPr txBox="1"/>
          <p:nvPr/>
        </p:nvSpPr>
        <p:spPr>
          <a:xfrm>
            <a:off x="4053112" y="4263179"/>
            <a:ext cx="1620440" cy="338554"/>
          </a:xfrm>
          <a:prstGeom prst="rect">
            <a:avLst/>
          </a:prstGeom>
          <a:noFill/>
        </p:spPr>
        <p:txBody>
          <a:bodyPr wrap="square" rtlCol="0">
            <a:spAutoFit/>
          </a:bodyPr>
          <a:lstStyle/>
          <a:p>
            <a:r>
              <a:rPr lang="en-US" sz="1600" i="1" dirty="0" smtClean="0"/>
              <a:t>- Constraints</a:t>
            </a:r>
            <a:endParaRPr lang="en-US" sz="1600" i="1" dirty="0"/>
          </a:p>
        </p:txBody>
      </p:sp>
      <p:sp>
        <p:nvSpPr>
          <p:cNvPr id="24" name="Left-Right-Up Arrow 23"/>
          <p:cNvSpPr/>
          <p:nvPr/>
        </p:nvSpPr>
        <p:spPr>
          <a:xfrm>
            <a:off x="2957286" y="4458732"/>
            <a:ext cx="1179285" cy="766411"/>
          </a:xfrm>
          <a:prstGeom prst="leftRightUpArrow">
            <a:avLst>
              <a:gd name="adj1" fmla="val 15531"/>
              <a:gd name="adj2" fmla="val 25000"/>
              <a:gd name="adj3" fmla="val 25000"/>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26" name="TextBox 25"/>
          <p:cNvSpPr txBox="1"/>
          <p:nvPr/>
        </p:nvSpPr>
        <p:spPr>
          <a:xfrm>
            <a:off x="1932214" y="4817868"/>
            <a:ext cx="1034143" cy="400110"/>
          </a:xfrm>
          <a:prstGeom prst="rect">
            <a:avLst/>
          </a:prstGeom>
          <a:noFill/>
          <a:ln>
            <a:noFill/>
          </a:ln>
        </p:spPr>
        <p:txBody>
          <a:bodyPr wrap="square" rtlCol="0" anchor="ctr">
            <a:spAutoFit/>
          </a:bodyPr>
          <a:lstStyle/>
          <a:p>
            <a:pPr algn="ctr"/>
            <a:r>
              <a:rPr lang="en-US" sz="2000" b="1" smtClean="0">
                <a:solidFill>
                  <a:schemeClr val="accent2">
                    <a:lumMod val="75000"/>
                  </a:schemeClr>
                </a:solidFill>
              </a:rPr>
              <a:t>Utility</a:t>
            </a:r>
            <a:endParaRPr lang="en-US" sz="2000" b="1">
              <a:solidFill>
                <a:schemeClr val="accent2">
                  <a:lumMod val="75000"/>
                </a:schemeClr>
              </a:solidFill>
            </a:endParaRPr>
          </a:p>
        </p:txBody>
      </p:sp>
      <p:sp>
        <p:nvSpPr>
          <p:cNvPr id="27" name="TextBox 26"/>
          <p:cNvSpPr txBox="1"/>
          <p:nvPr/>
        </p:nvSpPr>
        <p:spPr>
          <a:xfrm>
            <a:off x="4172856" y="4840031"/>
            <a:ext cx="1233715" cy="400110"/>
          </a:xfrm>
          <a:prstGeom prst="rect">
            <a:avLst/>
          </a:prstGeom>
          <a:noFill/>
          <a:ln>
            <a:noFill/>
          </a:ln>
        </p:spPr>
        <p:txBody>
          <a:bodyPr wrap="square" rtlCol="0" anchor="ctr">
            <a:spAutoFit/>
          </a:bodyPr>
          <a:lstStyle/>
          <a:p>
            <a:pPr algn="ctr"/>
            <a:r>
              <a:rPr lang="en-US" sz="2000" b="1" smtClean="0">
                <a:solidFill>
                  <a:schemeClr val="accent2">
                    <a:lumMod val="75000"/>
                  </a:schemeClr>
                </a:solidFill>
              </a:rPr>
              <a:t>Warranty</a:t>
            </a:r>
            <a:endParaRPr lang="en-US" sz="2000" b="1">
              <a:solidFill>
                <a:schemeClr val="accent2">
                  <a:lumMod val="75000"/>
                </a:schemeClr>
              </a:solidFill>
            </a:endParaRPr>
          </a:p>
        </p:txBody>
      </p:sp>
      <p:sp>
        <p:nvSpPr>
          <p:cNvPr id="29" name="TextBox 28"/>
          <p:cNvSpPr txBox="1"/>
          <p:nvPr/>
        </p:nvSpPr>
        <p:spPr>
          <a:xfrm>
            <a:off x="1723570" y="5262133"/>
            <a:ext cx="1620440" cy="338554"/>
          </a:xfrm>
          <a:prstGeom prst="rect">
            <a:avLst/>
          </a:prstGeom>
          <a:noFill/>
        </p:spPr>
        <p:txBody>
          <a:bodyPr wrap="square" rtlCol="0">
            <a:spAutoFit/>
          </a:bodyPr>
          <a:lstStyle/>
          <a:p>
            <a:r>
              <a:rPr lang="en-US" sz="1600" i="1" smtClean="0"/>
              <a:t>(Fit for Purpose)</a:t>
            </a:r>
            <a:endParaRPr lang="en-US" sz="1600" i="1"/>
          </a:p>
        </p:txBody>
      </p:sp>
      <p:sp>
        <p:nvSpPr>
          <p:cNvPr id="30" name="TextBox 29"/>
          <p:cNvSpPr txBox="1"/>
          <p:nvPr/>
        </p:nvSpPr>
        <p:spPr>
          <a:xfrm>
            <a:off x="4027713" y="5263934"/>
            <a:ext cx="1620440" cy="338554"/>
          </a:xfrm>
          <a:prstGeom prst="rect">
            <a:avLst/>
          </a:prstGeom>
          <a:noFill/>
        </p:spPr>
        <p:txBody>
          <a:bodyPr wrap="square" rtlCol="0">
            <a:spAutoFit/>
          </a:bodyPr>
          <a:lstStyle/>
          <a:p>
            <a:pPr algn="ctr"/>
            <a:r>
              <a:rPr lang="en-US" sz="1600" i="1" smtClean="0"/>
              <a:t>(Fit for Use)</a:t>
            </a:r>
            <a:endParaRPr lang="en-US" sz="1600" i="1"/>
          </a:p>
        </p:txBody>
      </p:sp>
      <p:sp>
        <p:nvSpPr>
          <p:cNvPr id="31" name="TextBox 30"/>
          <p:cNvSpPr txBox="1"/>
          <p:nvPr/>
        </p:nvSpPr>
        <p:spPr>
          <a:xfrm>
            <a:off x="4136570" y="5603192"/>
            <a:ext cx="2416630" cy="338554"/>
          </a:xfrm>
          <a:prstGeom prst="rect">
            <a:avLst/>
          </a:prstGeom>
          <a:noFill/>
        </p:spPr>
        <p:txBody>
          <a:bodyPr wrap="square" rtlCol="0">
            <a:spAutoFit/>
          </a:bodyPr>
          <a:lstStyle/>
          <a:p>
            <a:pPr marL="285750" indent="-285750">
              <a:buFont typeface="Arial"/>
              <a:buChar char="•"/>
            </a:pPr>
            <a:r>
              <a:rPr lang="en-US" sz="1600" smtClean="0"/>
              <a:t>Availability</a:t>
            </a:r>
          </a:p>
        </p:txBody>
      </p:sp>
      <p:sp>
        <p:nvSpPr>
          <p:cNvPr id="37" name="Bent Arrow 36"/>
          <p:cNvSpPr/>
          <p:nvPr/>
        </p:nvSpPr>
        <p:spPr>
          <a:xfrm rot="5400000">
            <a:off x="5645036" y="456177"/>
            <a:ext cx="406908" cy="3724449"/>
          </a:xfrm>
          <a:prstGeom prst="bentArrow">
            <a:avLst>
              <a:gd name="adj1" fmla="val 25000"/>
              <a:gd name="adj2" fmla="val 26115"/>
              <a:gd name="adj3" fmla="val 25000"/>
              <a:gd name="adj4" fmla="val 43750"/>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smtClean="0">
              <a:solidFill>
                <a:schemeClr val="tx1"/>
              </a:solidFill>
            </a:endParaRPr>
          </a:p>
        </p:txBody>
      </p:sp>
      <p:sp>
        <p:nvSpPr>
          <p:cNvPr id="38" name="TextBox 37"/>
          <p:cNvSpPr txBox="1"/>
          <p:nvPr/>
        </p:nvSpPr>
        <p:spPr>
          <a:xfrm>
            <a:off x="4143826" y="5846307"/>
            <a:ext cx="2416630" cy="338554"/>
          </a:xfrm>
          <a:prstGeom prst="rect">
            <a:avLst/>
          </a:prstGeom>
          <a:noFill/>
        </p:spPr>
        <p:txBody>
          <a:bodyPr wrap="square" rtlCol="0">
            <a:spAutoFit/>
          </a:bodyPr>
          <a:lstStyle/>
          <a:p>
            <a:pPr marL="285750" indent="-285750">
              <a:buFont typeface="Arial"/>
              <a:buChar char="•"/>
            </a:pPr>
            <a:r>
              <a:rPr lang="en-US" sz="1600" dirty="0" smtClean="0"/>
              <a:t>Capacity/Performance</a:t>
            </a:r>
          </a:p>
        </p:txBody>
      </p:sp>
      <p:sp>
        <p:nvSpPr>
          <p:cNvPr id="40" name="TextBox 39"/>
          <p:cNvSpPr txBox="1"/>
          <p:nvPr/>
        </p:nvSpPr>
        <p:spPr>
          <a:xfrm>
            <a:off x="4136571" y="6099550"/>
            <a:ext cx="2416630" cy="338554"/>
          </a:xfrm>
          <a:prstGeom prst="rect">
            <a:avLst/>
          </a:prstGeom>
          <a:noFill/>
        </p:spPr>
        <p:txBody>
          <a:bodyPr wrap="square" rtlCol="0">
            <a:spAutoFit/>
          </a:bodyPr>
          <a:lstStyle/>
          <a:p>
            <a:pPr marL="285750" indent="-285750">
              <a:buFont typeface="Arial"/>
              <a:buChar char="•"/>
            </a:pPr>
            <a:r>
              <a:rPr lang="en-US" sz="1600" smtClean="0"/>
              <a:t>Security</a:t>
            </a:r>
          </a:p>
        </p:txBody>
      </p:sp>
      <p:sp>
        <p:nvSpPr>
          <p:cNvPr id="41" name="TextBox 40"/>
          <p:cNvSpPr txBox="1"/>
          <p:nvPr/>
        </p:nvSpPr>
        <p:spPr>
          <a:xfrm>
            <a:off x="6598256" y="2563613"/>
            <a:ext cx="2055884" cy="646331"/>
          </a:xfrm>
          <a:prstGeom prst="rect">
            <a:avLst/>
          </a:prstGeom>
          <a:noFill/>
          <a:ln>
            <a:solidFill>
              <a:schemeClr val="accent1">
                <a:lumMod val="75000"/>
              </a:schemeClr>
            </a:solidFill>
          </a:ln>
        </p:spPr>
        <p:txBody>
          <a:bodyPr wrap="square" rtlCol="0" anchor="ctr">
            <a:spAutoFit/>
          </a:bodyPr>
          <a:lstStyle/>
          <a:p>
            <a:pPr algn="ctr"/>
            <a:r>
              <a:rPr lang="en-US" smtClean="0"/>
              <a:t>Continual Service Improvement</a:t>
            </a:r>
            <a:endParaRPr lang="en-US"/>
          </a:p>
        </p:txBody>
      </p:sp>
      <p:graphicFrame>
        <p:nvGraphicFramePr>
          <p:cNvPr id="42" name="Diagram 41"/>
          <p:cNvGraphicFramePr/>
          <p:nvPr>
            <p:extLst>
              <p:ext uri="{D42A27DB-BD31-4B8C-83A1-F6EECF244321}">
                <p14:modId xmlns:p14="http://schemas.microsoft.com/office/powerpoint/2010/main" val="214244408"/>
              </p:ext>
            </p:extLst>
          </p:nvPr>
        </p:nvGraphicFramePr>
        <p:xfrm>
          <a:off x="6821714" y="3305238"/>
          <a:ext cx="1792514" cy="1728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6921497" y="5033312"/>
            <a:ext cx="1660072" cy="369332"/>
          </a:xfrm>
          <a:prstGeom prst="rect">
            <a:avLst/>
          </a:prstGeom>
          <a:noFill/>
          <a:ln>
            <a:noFill/>
          </a:ln>
        </p:spPr>
        <p:txBody>
          <a:bodyPr wrap="square" rtlCol="0" anchor="ctr">
            <a:spAutoFit/>
          </a:bodyPr>
          <a:lstStyle/>
          <a:p>
            <a:pPr algn="ctr"/>
            <a:r>
              <a:rPr lang="en-US" b="1" u="sng" smtClean="0">
                <a:solidFill>
                  <a:schemeClr val="accent1">
                    <a:lumMod val="75000"/>
                  </a:schemeClr>
                </a:solidFill>
              </a:rPr>
              <a:t>Deming Cycle</a:t>
            </a:r>
            <a:endParaRPr lang="en-US" b="1" u="sng">
              <a:solidFill>
                <a:schemeClr val="accent1">
                  <a:lumMod val="75000"/>
                </a:schemeClr>
              </a:solidFill>
            </a:endParaRPr>
          </a:p>
        </p:txBody>
      </p:sp>
      <p:sp>
        <p:nvSpPr>
          <p:cNvPr id="32" name="TextBox 31"/>
          <p:cNvSpPr txBox="1"/>
          <p:nvPr/>
        </p:nvSpPr>
        <p:spPr>
          <a:xfrm>
            <a:off x="6803569" y="5477576"/>
            <a:ext cx="2050143" cy="646331"/>
          </a:xfrm>
          <a:prstGeom prst="rect">
            <a:avLst/>
          </a:prstGeom>
          <a:noFill/>
          <a:ln>
            <a:noFill/>
          </a:ln>
        </p:spPr>
        <p:txBody>
          <a:bodyPr wrap="square" rtlCol="0" anchor="ctr">
            <a:spAutoFit/>
          </a:bodyPr>
          <a:lstStyle/>
          <a:p>
            <a:pPr algn="ctr"/>
            <a:r>
              <a:rPr lang="en-US" b="1" smtClean="0">
                <a:solidFill>
                  <a:schemeClr val="accent2">
                    <a:lumMod val="75000"/>
                  </a:schemeClr>
                </a:solidFill>
              </a:rPr>
              <a:t>Process Orientation = Repeatability</a:t>
            </a:r>
            <a:endParaRPr lang="en-US" b="1">
              <a:solidFill>
                <a:schemeClr val="accent2">
                  <a:lumMod val="75000"/>
                </a:schemeClr>
              </a:solidFill>
            </a:endParaRPr>
          </a:p>
        </p:txBody>
      </p:sp>
      <p:sp>
        <p:nvSpPr>
          <p:cNvPr id="33" name="Title 1"/>
          <p:cNvSpPr txBox="1">
            <a:spLocks/>
          </p:cNvSpPr>
          <p:nvPr/>
        </p:nvSpPr>
        <p:spPr>
          <a:xfrm>
            <a:off x="325547" y="243206"/>
            <a:ext cx="5925493" cy="104785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205595"/>
                </a:solidFill>
                <a:latin typeface="+mj-lt"/>
                <a:ea typeface="+mj-ea"/>
                <a:cs typeface="+mj-cs"/>
              </a:defRPr>
            </a:lvl1pPr>
          </a:lstStyle>
          <a:p>
            <a:r>
              <a:rPr lang="en-US" dirty="0" smtClean="0"/>
              <a:t>What is IT service management</a:t>
            </a:r>
            <a:endParaRPr lang="en-US" dirty="0"/>
          </a:p>
        </p:txBody>
      </p:sp>
    </p:spTree>
    <p:extLst>
      <p:ext uri="{BB962C8B-B14F-4D97-AF65-F5344CB8AC3E}">
        <p14:creationId xmlns:p14="http://schemas.microsoft.com/office/powerpoint/2010/main" val="160804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p:bldP spid="19" grpId="0"/>
      <p:bldP spid="20" grpId="0"/>
      <p:bldP spid="21" grpId="0"/>
      <p:bldP spid="24" grpId="0" animBg="1"/>
      <p:bldP spid="26" grpId="0"/>
      <p:bldP spid="27" grpId="0"/>
      <p:bldP spid="29" grpId="0"/>
      <p:bldP spid="30" grpId="0"/>
      <p:bldP spid="31" grpId="0"/>
      <p:bldP spid="37" grpId="0" animBg="1"/>
      <p:bldP spid="38" grpId="0"/>
      <p:bldP spid="40" grpId="0"/>
      <p:bldP spid="41" grpId="0" animBg="1"/>
      <p:bldGraphic spid="42" grpId="0">
        <p:bldAsOne/>
      </p:bldGraphic>
      <p:bldP spid="28" grpId="0"/>
      <p:bldP spid="3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Benefits, Risks &amp; Challenges of Implementing IT Service Management</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120</a:t>
            </a:fld>
            <a:endParaRPr lang="en-US"/>
          </a:p>
        </p:txBody>
      </p:sp>
    </p:spTree>
    <p:extLst>
      <p:ext uri="{BB962C8B-B14F-4D97-AF65-F5344CB8AC3E}">
        <p14:creationId xmlns:p14="http://schemas.microsoft.com/office/powerpoint/2010/main" val="31694652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and risks in practice</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121</a:t>
            </a:fld>
            <a:endParaRPr lang="en-US"/>
          </a:p>
        </p:txBody>
      </p:sp>
      <p:sp>
        <p:nvSpPr>
          <p:cNvPr id="6" name="Rectangle 1027"/>
          <p:cNvSpPr>
            <a:spLocks noGrp="1" noChangeArrowheads="1"/>
          </p:cNvSpPr>
          <p:nvPr>
            <p:ph idx="1"/>
          </p:nvPr>
        </p:nvSpPr>
        <p:spPr>
          <a:xfrm>
            <a:off x="352723" y="1729409"/>
            <a:ext cx="8401720" cy="4737916"/>
          </a:xfrm>
          <a:prstGeom prst="rect">
            <a:avLst/>
          </a:prstGeom>
        </p:spPr>
        <p:txBody>
          <a:bodyPr>
            <a:normAutofit/>
          </a:bodyPr>
          <a:lstStyle/>
          <a:p>
            <a:pPr marL="0" indent="0" eaLnBrk="1" hangingPunct="1">
              <a:buNone/>
            </a:pPr>
            <a:r>
              <a:rPr lang="en-US" sz="2000" b="1" noProof="0" dirty="0" smtClean="0">
                <a:ea typeface="ＭＳ Ｐゴシック"/>
                <a:cs typeface="ＭＳ Ｐゴシック"/>
              </a:rPr>
              <a:t>Typical benefits (excerpt):</a:t>
            </a:r>
          </a:p>
          <a:p>
            <a:pPr lvl="1" eaLnBrk="1" hangingPunct="1">
              <a:buClr>
                <a:srgbClr val="00B050"/>
              </a:buClr>
              <a:buFont typeface="Arial Black" pitchFamily="34" charset="0"/>
              <a:buChar char="+"/>
            </a:pPr>
            <a:r>
              <a:rPr lang="en-US" sz="1800" noProof="0" dirty="0" smtClean="0">
                <a:ea typeface="ＭＳ Ｐゴシック"/>
                <a:cs typeface="ＭＳ Ｐゴシック"/>
              </a:rPr>
              <a:t>Repeatability of desired outputs</a:t>
            </a:r>
          </a:p>
          <a:p>
            <a:pPr lvl="1" eaLnBrk="1" hangingPunct="1">
              <a:buClr>
                <a:srgbClr val="00B050"/>
              </a:buClr>
              <a:buFont typeface="Arial Black" pitchFamily="34" charset="0"/>
              <a:buChar char="+"/>
            </a:pPr>
            <a:r>
              <a:rPr lang="en-US" sz="1800" noProof="0" dirty="0" smtClean="0">
                <a:ea typeface="ＭＳ Ｐゴシック"/>
                <a:cs typeface="ＭＳ Ｐゴシック"/>
              </a:rPr>
              <a:t>Higher effectiveness and efficiency</a:t>
            </a:r>
          </a:p>
          <a:p>
            <a:pPr lvl="1" eaLnBrk="1" hangingPunct="1">
              <a:buClr>
                <a:srgbClr val="00B050"/>
              </a:buClr>
              <a:buFont typeface="Arial Black" pitchFamily="34" charset="0"/>
              <a:buChar char="+"/>
            </a:pPr>
            <a:r>
              <a:rPr lang="en-US" sz="1800" noProof="0" dirty="0" smtClean="0">
                <a:ea typeface="ＭＳ Ｐゴシック"/>
                <a:cs typeface="ＭＳ Ｐゴシック"/>
              </a:rPr>
              <a:t>Customer focus, alignment of IT and their customers</a:t>
            </a:r>
          </a:p>
          <a:p>
            <a:pPr lvl="1" eaLnBrk="1" hangingPunct="1">
              <a:buClr>
                <a:srgbClr val="00B050"/>
              </a:buClr>
              <a:buFont typeface="Arial Black" pitchFamily="34" charset="0"/>
              <a:buChar char="+"/>
            </a:pPr>
            <a:r>
              <a:rPr lang="en-US" sz="1800" noProof="0" dirty="0" smtClean="0">
                <a:ea typeface="ＭＳ Ｐゴシック"/>
                <a:cs typeface="ＭＳ Ｐゴシック"/>
              </a:rPr>
              <a:t>Improved reputation</a:t>
            </a:r>
          </a:p>
          <a:p>
            <a:pPr marL="0" indent="0">
              <a:buNone/>
            </a:pPr>
            <a:endParaRPr lang="en-US" sz="2000" b="1" noProof="0" dirty="0" smtClean="0">
              <a:ea typeface="ＭＳ Ｐゴシック"/>
              <a:cs typeface="ＭＳ Ｐゴシック"/>
            </a:endParaRPr>
          </a:p>
          <a:p>
            <a:pPr marL="0" indent="0">
              <a:buNone/>
            </a:pPr>
            <a:r>
              <a:rPr lang="en-US" sz="2000" b="1" noProof="0" dirty="0" smtClean="0">
                <a:ea typeface="ＭＳ Ｐゴシック"/>
                <a:cs typeface="ＭＳ Ｐゴシック"/>
              </a:rPr>
              <a:t>Potential risks (excerpt</a:t>
            </a:r>
            <a:r>
              <a:rPr lang="en-US" sz="2000" b="1" noProof="0" dirty="0">
                <a:ea typeface="ＭＳ Ｐゴシック"/>
                <a:cs typeface="ＭＳ Ｐゴシック"/>
              </a:rPr>
              <a:t>):</a:t>
            </a:r>
          </a:p>
          <a:p>
            <a:pPr lvl="1">
              <a:buClr>
                <a:srgbClr val="FF0000"/>
              </a:buClr>
              <a:buFont typeface="Arial Black" pitchFamily="34" charset="0"/>
              <a:buChar char="−"/>
            </a:pPr>
            <a:r>
              <a:rPr lang="en-US" sz="1800" noProof="0" dirty="0">
                <a:ea typeface="ＭＳ Ｐゴシック"/>
              </a:rPr>
              <a:t>Processes and procedures may become too bureaucratic, more paperwork</a:t>
            </a:r>
          </a:p>
          <a:p>
            <a:pPr lvl="1">
              <a:buClr>
                <a:srgbClr val="FF0000"/>
              </a:buClr>
              <a:buFont typeface="Arial Black" pitchFamily="34" charset="0"/>
              <a:buChar char="−"/>
            </a:pPr>
            <a:r>
              <a:rPr lang="en-US" sz="1800" noProof="0" dirty="0">
                <a:ea typeface="ＭＳ Ｐゴシック"/>
              </a:rPr>
              <a:t>Lower effectiveness and efficiency, </a:t>
            </a:r>
            <a:r>
              <a:rPr lang="en-US" sz="1800" noProof="0" dirty="0" smtClean="0">
                <a:ea typeface="ＭＳ Ｐゴシック"/>
              </a:rPr>
              <a:t>if …</a:t>
            </a:r>
            <a:endParaRPr lang="en-US" sz="1800" noProof="0" dirty="0">
              <a:ea typeface="ＭＳ Ｐゴシック"/>
            </a:endParaRPr>
          </a:p>
          <a:p>
            <a:pPr lvl="2">
              <a:buClr>
                <a:srgbClr val="FF0000"/>
              </a:buClr>
              <a:buFont typeface="Arial Black" pitchFamily="34" charset="0"/>
              <a:buChar char="−"/>
            </a:pPr>
            <a:r>
              <a:rPr lang="en-US" sz="1800" noProof="0" dirty="0" smtClean="0">
                <a:ea typeface="ＭＳ Ｐゴシック"/>
              </a:rPr>
              <a:t>staff </a:t>
            </a:r>
            <a:r>
              <a:rPr lang="en-US" sz="1800" noProof="0" dirty="0">
                <a:ea typeface="ＭＳ Ｐゴシック"/>
              </a:rPr>
              <a:t>are not aware of processes and measures and personnel do not accept the </a:t>
            </a:r>
            <a:r>
              <a:rPr lang="en-US" sz="1800" noProof="0" dirty="0" smtClean="0">
                <a:ea typeface="ＭＳ Ｐゴシック"/>
              </a:rPr>
              <a:t>system</a:t>
            </a:r>
            <a:endParaRPr lang="en-US" sz="1800" noProof="0" dirty="0">
              <a:ea typeface="ＭＳ Ｐゴシック"/>
            </a:endParaRPr>
          </a:p>
          <a:p>
            <a:pPr lvl="2">
              <a:buClr>
                <a:srgbClr val="FF0000"/>
              </a:buClr>
              <a:buFont typeface="Arial Black" pitchFamily="34" charset="0"/>
              <a:buChar char="−"/>
            </a:pPr>
            <a:r>
              <a:rPr lang="en-US" sz="1800" dirty="0">
                <a:ea typeface="ＭＳ Ｐゴシック"/>
              </a:rPr>
              <a:t>t</a:t>
            </a:r>
            <a:r>
              <a:rPr lang="en-US" sz="1800" noProof="0" dirty="0" smtClean="0">
                <a:ea typeface="ＭＳ Ｐゴシック"/>
              </a:rPr>
              <a:t>op </a:t>
            </a:r>
            <a:r>
              <a:rPr lang="en-US" sz="1800" noProof="0" dirty="0">
                <a:ea typeface="ＭＳ Ｐゴシック"/>
              </a:rPr>
              <a:t>management lacks a clear commitment </a:t>
            </a:r>
            <a:r>
              <a:rPr lang="en-US" sz="1800" noProof="0" dirty="0" smtClean="0">
                <a:ea typeface="ＭＳ Ｐゴシック"/>
              </a:rPr>
              <a:t>to IT service management and </a:t>
            </a:r>
            <a:r>
              <a:rPr lang="en-US" sz="1800" noProof="0" dirty="0">
                <a:ea typeface="ＭＳ Ｐゴシック"/>
              </a:rPr>
              <a:t>related </a:t>
            </a:r>
            <a:r>
              <a:rPr lang="en-US" sz="1800" noProof="0" dirty="0" smtClean="0">
                <a:ea typeface="ＭＳ Ｐゴシック"/>
              </a:rPr>
              <a:t>actions</a:t>
            </a:r>
            <a:endParaRPr lang="en-US" sz="1800" dirty="0">
              <a:ea typeface="ＭＳ Ｐゴシック"/>
            </a:endParaRPr>
          </a:p>
          <a:p>
            <a:pPr lvl="2">
              <a:buClr>
                <a:srgbClr val="FF0000"/>
              </a:buClr>
              <a:buFont typeface="Arial Black" pitchFamily="34" charset="0"/>
              <a:buChar char="−"/>
            </a:pPr>
            <a:r>
              <a:rPr lang="en-US" sz="1800" dirty="0">
                <a:ea typeface="ＭＳ Ｐゴシック"/>
              </a:rPr>
              <a:t>p</a:t>
            </a:r>
            <a:r>
              <a:rPr lang="en-US" sz="1800" noProof="0" dirty="0" err="1" smtClean="0">
                <a:ea typeface="ＭＳ Ｐゴシック"/>
              </a:rPr>
              <a:t>rocesses</a:t>
            </a:r>
            <a:r>
              <a:rPr lang="en-US" sz="1800" noProof="0" dirty="0" smtClean="0">
                <a:ea typeface="ＭＳ Ｐゴシック"/>
              </a:rPr>
              <a:t> are bypassed</a:t>
            </a:r>
            <a:endParaRPr lang="en-US" sz="1800" noProof="0" dirty="0">
              <a:ea typeface="ＭＳ Ｐゴシック"/>
            </a:endParaRPr>
          </a:p>
        </p:txBody>
      </p:sp>
    </p:spTree>
    <p:extLst>
      <p:ext uri="{BB962C8B-B14F-4D97-AF65-F5344CB8AC3E}">
        <p14:creationId xmlns:p14="http://schemas.microsoft.com/office/powerpoint/2010/main" val="16314151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Challenges in federated IT service provisioning</a:t>
            </a:r>
            <a:endParaRPr lang="en-GB" dirty="0"/>
          </a:p>
        </p:txBody>
      </p:sp>
      <p:sp>
        <p:nvSpPr>
          <p:cNvPr id="3" name="Inhaltsplatzhalter 2"/>
          <p:cNvSpPr>
            <a:spLocks noGrp="1"/>
          </p:cNvSpPr>
          <p:nvPr>
            <p:ph idx="1"/>
          </p:nvPr>
        </p:nvSpPr>
        <p:spPr/>
        <p:txBody>
          <a:bodyPr>
            <a:normAutofit fontScale="92500"/>
          </a:bodyPr>
          <a:lstStyle/>
          <a:p>
            <a:r>
              <a:rPr lang="en-US" b="1" dirty="0" smtClean="0"/>
              <a:t>Traditional IT service management (ITSM) practices …</a:t>
            </a:r>
          </a:p>
          <a:p>
            <a:pPr lvl="1"/>
            <a:r>
              <a:rPr lang="en-US" dirty="0"/>
              <a:t>A</a:t>
            </a:r>
            <a:r>
              <a:rPr lang="en-US" dirty="0" smtClean="0"/>
              <a:t>ssume </a:t>
            </a:r>
            <a:r>
              <a:rPr lang="en-US" dirty="0"/>
              <a:t>single central control over all service management processes by </a:t>
            </a:r>
            <a:r>
              <a:rPr lang="en-US" dirty="0" smtClean="0"/>
              <a:t>one </a:t>
            </a:r>
            <a:r>
              <a:rPr lang="en-US" dirty="0" err="1" smtClean="0"/>
              <a:t>organisation</a:t>
            </a:r>
            <a:r>
              <a:rPr lang="en-US" dirty="0" smtClean="0"/>
              <a:t> acting as the </a:t>
            </a:r>
            <a:r>
              <a:rPr lang="en-US" dirty="0"/>
              <a:t>service </a:t>
            </a:r>
            <a:r>
              <a:rPr lang="en-US" dirty="0" smtClean="0"/>
              <a:t>provider;</a:t>
            </a:r>
          </a:p>
          <a:p>
            <a:pPr lvl="1"/>
            <a:r>
              <a:rPr lang="en-US" dirty="0"/>
              <a:t>H</a:t>
            </a:r>
            <a:r>
              <a:rPr lang="en-US" dirty="0" smtClean="0"/>
              <a:t>ardly </a:t>
            </a:r>
            <a:r>
              <a:rPr lang="en-US" dirty="0"/>
              <a:t>address collaborative approaches to service </a:t>
            </a:r>
            <a:r>
              <a:rPr lang="en-US" dirty="0" smtClean="0"/>
              <a:t>delivery.</a:t>
            </a:r>
          </a:p>
          <a:p>
            <a:r>
              <a:rPr lang="en-GB" b="1" dirty="0" smtClean="0"/>
              <a:t>As a result: </a:t>
            </a:r>
          </a:p>
          <a:p>
            <a:pPr lvl="1"/>
            <a:r>
              <a:rPr lang="en-GB" dirty="0" smtClean="0"/>
              <a:t>Applying ITSM in federated environments may be more difficult, and not all concepts / ideas will work.</a:t>
            </a:r>
          </a:p>
          <a:p>
            <a:r>
              <a:rPr lang="en-GB" b="1" dirty="0" smtClean="0"/>
              <a:t>Important in a federated environment: </a:t>
            </a:r>
          </a:p>
          <a:p>
            <a:pPr lvl="1"/>
            <a:r>
              <a:rPr lang="en-GB" dirty="0" smtClean="0"/>
              <a:t>Understanding the roles of the federation members (including the roles or “business models” of the federators involved)</a:t>
            </a:r>
          </a:p>
        </p:txBody>
      </p:sp>
      <p:sp>
        <p:nvSpPr>
          <p:cNvPr id="4" name="Foliennummernplatzhalter 3"/>
          <p:cNvSpPr>
            <a:spLocks noGrp="1"/>
          </p:cNvSpPr>
          <p:nvPr>
            <p:ph type="sldNum" sz="quarter" idx="12"/>
          </p:nvPr>
        </p:nvSpPr>
        <p:spPr/>
        <p:txBody>
          <a:bodyPr/>
          <a:lstStyle/>
          <a:p>
            <a:fld id="{43507AEB-23B8-F142-83A3-458C56B10093}" type="slidenum">
              <a:rPr lang="en-US" smtClean="0"/>
              <a:t>122</a:t>
            </a:fld>
            <a:endParaRPr lang="en-US"/>
          </a:p>
        </p:txBody>
      </p:sp>
    </p:spTree>
    <p:extLst>
      <p:ext uri="{BB962C8B-B14F-4D97-AF65-F5344CB8AC3E}">
        <p14:creationId xmlns:p14="http://schemas.microsoft.com/office/powerpoint/2010/main" val="15900469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Examples of types of federation</a:t>
            </a:r>
            <a:endParaRPr lang="en-GB"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53674710"/>
              </p:ext>
            </p:extLst>
          </p:nvPr>
        </p:nvGraphicFramePr>
        <p:xfrm>
          <a:off x="2418196" y="1786356"/>
          <a:ext cx="6840103" cy="490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123</a:t>
            </a:fld>
            <a:endParaRPr lang="en-US"/>
          </a:p>
        </p:txBody>
      </p:sp>
      <p:sp>
        <p:nvSpPr>
          <p:cNvPr id="9" name="Pfeil nach unten 8"/>
          <p:cNvSpPr/>
          <p:nvPr/>
        </p:nvSpPr>
        <p:spPr>
          <a:xfrm>
            <a:off x="1771616" y="3892052"/>
            <a:ext cx="1012371" cy="7620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10" name="Textfeld 9"/>
          <p:cNvSpPr txBox="1"/>
          <p:nvPr/>
        </p:nvSpPr>
        <p:spPr>
          <a:xfrm>
            <a:off x="164582" y="1791251"/>
            <a:ext cx="4226441" cy="1323439"/>
          </a:xfrm>
          <a:prstGeom prst="rect">
            <a:avLst/>
          </a:prstGeom>
          <a:noFill/>
        </p:spPr>
        <p:txBody>
          <a:bodyPr wrap="square" rtlCol="0">
            <a:spAutoFit/>
          </a:bodyPr>
          <a:lstStyle/>
          <a:p>
            <a:pPr algn="ctr"/>
            <a:r>
              <a:rPr lang="en-GB" sz="1600" b="1" dirty="0" smtClean="0"/>
              <a:t>In looser federations:</a:t>
            </a:r>
          </a:p>
          <a:p>
            <a:pPr algn="ctr"/>
            <a:r>
              <a:rPr lang="en-GB" sz="1600" dirty="0" smtClean="0"/>
              <a:t>Individual federation members are responsible for delivering services to their customers largely on their own</a:t>
            </a:r>
          </a:p>
          <a:p>
            <a:pPr algn="ctr"/>
            <a:r>
              <a:rPr lang="en-GB" sz="1600" dirty="0" smtClean="0">
                <a:sym typeface="Wingdings" panose="05000000000000000000" pitchFamily="2" charset="2"/>
              </a:rPr>
              <a:t> </a:t>
            </a:r>
            <a:r>
              <a:rPr lang="en-GB" sz="1600" dirty="0" smtClean="0"/>
              <a:t>Few, if any, federation-wide ITSM processes</a:t>
            </a:r>
          </a:p>
        </p:txBody>
      </p:sp>
      <p:sp>
        <p:nvSpPr>
          <p:cNvPr id="11" name="Textfeld 10"/>
          <p:cNvSpPr txBox="1"/>
          <p:nvPr/>
        </p:nvSpPr>
        <p:spPr>
          <a:xfrm>
            <a:off x="164584" y="5432032"/>
            <a:ext cx="4226439" cy="1323439"/>
          </a:xfrm>
          <a:prstGeom prst="rect">
            <a:avLst/>
          </a:prstGeom>
          <a:noFill/>
        </p:spPr>
        <p:txBody>
          <a:bodyPr wrap="square" rtlCol="0">
            <a:spAutoFit/>
          </a:bodyPr>
          <a:lstStyle/>
          <a:p>
            <a:pPr algn="ctr"/>
            <a:r>
              <a:rPr lang="en-GB" sz="1600" b="1" dirty="0" smtClean="0"/>
              <a:t>In more tightly integrated federations:</a:t>
            </a:r>
          </a:p>
          <a:p>
            <a:pPr algn="ctr"/>
            <a:r>
              <a:rPr lang="en-GB" sz="1600" dirty="0" smtClean="0"/>
              <a:t>Service delivery to customers requires joint effort from multiple federation members</a:t>
            </a:r>
          </a:p>
          <a:p>
            <a:pPr algn="ctr"/>
            <a:r>
              <a:rPr lang="en-GB" sz="1600" dirty="0" smtClean="0">
                <a:sym typeface="Wingdings" panose="05000000000000000000" pitchFamily="2" charset="2"/>
              </a:rPr>
              <a:t> </a:t>
            </a:r>
            <a:r>
              <a:rPr lang="en-GB" sz="1600" dirty="0" smtClean="0"/>
              <a:t>Many, if not all, ITSM processes are federation-wide</a:t>
            </a:r>
            <a:endParaRPr lang="en-GB" sz="1600" dirty="0"/>
          </a:p>
        </p:txBody>
      </p:sp>
      <p:sp>
        <p:nvSpPr>
          <p:cNvPr id="3" name="Textfeld 2"/>
          <p:cNvSpPr txBox="1"/>
          <p:nvPr/>
        </p:nvSpPr>
        <p:spPr>
          <a:xfrm rot="16200000">
            <a:off x="-756192" y="4083162"/>
            <a:ext cx="2330959" cy="461665"/>
          </a:xfrm>
          <a:prstGeom prst="rect">
            <a:avLst/>
          </a:prstGeom>
          <a:noFill/>
        </p:spPr>
        <p:txBody>
          <a:bodyPr wrap="none" rtlCol="0">
            <a:spAutoFit/>
          </a:bodyPr>
          <a:lstStyle/>
          <a:p>
            <a:pPr algn="ctr"/>
            <a:r>
              <a:rPr lang="en-GB" sz="2400" dirty="0" smtClean="0"/>
              <a:t>ITSM perspective</a:t>
            </a:r>
            <a:endParaRPr lang="en-GB" sz="2400" dirty="0"/>
          </a:p>
        </p:txBody>
      </p:sp>
      <p:sp>
        <p:nvSpPr>
          <p:cNvPr id="12" name="TextBox 11"/>
          <p:cNvSpPr txBox="1"/>
          <p:nvPr/>
        </p:nvSpPr>
        <p:spPr>
          <a:xfrm>
            <a:off x="7185720" y="1954717"/>
            <a:ext cx="1567289" cy="646331"/>
          </a:xfrm>
          <a:prstGeom prst="rect">
            <a:avLst/>
          </a:prstGeom>
          <a:noFill/>
        </p:spPr>
        <p:txBody>
          <a:bodyPr wrap="none" rtlCol="0">
            <a:spAutoFit/>
          </a:bodyPr>
          <a:lstStyle/>
          <a:p>
            <a:r>
              <a:rPr lang="en-US" dirty="0"/>
              <a:t>H</a:t>
            </a:r>
            <a:r>
              <a:rPr lang="en-US" dirty="0" smtClean="0"/>
              <a:t>otel </a:t>
            </a:r>
            <a:r>
              <a:rPr lang="en-US" dirty="0"/>
              <a:t>industry </a:t>
            </a:r>
            <a:endParaRPr lang="en-US" dirty="0" smtClean="0"/>
          </a:p>
          <a:p>
            <a:r>
              <a:rPr lang="en-US" dirty="0" smtClean="0"/>
              <a:t>association</a:t>
            </a:r>
            <a:endParaRPr lang="en-US" dirty="0"/>
          </a:p>
        </p:txBody>
      </p:sp>
      <p:sp>
        <p:nvSpPr>
          <p:cNvPr id="13" name="TextBox 12"/>
          <p:cNvSpPr txBox="1"/>
          <p:nvPr/>
        </p:nvSpPr>
        <p:spPr>
          <a:xfrm>
            <a:off x="7200533" y="3908910"/>
            <a:ext cx="1552476" cy="646331"/>
          </a:xfrm>
          <a:prstGeom prst="rect">
            <a:avLst/>
          </a:prstGeom>
          <a:noFill/>
        </p:spPr>
        <p:txBody>
          <a:bodyPr wrap="none" rtlCol="0">
            <a:spAutoFit/>
          </a:bodyPr>
          <a:lstStyle/>
          <a:p>
            <a:r>
              <a:rPr lang="en-US" dirty="0" smtClean="0"/>
              <a:t>Travel agent,</a:t>
            </a:r>
          </a:p>
          <a:p>
            <a:r>
              <a:rPr lang="en-US" dirty="0"/>
              <a:t>b</a:t>
            </a:r>
            <a:r>
              <a:rPr lang="en-US" dirty="0" smtClean="0"/>
              <a:t>ooking portal</a:t>
            </a:r>
            <a:endParaRPr lang="en-US" dirty="0"/>
          </a:p>
        </p:txBody>
      </p:sp>
      <p:sp>
        <p:nvSpPr>
          <p:cNvPr id="14" name="TextBox 13"/>
          <p:cNvSpPr txBox="1"/>
          <p:nvPr/>
        </p:nvSpPr>
        <p:spPr>
          <a:xfrm>
            <a:off x="7200533" y="4923129"/>
            <a:ext cx="1378647" cy="646331"/>
          </a:xfrm>
          <a:prstGeom prst="rect">
            <a:avLst/>
          </a:prstGeom>
          <a:noFill/>
        </p:spPr>
        <p:txBody>
          <a:bodyPr wrap="none" rtlCol="0">
            <a:spAutoFit/>
          </a:bodyPr>
          <a:lstStyle/>
          <a:p>
            <a:r>
              <a:rPr lang="en-US" dirty="0" smtClean="0"/>
              <a:t>Airline with </a:t>
            </a:r>
            <a:br>
              <a:rPr lang="en-US" dirty="0" smtClean="0"/>
            </a:br>
            <a:r>
              <a:rPr lang="en-US" dirty="0" smtClean="0"/>
              <a:t>code sharing</a:t>
            </a:r>
            <a:endParaRPr lang="en-US" dirty="0"/>
          </a:p>
        </p:txBody>
      </p:sp>
      <p:sp>
        <p:nvSpPr>
          <p:cNvPr id="15" name="TextBox 14"/>
          <p:cNvSpPr txBox="1"/>
          <p:nvPr/>
        </p:nvSpPr>
        <p:spPr>
          <a:xfrm>
            <a:off x="7191574" y="5863103"/>
            <a:ext cx="1660326" cy="646331"/>
          </a:xfrm>
          <a:prstGeom prst="rect">
            <a:avLst/>
          </a:prstGeom>
          <a:noFill/>
        </p:spPr>
        <p:txBody>
          <a:bodyPr wrap="none" rtlCol="0">
            <a:spAutoFit/>
          </a:bodyPr>
          <a:lstStyle/>
          <a:p>
            <a:r>
              <a:rPr lang="en-US" dirty="0" smtClean="0"/>
              <a:t>Virtual mobile</a:t>
            </a:r>
          </a:p>
          <a:p>
            <a:r>
              <a:rPr lang="en-US" dirty="0" smtClean="0"/>
              <a:t>phone operator</a:t>
            </a:r>
            <a:endParaRPr lang="en-US" dirty="0"/>
          </a:p>
        </p:txBody>
      </p:sp>
      <p:sp>
        <p:nvSpPr>
          <p:cNvPr id="16" name="TextBox 15"/>
          <p:cNvSpPr txBox="1"/>
          <p:nvPr/>
        </p:nvSpPr>
        <p:spPr>
          <a:xfrm>
            <a:off x="7183978" y="2894691"/>
            <a:ext cx="1343829" cy="646331"/>
          </a:xfrm>
          <a:prstGeom prst="rect">
            <a:avLst/>
          </a:prstGeom>
          <a:noFill/>
        </p:spPr>
        <p:txBody>
          <a:bodyPr wrap="none" rtlCol="0">
            <a:spAutoFit/>
          </a:bodyPr>
          <a:lstStyle/>
          <a:p>
            <a:r>
              <a:rPr lang="en-US" dirty="0" smtClean="0"/>
              <a:t>Hotel guide,</a:t>
            </a:r>
          </a:p>
          <a:p>
            <a:r>
              <a:rPr lang="en-US" dirty="0"/>
              <a:t>r</a:t>
            </a:r>
            <a:r>
              <a:rPr lang="en-US" dirty="0" smtClean="0"/>
              <a:t>ating portal</a:t>
            </a:r>
            <a:endParaRPr lang="en-US" dirty="0"/>
          </a:p>
        </p:txBody>
      </p:sp>
    </p:spTree>
    <p:extLst>
      <p:ext uri="{BB962C8B-B14F-4D97-AF65-F5344CB8AC3E}">
        <p14:creationId xmlns:p14="http://schemas.microsoft.com/office/powerpoint/2010/main" val="3308272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Related Standards &amp; Frameworks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124</a:t>
            </a:fld>
            <a:endParaRPr lang="en-US"/>
          </a:p>
        </p:txBody>
      </p:sp>
      <p:sp>
        <p:nvSpPr>
          <p:cNvPr id="5" name="Untertitel 4"/>
          <p:cNvSpPr>
            <a:spLocks noGrp="1"/>
          </p:cNvSpPr>
          <p:nvPr>
            <p:ph type="subTitle" idx="1"/>
          </p:nvPr>
        </p:nvSpPr>
        <p:spPr/>
        <p:txBody>
          <a:bodyPr/>
          <a:lstStyle/>
          <a:p>
            <a:endParaRPr lang="en-US" noProof="0"/>
          </a:p>
        </p:txBody>
      </p:sp>
    </p:spTree>
    <p:extLst>
      <p:ext uri="{BB962C8B-B14F-4D97-AF65-F5344CB8AC3E}">
        <p14:creationId xmlns:p14="http://schemas.microsoft.com/office/powerpoint/2010/main" val="33522642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Related standards and frameworks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125</a:t>
            </a:fld>
            <a:endParaRPr lang="en-US" dirty="0"/>
          </a:p>
        </p:txBody>
      </p:sp>
      <p:grpSp>
        <p:nvGrpSpPr>
          <p:cNvPr id="29" name="Gruppieren 28"/>
          <p:cNvGrpSpPr/>
          <p:nvPr/>
        </p:nvGrpSpPr>
        <p:grpSpPr>
          <a:xfrm>
            <a:off x="1335391" y="1894830"/>
            <a:ext cx="6473219" cy="4281544"/>
            <a:chOff x="1174882" y="1717406"/>
            <a:chExt cx="6473219" cy="4281544"/>
          </a:xfrm>
        </p:grpSpPr>
        <p:sp>
          <p:nvSpPr>
            <p:cNvPr id="32" name="Rectangle 2"/>
            <p:cNvSpPr>
              <a:spLocks/>
            </p:cNvSpPr>
            <p:nvPr/>
          </p:nvSpPr>
          <p:spPr bwMode="auto">
            <a:xfrm>
              <a:off x="5573064" y="3181268"/>
              <a:ext cx="1994669" cy="2817409"/>
            </a:xfrm>
            <a:prstGeom prst="rect">
              <a:avLst/>
            </a:prstGeom>
            <a:solidFill>
              <a:srgbClr val="EAEAEA"/>
            </a:solidFill>
            <a:ln w="12700">
              <a:noFill/>
              <a:prstDash val="sysDot"/>
              <a:miter lim="800000"/>
              <a:headEnd/>
              <a:tailEnd type="none" w="lg" len="sm"/>
            </a:ln>
          </p:spPr>
          <p:txBody>
            <a:bodyPr wrap="none" lIns="64291" tIns="32146" rIns="64291" bIns="32146" anchor="ctr"/>
            <a:lstStyle/>
            <a:p>
              <a:endParaRPr lang="de-DE" sz="1400"/>
            </a:p>
          </p:txBody>
        </p:sp>
        <p:sp>
          <p:nvSpPr>
            <p:cNvPr id="35" name="Rectangle 4"/>
            <p:cNvSpPr>
              <a:spLocks/>
            </p:cNvSpPr>
            <p:nvPr/>
          </p:nvSpPr>
          <p:spPr bwMode="auto">
            <a:xfrm>
              <a:off x="1197939" y="3643308"/>
              <a:ext cx="1818909"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dirty="0" smtClean="0"/>
                <a:t>ITIL</a:t>
              </a:r>
              <a:endParaRPr lang="de-DE" sz="1400" dirty="0"/>
            </a:p>
          </p:txBody>
        </p:sp>
        <p:sp>
          <p:nvSpPr>
            <p:cNvPr id="36" name="Rectangle 6"/>
            <p:cNvSpPr>
              <a:spLocks/>
            </p:cNvSpPr>
            <p:nvPr/>
          </p:nvSpPr>
          <p:spPr bwMode="auto">
            <a:xfrm>
              <a:off x="1204290" y="4606258"/>
              <a:ext cx="1818910"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a:t>COBIT</a:t>
              </a:r>
            </a:p>
          </p:txBody>
        </p:sp>
        <p:sp>
          <p:nvSpPr>
            <p:cNvPr id="40" name="Rectangle 9"/>
            <p:cNvSpPr>
              <a:spLocks/>
            </p:cNvSpPr>
            <p:nvPr/>
          </p:nvSpPr>
          <p:spPr bwMode="auto">
            <a:xfrm>
              <a:off x="2391461" y="1717406"/>
              <a:ext cx="1645295" cy="42974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64291" tIns="32146" rIns="64291" bIns="32146" anchor="ctr"/>
            <a:lstStyle/>
            <a:p>
              <a:pPr algn="ctr"/>
              <a:r>
                <a:rPr lang="de-DE" sz="1400" dirty="0"/>
                <a:t>ISO 9000</a:t>
              </a:r>
            </a:p>
          </p:txBody>
        </p:sp>
        <p:sp>
          <p:nvSpPr>
            <p:cNvPr id="42" name="Rectangle 10"/>
            <p:cNvSpPr>
              <a:spLocks/>
            </p:cNvSpPr>
            <p:nvPr/>
          </p:nvSpPr>
          <p:spPr bwMode="auto">
            <a:xfrm>
              <a:off x="3434424" y="5568935"/>
              <a:ext cx="1818911" cy="4297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de-DE" sz="1400" dirty="0" smtClean="0"/>
                <a:t>CMMI</a:t>
              </a:r>
              <a:endParaRPr lang="de-DE" sz="1400" dirty="0"/>
            </a:p>
          </p:txBody>
        </p:sp>
        <p:sp>
          <p:nvSpPr>
            <p:cNvPr id="44" name="Rectangle 13"/>
            <p:cNvSpPr>
              <a:spLocks/>
            </p:cNvSpPr>
            <p:nvPr/>
          </p:nvSpPr>
          <p:spPr bwMode="auto">
            <a:xfrm>
              <a:off x="5743464" y="5146250"/>
              <a:ext cx="1645295" cy="42974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en-US" sz="1100" i="1" dirty="0" smtClean="0">
                  <a:latin typeface="Arial" charset="0"/>
                </a:rPr>
                <a:t>Software engineering</a:t>
              </a:r>
              <a:br>
                <a:rPr lang="en-US" sz="1100" i="1" dirty="0" smtClean="0">
                  <a:latin typeface="Arial" charset="0"/>
                </a:rPr>
              </a:br>
              <a:r>
                <a:rPr lang="en-US" sz="1100" i="1" dirty="0" smtClean="0">
                  <a:latin typeface="Arial" charset="0"/>
                </a:rPr>
                <a:t>maturity model</a:t>
              </a:r>
              <a:endParaRPr lang="en-US" sz="1100" i="1" dirty="0">
                <a:latin typeface="Arial" charset="0"/>
              </a:endParaRPr>
            </a:p>
          </p:txBody>
        </p:sp>
        <p:sp>
          <p:nvSpPr>
            <p:cNvPr id="45" name="Rectangle 14"/>
            <p:cNvSpPr>
              <a:spLocks/>
            </p:cNvSpPr>
            <p:nvPr/>
          </p:nvSpPr>
          <p:spPr bwMode="auto">
            <a:xfrm>
              <a:off x="5756123" y="3579945"/>
              <a:ext cx="1645295"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en-US" sz="1100" i="1" dirty="0" smtClean="0">
                  <a:latin typeface="Arial" charset="0"/>
                </a:rPr>
                <a:t>IT service management </a:t>
              </a:r>
              <a:br>
                <a:rPr lang="en-US" sz="1100" i="1" dirty="0" smtClean="0">
                  <a:latin typeface="Arial" charset="0"/>
                </a:rPr>
              </a:br>
              <a:r>
                <a:rPr lang="en-US" sz="1100" i="1" dirty="0" smtClean="0">
                  <a:latin typeface="Arial" charset="0"/>
                </a:rPr>
                <a:t>standard / framework</a:t>
              </a:r>
              <a:endParaRPr lang="en-US" sz="1100" i="1" dirty="0">
                <a:latin typeface="Arial" charset="0"/>
              </a:endParaRPr>
            </a:p>
          </p:txBody>
        </p:sp>
        <p:sp>
          <p:nvSpPr>
            <p:cNvPr id="46" name="Rectangle 15"/>
            <p:cNvSpPr>
              <a:spLocks/>
            </p:cNvSpPr>
            <p:nvPr/>
          </p:nvSpPr>
          <p:spPr bwMode="auto">
            <a:xfrm>
              <a:off x="5743464" y="4102046"/>
              <a:ext cx="1645295" cy="42974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64291" tIns="32146" rIns="64291" bIns="32146" anchor="ctr"/>
            <a:lstStyle/>
            <a:p>
              <a:pPr algn="ctr"/>
              <a:r>
                <a:rPr lang="en-US" sz="1100" i="1" dirty="0" smtClean="0">
                  <a:latin typeface="Arial" charset="0"/>
                </a:rPr>
                <a:t>Quality management</a:t>
              </a:r>
            </a:p>
            <a:p>
              <a:pPr algn="ctr"/>
              <a:r>
                <a:rPr lang="en-US" sz="1100" i="1" dirty="0" smtClean="0">
                  <a:latin typeface="Arial" charset="0"/>
                </a:rPr>
                <a:t>standard</a:t>
              </a:r>
              <a:endParaRPr lang="en-US" sz="1100" i="1" dirty="0">
                <a:latin typeface="Arial" charset="0"/>
              </a:endParaRPr>
            </a:p>
          </p:txBody>
        </p:sp>
        <p:sp>
          <p:nvSpPr>
            <p:cNvPr id="47" name="Line 27"/>
            <p:cNvSpPr>
              <a:spLocks noChangeShapeType="1"/>
            </p:cNvSpPr>
            <p:nvPr/>
          </p:nvSpPr>
          <p:spPr bwMode="auto">
            <a:xfrm>
              <a:off x="5825328" y="5708054"/>
              <a:ext cx="1518047" cy="0"/>
            </a:xfrm>
            <a:prstGeom prst="line">
              <a:avLst/>
            </a:prstGeom>
            <a:noFill/>
            <a:ln w="25400">
              <a:solidFill>
                <a:schemeClr val="tx1">
                  <a:lumMod val="65000"/>
                  <a:lumOff val="35000"/>
                </a:schemeClr>
              </a:solidFill>
              <a:prstDash val="solid"/>
              <a:round/>
              <a:headEnd/>
              <a:tailEnd type="arrow" w="lg" len="lg"/>
            </a:ln>
          </p:spPr>
          <p:txBody>
            <a:bodyPr lIns="64291" tIns="32146" rIns="64291" bIns="32146"/>
            <a:lstStyle/>
            <a:p>
              <a:endParaRPr lang="en-US" sz="1400"/>
            </a:p>
          </p:txBody>
        </p:sp>
        <p:sp>
          <p:nvSpPr>
            <p:cNvPr id="48" name="Text Box 28"/>
            <p:cNvSpPr txBox="1">
              <a:spLocks/>
            </p:cNvSpPr>
            <p:nvPr/>
          </p:nvSpPr>
          <p:spPr bwMode="auto">
            <a:xfrm>
              <a:off x="5573065" y="5723681"/>
              <a:ext cx="2075036" cy="226503"/>
            </a:xfrm>
            <a:prstGeom prst="rect">
              <a:avLst/>
            </a:prstGeom>
            <a:noFill/>
            <a:ln w="50800">
              <a:noFill/>
              <a:prstDash val="dash"/>
              <a:miter lim="800000"/>
              <a:headEnd/>
              <a:tailEnd type="none" w="lg" len="sm"/>
            </a:ln>
          </p:spPr>
          <p:txBody>
            <a:bodyPr lIns="64291" tIns="32146" rIns="64291" bIns="32146">
              <a:spAutoFit/>
            </a:bodyPr>
            <a:lstStyle/>
            <a:p>
              <a:pPr algn="ctr">
                <a:spcBef>
                  <a:spcPct val="50000"/>
                </a:spcBef>
              </a:pPr>
              <a:r>
                <a:rPr lang="en-US" sz="1000" b="1" i="1" dirty="0" smtClean="0">
                  <a:latin typeface="Arial" charset="0"/>
                </a:rPr>
                <a:t>adoption of concepts</a:t>
              </a:r>
              <a:endParaRPr lang="en-US" sz="1000" b="1" i="1" dirty="0">
                <a:latin typeface="Arial" charset="0"/>
              </a:endParaRPr>
            </a:p>
          </p:txBody>
        </p:sp>
        <p:sp>
          <p:nvSpPr>
            <p:cNvPr id="49" name="Text Box 30"/>
            <p:cNvSpPr txBox="1">
              <a:spLocks/>
            </p:cNvSpPr>
            <p:nvPr/>
          </p:nvSpPr>
          <p:spPr bwMode="auto">
            <a:xfrm>
              <a:off x="5659012" y="3228149"/>
              <a:ext cx="1808262" cy="226503"/>
            </a:xfrm>
            <a:prstGeom prst="rect">
              <a:avLst/>
            </a:prstGeom>
            <a:noFill/>
            <a:ln w="50800">
              <a:noFill/>
              <a:prstDash val="dash"/>
              <a:miter lim="800000"/>
              <a:headEnd/>
              <a:tailEnd type="none" w="lg" len="sm"/>
            </a:ln>
          </p:spPr>
          <p:txBody>
            <a:bodyPr lIns="64291" tIns="32146" rIns="64291" bIns="32146">
              <a:spAutoFit/>
            </a:bodyPr>
            <a:lstStyle/>
            <a:p>
              <a:pPr algn="ctr">
                <a:spcBef>
                  <a:spcPct val="50000"/>
                </a:spcBef>
              </a:pPr>
              <a:r>
                <a:rPr lang="de-DE" sz="1000" b="1" i="1" dirty="0" smtClean="0">
                  <a:latin typeface="Arial" charset="0"/>
                </a:rPr>
                <a:t>Legend</a:t>
              </a:r>
              <a:endParaRPr lang="de-DE" sz="1000" b="1" i="1" dirty="0">
                <a:latin typeface="Arial" charset="0"/>
              </a:endParaRPr>
            </a:p>
          </p:txBody>
        </p:sp>
        <p:sp>
          <p:nvSpPr>
            <p:cNvPr id="50" name="Rectangle 32"/>
            <p:cNvSpPr>
              <a:spLocks/>
            </p:cNvSpPr>
            <p:nvPr/>
          </p:nvSpPr>
          <p:spPr bwMode="auto">
            <a:xfrm>
              <a:off x="1174882" y="2680357"/>
              <a:ext cx="1818910" cy="42974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64291" tIns="32146" rIns="64291" bIns="32146" anchor="ctr"/>
            <a:lstStyle/>
            <a:p>
              <a:pPr algn="ctr"/>
              <a:r>
                <a:rPr lang="de-DE" sz="1400" dirty="0"/>
                <a:t>ISO/IEC 27000</a:t>
              </a:r>
            </a:p>
          </p:txBody>
        </p:sp>
        <p:sp>
          <p:nvSpPr>
            <p:cNvPr id="51" name="Rectangle 8"/>
            <p:cNvSpPr>
              <a:spLocks/>
            </p:cNvSpPr>
            <p:nvPr/>
          </p:nvSpPr>
          <p:spPr bwMode="auto">
            <a:xfrm>
              <a:off x="3434425" y="2666466"/>
              <a:ext cx="1818910" cy="4297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dirty="0"/>
                <a:t>ISO/IEC </a:t>
              </a:r>
              <a:r>
                <a:rPr lang="de-DE" sz="1400" dirty="0" smtClean="0"/>
                <a:t>20000</a:t>
              </a:r>
              <a:endParaRPr lang="de-DE" sz="1400" dirty="0"/>
            </a:p>
          </p:txBody>
        </p:sp>
        <p:sp>
          <p:nvSpPr>
            <p:cNvPr id="52" name="Rectangle 5"/>
            <p:cNvSpPr>
              <a:spLocks/>
            </p:cNvSpPr>
            <p:nvPr/>
          </p:nvSpPr>
          <p:spPr bwMode="auto">
            <a:xfrm>
              <a:off x="3434425" y="3601292"/>
              <a:ext cx="1818910" cy="429741"/>
            </a:xfrm>
            <a:prstGeom prst="rect">
              <a:avLst/>
            </a:prstGeom>
            <a:ln>
              <a:solidFill>
                <a:srgbClr val="FF0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b="1" dirty="0" err="1" smtClean="0"/>
                <a:t>FitSM</a:t>
              </a:r>
              <a:endParaRPr lang="de-DE" sz="1400" b="1" dirty="0"/>
            </a:p>
          </p:txBody>
        </p:sp>
        <p:cxnSp>
          <p:nvCxnSpPr>
            <p:cNvPr id="53" name="AutoShape 42"/>
            <p:cNvCxnSpPr>
              <a:cxnSpLocks noChangeShapeType="1"/>
              <a:stCxn id="36" idx="3"/>
              <a:endCxn id="52" idx="2"/>
            </p:cNvCxnSpPr>
            <p:nvPr/>
          </p:nvCxnSpPr>
          <p:spPr bwMode="auto">
            <a:xfrm flipV="1">
              <a:off x="3023200" y="4031033"/>
              <a:ext cx="1320680" cy="790096"/>
            </a:xfrm>
            <a:prstGeom prst="bentConnector2">
              <a:avLst/>
            </a:prstGeom>
            <a:noFill/>
            <a:ln w="25400">
              <a:solidFill>
                <a:schemeClr val="tx1">
                  <a:lumMod val="75000"/>
                  <a:lumOff val="25000"/>
                </a:schemeClr>
              </a:solidFill>
              <a:prstDash val="solid"/>
              <a:miter lim="800000"/>
              <a:headEnd/>
              <a:tailEnd type="arrow" w="lg" len="lg"/>
            </a:ln>
          </p:spPr>
        </p:cxnSp>
        <p:sp>
          <p:nvSpPr>
            <p:cNvPr id="54" name="Line 27"/>
            <p:cNvSpPr>
              <a:spLocks noChangeShapeType="1"/>
            </p:cNvSpPr>
            <p:nvPr/>
          </p:nvSpPr>
          <p:spPr bwMode="auto">
            <a:xfrm flipH="1">
              <a:off x="4343879" y="3096208"/>
              <a:ext cx="0" cy="505084"/>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5" name="Rectangle 10"/>
            <p:cNvSpPr>
              <a:spLocks/>
            </p:cNvSpPr>
            <p:nvPr/>
          </p:nvSpPr>
          <p:spPr bwMode="auto">
            <a:xfrm>
              <a:off x="1204290" y="5569208"/>
              <a:ext cx="1818911" cy="4297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de-DE" sz="1400" dirty="0" smtClean="0"/>
                <a:t>ISO 15504</a:t>
              </a:r>
              <a:endParaRPr lang="de-DE" sz="1400" dirty="0"/>
            </a:p>
          </p:txBody>
        </p:sp>
        <p:sp>
          <p:nvSpPr>
            <p:cNvPr id="56" name="Line 27"/>
            <p:cNvSpPr>
              <a:spLocks noChangeShapeType="1"/>
            </p:cNvSpPr>
            <p:nvPr/>
          </p:nvSpPr>
          <p:spPr bwMode="auto">
            <a:xfrm flipH="1">
              <a:off x="2107393" y="4073048"/>
              <a:ext cx="1" cy="533209"/>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8" name="Line 27"/>
            <p:cNvSpPr>
              <a:spLocks noChangeShapeType="1"/>
            </p:cNvSpPr>
            <p:nvPr/>
          </p:nvSpPr>
          <p:spPr bwMode="auto">
            <a:xfrm flipV="1">
              <a:off x="2107394" y="5035999"/>
              <a:ext cx="0" cy="53320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9" name="Line 27"/>
            <p:cNvSpPr>
              <a:spLocks noChangeShapeType="1"/>
            </p:cNvSpPr>
            <p:nvPr/>
          </p:nvSpPr>
          <p:spPr bwMode="auto">
            <a:xfrm flipV="1">
              <a:off x="3023201" y="3110097"/>
              <a:ext cx="411224" cy="533210"/>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
          <p:nvSpPr>
            <p:cNvPr id="60" name="Line 27"/>
            <p:cNvSpPr>
              <a:spLocks noChangeShapeType="1"/>
            </p:cNvSpPr>
            <p:nvPr/>
          </p:nvSpPr>
          <p:spPr bwMode="auto">
            <a:xfrm flipH="1">
              <a:off x="3016847" y="5806923"/>
              <a:ext cx="417577" cy="0"/>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1" name="Line 27"/>
            <p:cNvSpPr>
              <a:spLocks noChangeShapeType="1"/>
            </p:cNvSpPr>
            <p:nvPr/>
          </p:nvSpPr>
          <p:spPr bwMode="auto">
            <a:xfrm flipH="1" flipV="1">
              <a:off x="2993792" y="5035997"/>
              <a:ext cx="1373144" cy="533209"/>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2" name="Line 27"/>
            <p:cNvSpPr>
              <a:spLocks noChangeShapeType="1"/>
            </p:cNvSpPr>
            <p:nvPr/>
          </p:nvSpPr>
          <p:spPr bwMode="auto">
            <a:xfrm flipV="1">
              <a:off x="3016847" y="3816408"/>
              <a:ext cx="417578" cy="0"/>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3" name="Line 27"/>
            <p:cNvSpPr>
              <a:spLocks noChangeShapeType="1"/>
            </p:cNvSpPr>
            <p:nvPr/>
          </p:nvSpPr>
          <p:spPr bwMode="auto">
            <a:xfrm>
              <a:off x="2993792" y="2877262"/>
              <a:ext cx="440633" cy="0"/>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
          <p:nvSpPr>
            <p:cNvPr id="64" name="Line 27"/>
            <p:cNvSpPr>
              <a:spLocks noChangeShapeType="1"/>
            </p:cNvSpPr>
            <p:nvPr/>
          </p:nvSpPr>
          <p:spPr bwMode="auto">
            <a:xfrm>
              <a:off x="3242673" y="2147148"/>
              <a:ext cx="1124264" cy="51931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5" name="Line 27"/>
            <p:cNvSpPr>
              <a:spLocks noChangeShapeType="1"/>
            </p:cNvSpPr>
            <p:nvPr/>
          </p:nvSpPr>
          <p:spPr bwMode="auto">
            <a:xfrm flipH="1">
              <a:off x="2107395" y="2147148"/>
              <a:ext cx="1135278" cy="53320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6" name="Rectangle 14"/>
            <p:cNvSpPr>
              <a:spLocks/>
            </p:cNvSpPr>
            <p:nvPr/>
          </p:nvSpPr>
          <p:spPr bwMode="auto">
            <a:xfrm>
              <a:off x="5756123" y="4624148"/>
              <a:ext cx="1645295" cy="42974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64291" tIns="32146" rIns="64291" bIns="32146" anchor="ctr"/>
            <a:lstStyle/>
            <a:p>
              <a:pPr algn="ctr"/>
              <a:r>
                <a:rPr lang="en-US" sz="1100" i="1" dirty="0" smtClean="0">
                  <a:latin typeface="Arial" charset="0"/>
                </a:rPr>
                <a:t>Information security </a:t>
              </a:r>
              <a:br>
                <a:rPr lang="en-US" sz="1100" i="1" dirty="0" smtClean="0">
                  <a:latin typeface="Arial" charset="0"/>
                </a:rPr>
              </a:br>
              <a:r>
                <a:rPr lang="en-US" sz="1100" i="1" dirty="0" smtClean="0">
                  <a:latin typeface="Arial" charset="0"/>
                </a:rPr>
                <a:t>management standard</a:t>
              </a:r>
              <a:endParaRPr lang="en-US" sz="1100" i="1" dirty="0">
                <a:latin typeface="Arial" charset="0"/>
              </a:endParaRPr>
            </a:p>
          </p:txBody>
        </p:sp>
      </p:grpSp>
    </p:spTree>
    <p:extLst>
      <p:ext uri="{BB962C8B-B14F-4D97-AF65-F5344CB8AC3E}">
        <p14:creationId xmlns:p14="http://schemas.microsoft.com/office/powerpoint/2010/main" val="203474704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ITIL, ISO/IEC 20000, COBIT</a:t>
            </a:r>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126</a:t>
            </a:fld>
            <a:endParaRPr lang="en-US"/>
          </a:p>
        </p:txBody>
      </p:sp>
      <p:pic>
        <p:nvPicPr>
          <p:cNvPr id="5" name="Picture 3"/>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00038" y="2237635"/>
            <a:ext cx="1979612" cy="884237"/>
          </a:xfrm>
          <a:prstGeom prst="rect">
            <a:avLst/>
          </a:prstGeom>
          <a:noFill/>
          <a:ln w="9525">
            <a:noFill/>
            <a:miter lim="800000"/>
            <a:headEnd/>
            <a:tailEnd/>
          </a:ln>
        </p:spPr>
      </p:pic>
      <p:grpSp>
        <p:nvGrpSpPr>
          <p:cNvPr id="6" name="Gruppieren 7"/>
          <p:cNvGrpSpPr>
            <a:grpSpLocks/>
          </p:cNvGrpSpPr>
          <p:nvPr/>
        </p:nvGrpSpPr>
        <p:grpSpPr bwMode="auto">
          <a:xfrm>
            <a:off x="784225" y="3807672"/>
            <a:ext cx="839788" cy="1095375"/>
            <a:chOff x="6242106" y="1931967"/>
            <a:chExt cx="2455863" cy="3144837"/>
          </a:xfrm>
        </p:grpSpPr>
        <p:pic>
          <p:nvPicPr>
            <p:cNvPr id="7" name="Picture 2"/>
            <p:cNvPicPr>
              <a:picLocks noChangeAspect="1" noChangeArrowheads="1"/>
            </p:cNvPicPr>
            <p:nvPr/>
          </p:nvPicPr>
          <p:blipFill>
            <a:blip r:embed="rId3"/>
            <a:srcRect/>
            <a:stretch>
              <a:fillRect/>
            </a:stretch>
          </p:blipFill>
          <p:spPr bwMode="auto">
            <a:xfrm>
              <a:off x="6340531" y="1931967"/>
              <a:ext cx="2357438" cy="3041650"/>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6294494" y="1978004"/>
              <a:ext cx="2357437" cy="3040063"/>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6242106" y="2036742"/>
              <a:ext cx="2357438" cy="3040062"/>
            </a:xfrm>
            <a:prstGeom prst="rect">
              <a:avLst/>
            </a:prstGeom>
            <a:noFill/>
            <a:ln w="9525">
              <a:noFill/>
              <a:miter lim="800000"/>
              <a:headEnd/>
              <a:tailEnd/>
            </a:ln>
          </p:spPr>
        </p:pic>
      </p:grpSp>
      <p:sp>
        <p:nvSpPr>
          <p:cNvPr id="10" name="Textfeld 106"/>
          <p:cNvSpPr txBox="1">
            <a:spLocks noChangeArrowheads="1"/>
          </p:cNvSpPr>
          <p:nvPr/>
        </p:nvSpPr>
        <p:spPr bwMode="auto">
          <a:xfrm>
            <a:off x="273050" y="4148985"/>
            <a:ext cx="1889125" cy="461962"/>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ISO/IEC 20000</a:t>
            </a:r>
          </a:p>
        </p:txBody>
      </p:sp>
      <p:graphicFrame>
        <p:nvGraphicFramePr>
          <p:cNvPr id="11" name="Tabelle 10"/>
          <p:cNvGraphicFramePr>
            <a:graphicFrameLocks noGrp="1"/>
          </p:cNvGraphicFramePr>
          <p:nvPr>
            <p:extLst>
              <p:ext uri="{D42A27DB-BD31-4B8C-83A1-F6EECF244321}">
                <p14:modId xmlns:p14="http://schemas.microsoft.com/office/powerpoint/2010/main" val="920041823"/>
              </p:ext>
            </p:extLst>
          </p:nvPr>
        </p:nvGraphicFramePr>
        <p:xfrm>
          <a:off x="2417763" y="1689947"/>
          <a:ext cx="6315078" cy="4621627"/>
        </p:xfrm>
        <a:graphic>
          <a:graphicData uri="http://schemas.openxmlformats.org/drawingml/2006/table">
            <a:tbl>
              <a:tblPr bandRow="1">
                <a:tableStyleId>{5940675A-B579-460E-94D1-54222C63F5DA}</a:tableStyleId>
              </a:tblPr>
              <a:tblGrid>
                <a:gridCol w="3541761"/>
                <a:gridCol w="2773317"/>
              </a:tblGrid>
              <a:tr h="1268827">
                <a:tc>
                  <a:txBody>
                    <a:bodyPr/>
                    <a:lstStyle/>
                    <a:p>
                      <a:pPr>
                        <a:buFont typeface="Arial" pitchFamily="34" charset="0"/>
                        <a:buNone/>
                      </a:pPr>
                      <a:r>
                        <a:rPr lang="en-US" sz="1600" b="1" i="0" noProof="0" smtClean="0">
                          <a:latin typeface="+mn-lt"/>
                          <a:cs typeface="Arial" pitchFamily="34" charset="0"/>
                        </a:rPr>
                        <a:t>IT Infrastructure Library</a:t>
                      </a:r>
                      <a:r>
                        <a:rPr lang="en-US" sz="1600" b="1" i="0" baseline="0" noProof="0" smtClean="0">
                          <a:latin typeface="+mn-lt"/>
                          <a:cs typeface="Arial" pitchFamily="34" charset="0"/>
                        </a:rPr>
                        <a:t> (ITIL)</a:t>
                      </a:r>
                      <a:endParaRPr lang="en-US" sz="1600" b="1" i="0" noProof="0" smtClean="0">
                        <a:latin typeface="+mn-lt"/>
                        <a:cs typeface="Arial" pitchFamily="34" charset="0"/>
                      </a:endParaRPr>
                    </a:p>
                    <a:p>
                      <a:pPr>
                        <a:buFont typeface="Arial" pitchFamily="34" charset="0"/>
                        <a:buChar char="•"/>
                      </a:pPr>
                      <a:r>
                        <a:rPr lang="en-US" sz="1600" noProof="0" smtClean="0">
                          <a:latin typeface="+mn-lt"/>
                          <a:cs typeface="Arial" pitchFamily="34" charset="0"/>
                        </a:rPr>
                        <a:t> Number</a:t>
                      </a:r>
                      <a:r>
                        <a:rPr lang="en-US" sz="1600" baseline="0" noProof="0" smtClean="0">
                          <a:latin typeface="+mn-lt"/>
                          <a:cs typeface="Arial" pitchFamily="34" charset="0"/>
                        </a:rPr>
                        <a:t> of books with "g</a:t>
                      </a:r>
                      <a:r>
                        <a:rPr lang="en-US" sz="1600" noProof="0" smtClean="0">
                          <a:latin typeface="+mn-lt"/>
                          <a:cs typeface="Arial" pitchFamily="34" charset="0"/>
                        </a:rPr>
                        <a:t>ood practice" in IT Service Management</a:t>
                      </a:r>
                    </a:p>
                    <a:p>
                      <a:pPr>
                        <a:buFont typeface="Arial" pitchFamily="34" charset="0"/>
                        <a:buChar char="•"/>
                      </a:pPr>
                      <a:r>
                        <a:rPr lang="en-US" sz="1600" noProof="0" smtClean="0">
                          <a:latin typeface="+mn-lt"/>
                          <a:cs typeface="Arial" pitchFamily="34" charset="0"/>
                        </a:rPr>
                        <a:t> Slogan: "the key to managing IT services"</a:t>
                      </a:r>
                    </a:p>
                    <a:p>
                      <a:pPr>
                        <a:buFont typeface="Arial" pitchFamily="34" charset="0"/>
                        <a:buChar char="•"/>
                      </a:pPr>
                      <a:r>
                        <a:rPr lang="en-US" sz="1600" noProof="0" smtClean="0">
                          <a:latin typeface="+mn-lt"/>
                          <a:cs typeface="Arial" pitchFamily="34" charset="0"/>
                        </a:rPr>
                        <a:t> Descriptions of key</a:t>
                      </a:r>
                      <a:r>
                        <a:rPr lang="en-US" sz="1600" baseline="0" noProof="0" smtClean="0">
                          <a:latin typeface="+mn-lt"/>
                          <a:cs typeface="Arial" pitchFamily="34" charset="0"/>
                        </a:rPr>
                        <a:t> principles, concepts and processes in ITSM</a:t>
                      </a:r>
                      <a:endParaRPr lang="en-US" sz="1600" noProof="0" smtClean="0">
                        <a:latin typeface="+mn-lt"/>
                        <a:cs typeface="Arial" pitchFamily="34" charset="0"/>
                      </a:endParaRPr>
                    </a:p>
                  </a:txBody>
                  <a:tcPr/>
                </a:tc>
                <a:tc>
                  <a:txBody>
                    <a:bodyPr/>
                    <a:lstStyle/>
                    <a:p>
                      <a:pPr>
                        <a:buFont typeface="Arial" pitchFamily="34" charset="0"/>
                        <a:buNone/>
                      </a:pPr>
                      <a:endParaRPr lang="en-US" sz="1600" b="1" noProof="0" smtClean="0">
                        <a:latin typeface="+mn-lt"/>
                        <a:cs typeface="Arial" pitchFamily="34" charset="0"/>
                      </a:endParaRPr>
                    </a:p>
                    <a:p>
                      <a:pPr>
                        <a:buFont typeface="Arial" pitchFamily="34" charset="0"/>
                        <a:buChar char="•"/>
                      </a:pPr>
                      <a:r>
                        <a:rPr lang="en-US" sz="1600" b="0" noProof="0" smtClean="0">
                          <a:latin typeface="+mn-lt"/>
                          <a:cs typeface="Arial" pitchFamily="34" charset="0"/>
                        </a:rPr>
                        <a:t> Popular and wide-spread</a:t>
                      </a:r>
                      <a:r>
                        <a:rPr lang="en-US" sz="1600" b="0" baseline="0" noProof="0" smtClean="0">
                          <a:latin typeface="+mn-lt"/>
                          <a:cs typeface="Arial" pitchFamily="34" charset="0"/>
                        </a:rPr>
                        <a:t> framework</a:t>
                      </a:r>
                    </a:p>
                    <a:p>
                      <a:pPr>
                        <a:buFont typeface="Arial" pitchFamily="34" charset="0"/>
                        <a:buChar char="•"/>
                      </a:pPr>
                      <a:r>
                        <a:rPr lang="en-US" sz="1600" baseline="0" noProof="0" smtClean="0">
                          <a:latin typeface="+mn-lt"/>
                          <a:cs typeface="Arial" pitchFamily="34" charset="0"/>
                        </a:rPr>
                        <a:t> Not a "real" standard, but often regarded to as "de-facto standard"</a:t>
                      </a:r>
                    </a:p>
                    <a:p>
                      <a:pPr>
                        <a:buFont typeface="Arial" pitchFamily="34" charset="0"/>
                        <a:buChar char="•"/>
                      </a:pPr>
                      <a:r>
                        <a:rPr lang="en-US" sz="1600" baseline="0" noProof="0" smtClean="0">
                          <a:latin typeface="+mn-lt"/>
                          <a:cs typeface="Arial" pitchFamily="34" charset="0"/>
                        </a:rPr>
                        <a:t> 5 books released by the British Cabinet Office</a:t>
                      </a:r>
                      <a:endParaRPr lang="en-US" sz="1600" noProof="0">
                        <a:latin typeface="+mn-lt"/>
                        <a:cs typeface="Arial" pitchFamily="34" charset="0"/>
                      </a:endParaRPr>
                    </a:p>
                  </a:txBody>
                  <a:tcPr/>
                </a:tc>
              </a:tr>
              <a:tr h="1268827">
                <a:tc>
                  <a:txBody>
                    <a:bodyPr/>
                    <a:lstStyle/>
                    <a:p>
                      <a:r>
                        <a:rPr lang="en-US" sz="1600" b="1" i="0" noProof="0" smtClean="0">
                          <a:latin typeface="+mn-lt"/>
                          <a:cs typeface="Arial" pitchFamily="34" charset="0"/>
                        </a:rPr>
                        <a:t>ISO/IEC 20000</a:t>
                      </a:r>
                    </a:p>
                    <a:p>
                      <a:pPr>
                        <a:buFont typeface="Arial" pitchFamily="34" charset="0"/>
                        <a:buChar char="•"/>
                      </a:pPr>
                      <a:r>
                        <a:rPr lang="en-US" sz="1600" noProof="0" smtClean="0">
                          <a:latin typeface="+mn-lt"/>
                          <a:cs typeface="Arial" pitchFamily="34" charset="0"/>
                        </a:rPr>
                        <a:t> International standard for managing and delivering IT services</a:t>
                      </a:r>
                    </a:p>
                    <a:p>
                      <a:pPr>
                        <a:buFont typeface="Arial" pitchFamily="34" charset="0"/>
                        <a:buChar char="•"/>
                      </a:pPr>
                      <a:r>
                        <a:rPr lang="en-US" sz="1600" noProof="0" smtClean="0">
                          <a:latin typeface="+mn-lt"/>
                          <a:cs typeface="Arial" pitchFamily="34" charset="0"/>
                        </a:rPr>
                        <a:t> Requirements for</a:t>
                      </a:r>
                      <a:r>
                        <a:rPr lang="en-US" sz="1600" baseline="0" noProof="0" smtClean="0">
                          <a:latin typeface="+mn-lt"/>
                          <a:cs typeface="Arial" pitchFamily="34" charset="0"/>
                        </a:rPr>
                        <a:t> a service management system (SMS)</a:t>
                      </a:r>
                      <a:endParaRPr lang="en-US" sz="1600" noProof="0" smtClean="0">
                        <a:latin typeface="+mn-lt"/>
                        <a:cs typeface="Arial" pitchFamily="34" charset="0"/>
                      </a:endParaRPr>
                    </a:p>
                  </a:txBody>
                  <a:tcPr/>
                </a:tc>
                <a:tc>
                  <a:txBody>
                    <a:bodyPr/>
                    <a:lstStyle/>
                    <a:p>
                      <a:pPr>
                        <a:buFont typeface="Arial" pitchFamily="34" charset="0"/>
                        <a:buNone/>
                      </a:pPr>
                      <a:endParaRPr lang="en-US" sz="1600" noProof="0" smtClean="0">
                        <a:latin typeface="+mn-lt"/>
                        <a:cs typeface="Arial" pitchFamily="34" charset="0"/>
                      </a:endParaRPr>
                    </a:p>
                    <a:p>
                      <a:pPr>
                        <a:buFont typeface="Arial" pitchFamily="34" charset="0"/>
                        <a:buChar char="•"/>
                      </a:pPr>
                      <a:r>
                        <a:rPr lang="en-US" sz="1600" noProof="0" smtClean="0">
                          <a:latin typeface="+mn-lt"/>
                          <a:cs typeface="Arial" pitchFamily="34" charset="0"/>
                        </a:rPr>
                        <a:t> Developed by a joint committee (JTC) of ISO and IEC</a:t>
                      </a:r>
                    </a:p>
                    <a:p>
                      <a:pPr>
                        <a:buFont typeface="Arial" pitchFamily="34" charset="0"/>
                        <a:buChar char="•"/>
                      </a:pPr>
                      <a:r>
                        <a:rPr lang="en-US" sz="1600" noProof="0" smtClean="0">
                          <a:latin typeface="+mn-lt"/>
                          <a:cs typeface="Arial" pitchFamily="34" charset="0"/>
                        </a:rPr>
                        <a:t> Based on ITIL, BS 15000</a:t>
                      </a:r>
                    </a:p>
                    <a:p>
                      <a:pPr>
                        <a:buFont typeface="Arial" pitchFamily="34" charset="0"/>
                        <a:buChar char="•"/>
                      </a:pPr>
                      <a:r>
                        <a:rPr lang="en-US" sz="1600" b="0" noProof="0" smtClean="0">
                          <a:latin typeface="+mn-lt"/>
                          <a:cs typeface="Arial" pitchFamily="34" charset="0"/>
                        </a:rPr>
                        <a:t> Auditable, certifiable</a:t>
                      </a:r>
                      <a:endParaRPr lang="en-US" sz="1600" b="0" noProof="0">
                        <a:latin typeface="+mn-lt"/>
                        <a:cs typeface="Arial" pitchFamily="34" charset="0"/>
                      </a:endParaRPr>
                    </a:p>
                  </a:txBody>
                  <a:tcPr/>
                </a:tc>
              </a:tr>
              <a:tr h="1268827">
                <a:tc>
                  <a:txBody>
                    <a:bodyPr/>
                    <a:lstStyle/>
                    <a:p>
                      <a:r>
                        <a:rPr lang="en-US" sz="1600" b="1" i="0" noProof="0" smtClean="0">
                          <a:latin typeface="+mn-lt"/>
                          <a:cs typeface="Arial" pitchFamily="34" charset="0"/>
                        </a:rPr>
                        <a:t>Control Objectives for Information and Related Technologies (COBIT)</a:t>
                      </a:r>
                    </a:p>
                    <a:p>
                      <a:pPr>
                        <a:buFont typeface="Arial" pitchFamily="34" charset="0"/>
                        <a:buChar char="•"/>
                      </a:pPr>
                      <a:r>
                        <a:rPr lang="en-US" sz="1600" noProof="0" smtClean="0">
                          <a:latin typeface="+mn-lt"/>
                          <a:cs typeface="Arial" pitchFamily="34" charset="0"/>
                        </a:rPr>
                        <a:t> Framework</a:t>
                      </a:r>
                      <a:r>
                        <a:rPr lang="en-US" sz="1600" baseline="0" noProof="0" smtClean="0">
                          <a:latin typeface="+mn-lt"/>
                          <a:cs typeface="Arial" pitchFamily="34" charset="0"/>
                        </a:rPr>
                        <a:t> for g</a:t>
                      </a:r>
                      <a:r>
                        <a:rPr lang="en-US" sz="1600" noProof="0" smtClean="0">
                          <a:latin typeface="+mn-lt"/>
                          <a:cs typeface="Arial" pitchFamily="34" charset="0"/>
                        </a:rPr>
                        <a:t>overnance and management of enterprise IT</a:t>
                      </a:r>
                    </a:p>
                  </a:txBody>
                  <a:tcPr/>
                </a:tc>
                <a:tc>
                  <a:txBody>
                    <a:bodyPr/>
                    <a:lstStyle/>
                    <a:p>
                      <a:pPr>
                        <a:buFont typeface="Arial" pitchFamily="34" charset="0"/>
                        <a:buNone/>
                      </a:pPr>
                      <a:endParaRPr lang="en-US" sz="1600" noProof="0" smtClean="0">
                        <a:latin typeface="+mn-lt"/>
                        <a:cs typeface="Arial" pitchFamily="34" charset="0"/>
                      </a:endParaRPr>
                    </a:p>
                    <a:p>
                      <a:pPr>
                        <a:buFont typeface="Arial" pitchFamily="34" charset="0"/>
                        <a:buChar char="•"/>
                      </a:pPr>
                      <a:r>
                        <a:rPr lang="en-US" sz="1600" noProof="0" smtClean="0">
                          <a:latin typeface="+mn-lt"/>
                          <a:cs typeface="Arial" pitchFamily="34" charset="0"/>
                        </a:rPr>
                        <a:t> Developed</a:t>
                      </a:r>
                      <a:r>
                        <a:rPr lang="en-US" sz="1600" baseline="0" noProof="0" smtClean="0">
                          <a:latin typeface="+mn-lt"/>
                          <a:cs typeface="Arial" pitchFamily="34" charset="0"/>
                        </a:rPr>
                        <a:t> by ISACA</a:t>
                      </a:r>
                      <a:endParaRPr lang="en-US" sz="1600" b="1" baseline="0" noProof="0">
                        <a:latin typeface="+mn-lt"/>
                        <a:cs typeface="Arial" pitchFamily="34" charset="0"/>
                      </a:endParaRPr>
                    </a:p>
                    <a:p>
                      <a:pPr>
                        <a:buFont typeface="Arial" pitchFamily="34" charset="0"/>
                        <a:buChar char="•"/>
                      </a:pPr>
                      <a:r>
                        <a:rPr lang="en-US" sz="1600" b="0" baseline="0" noProof="0">
                          <a:latin typeface="+mn-lt"/>
                          <a:cs typeface="Arial" pitchFamily="34" charset="0"/>
                        </a:rPr>
                        <a:t> </a:t>
                      </a:r>
                      <a:r>
                        <a:rPr lang="en-US" sz="1600" b="0" baseline="0" noProof="0" smtClean="0">
                          <a:latin typeface="+mn-lt"/>
                          <a:cs typeface="Arial" pitchFamily="34" charset="0"/>
                        </a:rPr>
                        <a:t>can be combined with ITIL and ISO/IEC 20000</a:t>
                      </a:r>
                    </a:p>
                  </a:txBody>
                  <a:tcPr/>
                </a:tc>
              </a:tr>
            </a:tbl>
          </a:graphicData>
        </a:graphic>
      </p:graphicFrame>
      <p:pic>
        <p:nvPicPr>
          <p:cNvPr id="12" name="Picture 2"/>
          <p:cNvPicPr>
            <a:picLocks noChangeAspect="1" noChangeArrowheads="1"/>
          </p:cNvPicPr>
          <p:nvPr/>
        </p:nvPicPr>
        <p:blipFill>
          <a:blip r:embed="rId5">
            <a:clrChange>
              <a:clrFrom>
                <a:srgbClr val="FFFFFF"/>
              </a:clrFrom>
              <a:clrTo>
                <a:srgbClr val="FFFFFF">
                  <a:alpha val="0"/>
                </a:srgbClr>
              </a:clrTo>
            </a:clrChange>
          </a:blip>
          <a:srcRect t="7143" r="9688" b="7143"/>
          <a:stretch>
            <a:fillRect/>
          </a:stretch>
        </p:blipFill>
        <p:spPr bwMode="auto">
          <a:xfrm>
            <a:off x="263525" y="5268172"/>
            <a:ext cx="2008188" cy="876300"/>
          </a:xfrm>
          <a:prstGeom prst="rect">
            <a:avLst/>
          </a:prstGeom>
          <a:noFill/>
          <a:ln w="9525">
            <a:noFill/>
            <a:miter lim="800000"/>
            <a:headEnd/>
            <a:tailEnd/>
          </a:ln>
        </p:spPr>
      </p:pic>
    </p:spTree>
    <p:extLst>
      <p:ext uri="{BB962C8B-B14F-4D97-AF65-F5344CB8AC3E}">
        <p14:creationId xmlns:p14="http://schemas.microsoft.com/office/powerpoint/2010/main" val="415237264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ISO 9000, ISO/IEC 27000, CMMI</a:t>
            </a:r>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127</a:t>
            </a:fld>
            <a:endParaRPr lang="en-US"/>
          </a:p>
        </p:txBody>
      </p:sp>
      <p:grpSp>
        <p:nvGrpSpPr>
          <p:cNvPr id="6" name="Gruppieren 7"/>
          <p:cNvGrpSpPr>
            <a:grpSpLocks/>
          </p:cNvGrpSpPr>
          <p:nvPr/>
        </p:nvGrpSpPr>
        <p:grpSpPr bwMode="auto">
          <a:xfrm>
            <a:off x="784225" y="3587332"/>
            <a:ext cx="839788" cy="1095375"/>
            <a:chOff x="6242106" y="1931967"/>
            <a:chExt cx="2455863" cy="3144837"/>
          </a:xfrm>
        </p:grpSpPr>
        <p:pic>
          <p:nvPicPr>
            <p:cNvPr id="7" name="Picture 2"/>
            <p:cNvPicPr>
              <a:picLocks noChangeAspect="1" noChangeArrowheads="1"/>
            </p:cNvPicPr>
            <p:nvPr/>
          </p:nvPicPr>
          <p:blipFill>
            <a:blip r:embed="rId2"/>
            <a:srcRect/>
            <a:stretch>
              <a:fillRect/>
            </a:stretch>
          </p:blipFill>
          <p:spPr bwMode="auto">
            <a:xfrm>
              <a:off x="6340531" y="1931967"/>
              <a:ext cx="2357438" cy="304165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6294494" y="1978004"/>
              <a:ext cx="2357437" cy="3040063"/>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6242106" y="2036742"/>
              <a:ext cx="2357438" cy="3040062"/>
            </a:xfrm>
            <a:prstGeom prst="rect">
              <a:avLst/>
            </a:prstGeom>
            <a:noFill/>
            <a:ln w="9525">
              <a:noFill/>
              <a:miter lim="800000"/>
              <a:headEnd/>
              <a:tailEnd/>
            </a:ln>
          </p:spPr>
        </p:pic>
      </p:grpSp>
      <p:sp>
        <p:nvSpPr>
          <p:cNvPr id="10" name="Textfeld 106"/>
          <p:cNvSpPr txBox="1">
            <a:spLocks noChangeArrowheads="1"/>
          </p:cNvSpPr>
          <p:nvPr/>
        </p:nvSpPr>
        <p:spPr bwMode="auto">
          <a:xfrm>
            <a:off x="273050" y="3928645"/>
            <a:ext cx="1888659" cy="461665"/>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ISO/IEC </a:t>
            </a:r>
            <a:r>
              <a:rPr lang="de-DE" sz="2400" b="1" smtClean="0">
                <a:latin typeface="Arial Narrow" pitchFamily="34" charset="0"/>
                <a:cs typeface="Arial" charset="0"/>
              </a:rPr>
              <a:t>27000</a:t>
            </a:r>
            <a:endParaRPr lang="de-DE" sz="2400" b="1">
              <a:latin typeface="Arial Narrow" pitchFamily="34" charset="0"/>
              <a:cs typeface="Arial"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4130693101"/>
              </p:ext>
            </p:extLst>
          </p:nvPr>
        </p:nvGraphicFramePr>
        <p:xfrm>
          <a:off x="2417763" y="1689947"/>
          <a:ext cx="6315078" cy="4621627"/>
        </p:xfrm>
        <a:graphic>
          <a:graphicData uri="http://schemas.openxmlformats.org/drawingml/2006/table">
            <a:tbl>
              <a:tblPr bandRow="1">
                <a:tableStyleId>{5940675A-B579-460E-94D1-54222C63F5DA}</a:tableStyleId>
              </a:tblPr>
              <a:tblGrid>
                <a:gridCol w="3541761"/>
                <a:gridCol w="2773317"/>
              </a:tblGrid>
              <a:tr h="1268827">
                <a:tc>
                  <a:txBody>
                    <a:bodyPr/>
                    <a:lstStyle/>
                    <a:p>
                      <a:pPr>
                        <a:buFont typeface="Arial" pitchFamily="34" charset="0"/>
                        <a:buNone/>
                      </a:pPr>
                      <a:r>
                        <a:rPr lang="en-US" sz="1600" b="1" i="0" noProof="0" smtClean="0">
                          <a:latin typeface="+mn-lt"/>
                          <a:cs typeface="Arial" pitchFamily="34" charset="0"/>
                        </a:rPr>
                        <a:t>ISO 9000</a:t>
                      </a:r>
                    </a:p>
                    <a:p>
                      <a:pPr>
                        <a:buFont typeface="Arial" pitchFamily="34" charset="0"/>
                        <a:buChar char="•"/>
                      </a:pPr>
                      <a:r>
                        <a:rPr lang="en-US" sz="1600" noProof="0" smtClean="0">
                          <a:latin typeface="+mn-lt"/>
                          <a:cs typeface="Arial" pitchFamily="34" charset="0"/>
                        </a:rPr>
                        <a:t> International standard for quality management</a:t>
                      </a:r>
                    </a:p>
                    <a:p>
                      <a:pPr>
                        <a:buFont typeface="Arial" pitchFamily="34" charset="0"/>
                        <a:buChar char="•"/>
                      </a:pPr>
                      <a:r>
                        <a:rPr lang="en-US" sz="1600" noProof="0" smtClean="0">
                          <a:latin typeface="+mn-lt"/>
                          <a:cs typeface="Arial" pitchFamily="34" charset="0"/>
                        </a:rPr>
                        <a:t> Quality management principles</a:t>
                      </a:r>
                    </a:p>
                    <a:p>
                      <a:pPr>
                        <a:buFont typeface="Arial" pitchFamily="34" charset="0"/>
                        <a:buChar char="•"/>
                      </a:pPr>
                      <a:r>
                        <a:rPr lang="en-US" sz="1600" noProof="0" smtClean="0">
                          <a:latin typeface="+mn-lt"/>
                          <a:cs typeface="Arial" pitchFamily="34" charset="0"/>
                        </a:rPr>
                        <a:t> Requirements for a quality management system</a:t>
                      </a:r>
                    </a:p>
                  </a:txBody>
                  <a:tcPr/>
                </a:tc>
                <a:tc>
                  <a:txBody>
                    <a:bodyPr/>
                    <a:lstStyle/>
                    <a:p>
                      <a:pPr>
                        <a:buFont typeface="Arial" pitchFamily="34" charset="0"/>
                        <a:buNone/>
                      </a:pPr>
                      <a:endParaRPr lang="en-US" sz="1600" b="1" noProof="0" smtClean="0">
                        <a:latin typeface="+mn-lt"/>
                        <a:cs typeface="Arial" pitchFamily="34" charset="0"/>
                      </a:endParaRPr>
                    </a:p>
                    <a:p>
                      <a:pPr>
                        <a:buFont typeface="Arial" pitchFamily="34" charset="0"/>
                        <a:buChar char="•"/>
                      </a:pPr>
                      <a:r>
                        <a:rPr lang="en-US" sz="1600" b="0" noProof="0" smtClean="0">
                          <a:latin typeface="+mn-lt"/>
                          <a:cs typeface="Arial" pitchFamily="34" charset="0"/>
                        </a:rPr>
                        <a:t> Applicable</a:t>
                      </a:r>
                      <a:r>
                        <a:rPr lang="en-US" sz="1600" b="0" baseline="0" noProof="0" smtClean="0">
                          <a:latin typeface="+mn-lt"/>
                          <a:cs typeface="Arial" pitchFamily="34" charset="0"/>
                        </a:rPr>
                        <a:t> to a</a:t>
                      </a:r>
                      <a:r>
                        <a:rPr lang="en-US" sz="1600" b="0" noProof="0" smtClean="0">
                          <a:latin typeface="+mn-lt"/>
                          <a:cs typeface="Arial" pitchFamily="34" charset="0"/>
                        </a:rPr>
                        <a:t>ll organizations and branches</a:t>
                      </a:r>
                    </a:p>
                    <a:p>
                      <a:pPr>
                        <a:buFont typeface="Arial" pitchFamily="34" charset="0"/>
                        <a:buChar char="•"/>
                      </a:pPr>
                      <a:r>
                        <a:rPr lang="en-US" sz="1600" b="0" noProof="0" smtClean="0">
                          <a:latin typeface="+mn-lt"/>
                          <a:cs typeface="Arial" pitchFamily="34" charset="0"/>
                        </a:rPr>
                        <a:t> Auditable, certifiable</a:t>
                      </a:r>
                    </a:p>
                    <a:p>
                      <a:pPr>
                        <a:buFont typeface="Arial" pitchFamily="34" charset="0"/>
                        <a:buChar char="•"/>
                      </a:pPr>
                      <a:r>
                        <a:rPr lang="en-US" sz="1600" b="0" noProof="0" smtClean="0">
                          <a:latin typeface="+mn-lt"/>
                          <a:cs typeface="Arial" pitchFamily="34" charset="0"/>
                        </a:rPr>
                        <a:t> Several documents</a:t>
                      </a:r>
                      <a:endParaRPr lang="en-US" sz="1600" b="0" noProof="0">
                        <a:latin typeface="+mn-lt"/>
                        <a:cs typeface="Arial" pitchFamily="34" charset="0"/>
                      </a:endParaRPr>
                    </a:p>
                  </a:txBody>
                  <a:tcPr/>
                </a:tc>
              </a:tr>
              <a:tr h="1268827">
                <a:tc>
                  <a:txBody>
                    <a:bodyPr/>
                    <a:lstStyle/>
                    <a:p>
                      <a:r>
                        <a:rPr lang="en-US" sz="1600" b="1" i="0" noProof="0" smtClean="0">
                          <a:latin typeface="+mn-lt"/>
                          <a:cs typeface="Arial" pitchFamily="34" charset="0"/>
                        </a:rPr>
                        <a:t>ISO/IEC 27000</a:t>
                      </a:r>
                    </a:p>
                    <a:p>
                      <a:pPr>
                        <a:buFont typeface="Arial" pitchFamily="34" charset="0"/>
                        <a:buChar char="•"/>
                      </a:pPr>
                      <a:r>
                        <a:rPr lang="en-US" sz="1600" noProof="0" smtClean="0">
                          <a:latin typeface="+mn-lt"/>
                          <a:cs typeface="Arial" pitchFamily="34" charset="0"/>
                        </a:rPr>
                        <a:t> International standard for information</a:t>
                      </a:r>
                      <a:r>
                        <a:rPr lang="en-US" sz="1600" baseline="0" noProof="0" smtClean="0">
                          <a:latin typeface="+mn-lt"/>
                          <a:cs typeface="Arial" pitchFamily="34" charset="0"/>
                        </a:rPr>
                        <a:t> security management</a:t>
                      </a:r>
                      <a:endParaRPr lang="en-US" sz="1600" noProof="0" smtClean="0">
                        <a:latin typeface="+mn-lt"/>
                        <a:cs typeface="Arial" pitchFamily="34" charset="0"/>
                      </a:endParaRPr>
                    </a:p>
                    <a:p>
                      <a:pPr>
                        <a:buFont typeface="Arial" pitchFamily="34" charset="0"/>
                        <a:buChar char="•"/>
                      </a:pPr>
                      <a:r>
                        <a:rPr lang="en-US" sz="1600" noProof="0" smtClean="0">
                          <a:latin typeface="+mn-lt"/>
                          <a:cs typeface="Arial" pitchFamily="34" charset="0"/>
                        </a:rPr>
                        <a:t> Requirements for an</a:t>
                      </a:r>
                      <a:r>
                        <a:rPr lang="en-US" sz="1600" baseline="0" noProof="0" smtClean="0">
                          <a:latin typeface="+mn-lt"/>
                          <a:cs typeface="Arial" pitchFamily="34" charset="0"/>
                        </a:rPr>
                        <a:t> information security management system (ISMS)</a:t>
                      </a:r>
                    </a:p>
                    <a:p>
                      <a:pPr>
                        <a:buFont typeface="Arial" pitchFamily="34" charset="0"/>
                        <a:buChar char="•"/>
                      </a:pPr>
                      <a:r>
                        <a:rPr lang="en-US" sz="1600" baseline="0" noProof="0" smtClean="0">
                          <a:latin typeface="+mn-lt"/>
                          <a:cs typeface="Arial" pitchFamily="34" charset="0"/>
                        </a:rPr>
                        <a:t> More than 100 security controls</a:t>
                      </a:r>
                      <a:endParaRPr lang="en-US" sz="1600" noProof="0" smtClean="0">
                        <a:latin typeface="+mn-lt"/>
                        <a:cs typeface="Arial" pitchFamily="34" charset="0"/>
                      </a:endParaRPr>
                    </a:p>
                  </a:txBody>
                  <a:tcPr/>
                </a:tc>
                <a:tc>
                  <a:txBody>
                    <a:bodyPr/>
                    <a:lstStyle/>
                    <a:p>
                      <a:pPr>
                        <a:buFont typeface="Arial" pitchFamily="34" charset="0"/>
                        <a:buNone/>
                      </a:pPr>
                      <a:endParaRPr lang="en-US" sz="1600" noProof="0" smtClean="0">
                        <a:latin typeface="+mn-lt"/>
                        <a:cs typeface="Arial" pitchFamily="34" charset="0"/>
                      </a:endParaRPr>
                    </a:p>
                    <a:p>
                      <a:pPr>
                        <a:buFont typeface="Arial" pitchFamily="34" charset="0"/>
                        <a:buChar char="•"/>
                      </a:pPr>
                      <a:r>
                        <a:rPr lang="en-US" sz="1600" b="0" noProof="0" smtClean="0">
                          <a:latin typeface="+mn-lt"/>
                          <a:cs typeface="Arial" pitchFamily="34" charset="0"/>
                        </a:rPr>
                        <a:t> Applicable</a:t>
                      </a:r>
                      <a:r>
                        <a:rPr lang="en-US" sz="1600" b="0" baseline="0" noProof="0" smtClean="0">
                          <a:latin typeface="+mn-lt"/>
                          <a:cs typeface="Arial" pitchFamily="34" charset="0"/>
                        </a:rPr>
                        <a:t> to a</a:t>
                      </a:r>
                      <a:r>
                        <a:rPr lang="en-US" sz="1600" b="0" noProof="0" smtClean="0">
                          <a:latin typeface="+mn-lt"/>
                          <a:cs typeface="Arial" pitchFamily="34" charset="0"/>
                        </a:rPr>
                        <a:t>ll organizations and branches</a:t>
                      </a:r>
                    </a:p>
                    <a:p>
                      <a:pPr>
                        <a:buFont typeface="Arial" pitchFamily="34" charset="0"/>
                        <a:buChar char="•"/>
                      </a:pPr>
                      <a:r>
                        <a:rPr lang="en-US" sz="1600" b="0" noProof="0" smtClean="0">
                          <a:latin typeface="+mn-lt"/>
                          <a:cs typeface="Arial" pitchFamily="34" charset="0"/>
                        </a:rPr>
                        <a:t> Auditable, certifiable</a:t>
                      </a:r>
                    </a:p>
                    <a:p>
                      <a:pPr>
                        <a:buFont typeface="Arial" pitchFamily="34" charset="0"/>
                        <a:buChar char="•"/>
                      </a:pPr>
                      <a:r>
                        <a:rPr lang="en-US" sz="1600" noProof="0" smtClean="0">
                          <a:latin typeface="+mn-lt"/>
                          <a:cs typeface="Arial" pitchFamily="34" charset="0"/>
                        </a:rPr>
                        <a:t> Based on BS 7799</a:t>
                      </a:r>
                    </a:p>
                    <a:p>
                      <a:pPr>
                        <a:buFont typeface="Arial" pitchFamily="34" charset="0"/>
                        <a:buChar char="•"/>
                      </a:pPr>
                      <a:r>
                        <a:rPr lang="en-US" sz="1600" b="0" noProof="0" smtClean="0">
                          <a:latin typeface="+mn-lt"/>
                          <a:cs typeface="Arial" pitchFamily="34" charset="0"/>
                        </a:rPr>
                        <a:t> Auditable, certifiable</a:t>
                      </a:r>
                    </a:p>
                    <a:p>
                      <a:pPr>
                        <a:buFont typeface="Arial" pitchFamily="34" charset="0"/>
                        <a:buChar char="•"/>
                      </a:pPr>
                      <a:r>
                        <a:rPr lang="en-US" sz="1600" b="0" noProof="0" smtClean="0">
                          <a:latin typeface="+mn-lt"/>
                          <a:cs typeface="Arial" pitchFamily="34" charset="0"/>
                        </a:rPr>
                        <a:t> Several documents</a:t>
                      </a:r>
                      <a:endParaRPr lang="en-US" sz="1600" b="0" noProof="0">
                        <a:latin typeface="+mn-lt"/>
                        <a:cs typeface="Arial" pitchFamily="34" charset="0"/>
                      </a:endParaRPr>
                    </a:p>
                  </a:txBody>
                  <a:tcPr/>
                </a:tc>
              </a:tr>
              <a:tr h="1268827">
                <a:tc>
                  <a:txBody>
                    <a:bodyPr/>
                    <a:lstStyle/>
                    <a:p>
                      <a:r>
                        <a:rPr lang="en-US" sz="1600" b="1" i="0" noProof="0" smtClean="0">
                          <a:latin typeface="+mn-lt"/>
                          <a:cs typeface="Arial" pitchFamily="34" charset="0"/>
                        </a:rPr>
                        <a:t>Capability Maturity Model Integration</a:t>
                      </a:r>
                    </a:p>
                    <a:p>
                      <a:pPr>
                        <a:buFont typeface="Arial" pitchFamily="34" charset="0"/>
                        <a:buChar char="•"/>
                      </a:pPr>
                      <a:r>
                        <a:rPr lang="en-US" sz="1600" noProof="0" smtClean="0">
                          <a:latin typeface="+mn-lt"/>
                          <a:cs typeface="Arial" pitchFamily="34" charset="0"/>
                        </a:rPr>
                        <a:t> Maturity and capability model</a:t>
                      </a:r>
                      <a:endParaRPr lang="en-US" sz="1600" baseline="0" noProof="0" smtClean="0">
                        <a:latin typeface="+mn-lt"/>
                        <a:cs typeface="Arial" pitchFamily="34" charset="0"/>
                      </a:endParaRPr>
                    </a:p>
                    <a:p>
                      <a:pPr>
                        <a:buFont typeface="Arial" pitchFamily="34" charset="0"/>
                        <a:buChar char="•"/>
                      </a:pPr>
                      <a:r>
                        <a:rPr lang="en-US" sz="1600" baseline="0" noProof="0" smtClean="0">
                          <a:latin typeface="+mn-lt"/>
                          <a:ea typeface="ＭＳ Ｐゴシック"/>
                          <a:cs typeface="Arial" pitchFamily="34" charset="0"/>
                        </a:rPr>
                        <a:t> </a:t>
                      </a:r>
                      <a:r>
                        <a:rPr lang="en-US" sz="1600" noProof="0" smtClean="0">
                          <a:ea typeface="ＭＳ Ｐゴシック"/>
                          <a:cs typeface="ＭＳ Ｐゴシック"/>
                        </a:rPr>
                        <a:t>Organizational maturity assessment</a:t>
                      </a:r>
                    </a:p>
                  </a:txBody>
                  <a:tcPr/>
                </a:tc>
                <a:tc>
                  <a:txBody>
                    <a:bodyPr/>
                    <a:lstStyle/>
                    <a:p>
                      <a:pPr>
                        <a:buFont typeface="Arial" pitchFamily="34" charset="0"/>
                        <a:buNone/>
                      </a:pPr>
                      <a:endParaRPr lang="en-US" sz="1600" noProof="0" smtClean="0">
                        <a:latin typeface="+mn-lt"/>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noProof="0" smtClean="0">
                          <a:latin typeface="+mn-lt"/>
                          <a:cs typeface="Arial" pitchFamily="34" charset="0"/>
                        </a:rPr>
                        <a:t> Developed</a:t>
                      </a:r>
                      <a:r>
                        <a:rPr lang="en-US" sz="1600" baseline="0" noProof="0" smtClean="0">
                          <a:latin typeface="+mn-lt"/>
                          <a:cs typeface="Arial" pitchFamily="34" charset="0"/>
                        </a:rPr>
                        <a:t> by </a:t>
                      </a:r>
                      <a:r>
                        <a:rPr lang="en-US" sz="1600" noProof="0" smtClean="0">
                          <a:ea typeface="ＭＳ Ｐゴシック"/>
                          <a:cs typeface="ＭＳ Ｐゴシック"/>
                        </a:rPr>
                        <a:t>SEI (Software Engineering Institute), Carnegie Mellon University</a:t>
                      </a:r>
                    </a:p>
                  </a:txBody>
                  <a:tcPr/>
                </a:tc>
              </a:tr>
            </a:tbl>
          </a:graphicData>
        </a:graphic>
      </p:graphicFrame>
      <p:grpSp>
        <p:nvGrpSpPr>
          <p:cNvPr id="13" name="Gruppieren 7"/>
          <p:cNvGrpSpPr>
            <a:grpSpLocks/>
          </p:cNvGrpSpPr>
          <p:nvPr/>
        </p:nvGrpSpPr>
        <p:grpSpPr bwMode="auto">
          <a:xfrm>
            <a:off x="782387" y="1914675"/>
            <a:ext cx="839788" cy="1095375"/>
            <a:chOff x="6242106" y="1931967"/>
            <a:chExt cx="2455863" cy="3144837"/>
          </a:xfrm>
        </p:grpSpPr>
        <p:pic>
          <p:nvPicPr>
            <p:cNvPr id="14" name="Picture 2"/>
            <p:cNvPicPr>
              <a:picLocks noChangeAspect="1" noChangeArrowheads="1"/>
            </p:cNvPicPr>
            <p:nvPr/>
          </p:nvPicPr>
          <p:blipFill>
            <a:blip r:embed="rId2"/>
            <a:srcRect/>
            <a:stretch>
              <a:fillRect/>
            </a:stretch>
          </p:blipFill>
          <p:spPr bwMode="auto">
            <a:xfrm>
              <a:off x="6340531" y="1931967"/>
              <a:ext cx="2357438" cy="3041650"/>
            </a:xfrm>
            <a:prstGeom prst="rect">
              <a:avLst/>
            </a:prstGeom>
            <a:noFill/>
            <a:ln w="9525">
              <a:noFill/>
              <a:miter lim="800000"/>
              <a:headEnd/>
              <a:tailEnd/>
            </a:ln>
          </p:spPr>
        </p:pic>
        <p:pic>
          <p:nvPicPr>
            <p:cNvPr id="15" name="Picture 2"/>
            <p:cNvPicPr>
              <a:picLocks noChangeAspect="1" noChangeArrowheads="1"/>
            </p:cNvPicPr>
            <p:nvPr/>
          </p:nvPicPr>
          <p:blipFill>
            <a:blip r:embed="rId3"/>
            <a:srcRect/>
            <a:stretch>
              <a:fillRect/>
            </a:stretch>
          </p:blipFill>
          <p:spPr bwMode="auto">
            <a:xfrm>
              <a:off x="6294494" y="1978004"/>
              <a:ext cx="2357437" cy="3040063"/>
            </a:xfrm>
            <a:prstGeom prst="rect">
              <a:avLst/>
            </a:prstGeom>
            <a:noFill/>
            <a:ln w="9525">
              <a:noFill/>
              <a:miter lim="800000"/>
              <a:headEnd/>
              <a:tailEnd/>
            </a:ln>
          </p:spPr>
        </p:pic>
        <p:pic>
          <p:nvPicPr>
            <p:cNvPr id="16" name="Picture 2"/>
            <p:cNvPicPr>
              <a:picLocks noChangeAspect="1" noChangeArrowheads="1"/>
            </p:cNvPicPr>
            <p:nvPr/>
          </p:nvPicPr>
          <p:blipFill>
            <a:blip r:embed="rId3"/>
            <a:srcRect/>
            <a:stretch>
              <a:fillRect/>
            </a:stretch>
          </p:blipFill>
          <p:spPr bwMode="auto">
            <a:xfrm>
              <a:off x="6242106" y="2036742"/>
              <a:ext cx="2357438" cy="3040062"/>
            </a:xfrm>
            <a:prstGeom prst="rect">
              <a:avLst/>
            </a:prstGeom>
            <a:noFill/>
            <a:ln w="9525">
              <a:noFill/>
              <a:miter lim="800000"/>
              <a:headEnd/>
              <a:tailEnd/>
            </a:ln>
          </p:spPr>
        </p:pic>
      </p:grpSp>
      <p:sp>
        <p:nvSpPr>
          <p:cNvPr id="17" name="Textfeld 106"/>
          <p:cNvSpPr txBox="1">
            <a:spLocks noChangeArrowheads="1"/>
          </p:cNvSpPr>
          <p:nvPr/>
        </p:nvSpPr>
        <p:spPr bwMode="auto">
          <a:xfrm>
            <a:off x="546637" y="2255988"/>
            <a:ext cx="1255472" cy="461665"/>
          </a:xfrm>
          <a:prstGeom prst="rect">
            <a:avLst/>
          </a:prstGeom>
          <a:noFill/>
          <a:ln w="9525">
            <a:noFill/>
            <a:miter lim="800000"/>
            <a:headEnd/>
            <a:tailEnd/>
          </a:ln>
        </p:spPr>
        <p:txBody>
          <a:bodyPr wrap="none">
            <a:spAutoFit/>
          </a:bodyPr>
          <a:lstStyle/>
          <a:p>
            <a:r>
              <a:rPr lang="de-DE" sz="2400" b="1" smtClean="0">
                <a:latin typeface="Arial Narrow" pitchFamily="34" charset="0"/>
                <a:cs typeface="Arial" charset="0"/>
              </a:rPr>
              <a:t>ISO 9000</a:t>
            </a:r>
            <a:endParaRPr lang="de-DE" sz="2400" b="1">
              <a:latin typeface="Arial Narrow" pitchFamily="34" charset="0"/>
              <a:cs typeface="Arial" charset="0"/>
            </a:endParaRPr>
          </a:p>
        </p:txBody>
      </p:sp>
      <p:pic>
        <p:nvPicPr>
          <p:cNvPr id="1026" name="Picture 2" descr="http://www.wibas.de/e20/e9074/e5749/cmmi-logo_d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947" y="5118516"/>
            <a:ext cx="1524000" cy="1238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699500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FitSM, ISO/IEC 20000 and ITIL</a:t>
            </a:r>
            <a:endParaRPr lang="en-GB" noProof="0"/>
          </a:p>
        </p:txBody>
      </p:sp>
      <p:pic>
        <p:nvPicPr>
          <p:cNvPr id="4" name="Picture 2"/>
          <p:cNvPicPr>
            <a:picLocks noChangeAspect="1" noChangeArrowheads="1"/>
          </p:cNvPicPr>
          <p:nvPr/>
        </p:nvPicPr>
        <p:blipFill>
          <a:blip r:embed="rId3"/>
          <a:srcRect l="10173" t="11037" r="8900" b="5481"/>
          <a:stretch>
            <a:fillRect/>
          </a:stretch>
        </p:blipFill>
        <p:spPr bwMode="auto">
          <a:xfrm>
            <a:off x="1116231" y="3805011"/>
            <a:ext cx="2774950" cy="1789113"/>
          </a:xfrm>
          <a:prstGeom prst="rect">
            <a:avLst/>
          </a:prstGeom>
          <a:noFill/>
          <a:ln w="12700">
            <a:solidFill>
              <a:schemeClr val="tx1"/>
            </a:solidFill>
            <a:miter lim="800000"/>
            <a:headEnd/>
            <a:tailEnd/>
          </a:ln>
        </p:spPr>
      </p:pic>
      <p:pic>
        <p:nvPicPr>
          <p:cNvPr id="5" name="Picture 2"/>
          <p:cNvPicPr>
            <a:picLocks noChangeAspect="1" noChangeArrowheads="1"/>
          </p:cNvPicPr>
          <p:nvPr/>
        </p:nvPicPr>
        <p:blipFill>
          <a:blip r:embed="rId3"/>
          <a:srcRect l="10173" t="11037" r="8900" b="5481"/>
          <a:stretch>
            <a:fillRect/>
          </a:stretch>
        </p:blipFill>
        <p:spPr bwMode="auto">
          <a:xfrm>
            <a:off x="897156" y="3622449"/>
            <a:ext cx="2774950" cy="1789112"/>
          </a:xfrm>
          <a:prstGeom prst="rect">
            <a:avLst/>
          </a:prstGeom>
          <a:noFill/>
          <a:ln w="12700">
            <a:solidFill>
              <a:schemeClr val="tx1"/>
            </a:solidFill>
            <a:miter lim="800000"/>
            <a:headEnd/>
            <a:tailEnd/>
          </a:ln>
        </p:spPr>
      </p:pic>
      <p:pic>
        <p:nvPicPr>
          <p:cNvPr id="6" name="Picture 2"/>
          <p:cNvPicPr>
            <a:picLocks noChangeAspect="1" noChangeArrowheads="1"/>
          </p:cNvPicPr>
          <p:nvPr/>
        </p:nvPicPr>
        <p:blipFill>
          <a:blip r:embed="rId3"/>
          <a:srcRect l="10173" t="11037" r="8900" b="5481"/>
          <a:stretch>
            <a:fillRect/>
          </a:stretch>
        </p:blipFill>
        <p:spPr bwMode="auto">
          <a:xfrm>
            <a:off x="267380" y="1699989"/>
            <a:ext cx="2774950" cy="1789113"/>
          </a:xfrm>
          <a:prstGeom prst="rect">
            <a:avLst/>
          </a:prstGeom>
          <a:noFill/>
          <a:ln w="12700">
            <a:solidFill>
              <a:schemeClr val="tx1"/>
            </a:solidFill>
            <a:miter lim="800000"/>
            <a:headEnd/>
            <a:tailEnd/>
          </a:ln>
        </p:spPr>
      </p:pic>
      <p:pic>
        <p:nvPicPr>
          <p:cNvPr id="7" name="Picture 5"/>
          <p:cNvPicPr>
            <a:picLocks noChangeAspect="1" noChangeArrowheads="1"/>
          </p:cNvPicPr>
          <p:nvPr/>
        </p:nvPicPr>
        <p:blipFill>
          <a:blip r:embed="rId4"/>
          <a:srcRect l="10648" t="10222" r="8424" b="6294"/>
          <a:stretch>
            <a:fillRect/>
          </a:stretch>
        </p:blipFill>
        <p:spPr bwMode="auto">
          <a:xfrm>
            <a:off x="267380" y="3881397"/>
            <a:ext cx="2774950" cy="1789112"/>
          </a:xfrm>
          <a:prstGeom prst="rect">
            <a:avLst/>
          </a:prstGeom>
          <a:noFill/>
          <a:ln w="12700">
            <a:solidFill>
              <a:schemeClr val="tx1"/>
            </a:solidFill>
            <a:miter lim="800000"/>
            <a:headEnd/>
            <a:tailEnd/>
          </a:ln>
        </p:spPr>
      </p:pic>
      <p:pic>
        <p:nvPicPr>
          <p:cNvPr id="8" name="Picture 4"/>
          <p:cNvPicPr>
            <a:picLocks noChangeAspect="1" noChangeArrowheads="1"/>
          </p:cNvPicPr>
          <p:nvPr/>
        </p:nvPicPr>
        <p:blipFill>
          <a:blip r:embed="rId5"/>
          <a:srcRect l="10335" t="11703" r="8739" b="6517"/>
          <a:stretch>
            <a:fillRect/>
          </a:stretch>
        </p:blipFill>
        <p:spPr bwMode="auto">
          <a:xfrm>
            <a:off x="678081" y="3403374"/>
            <a:ext cx="2774950" cy="1752600"/>
          </a:xfrm>
          <a:prstGeom prst="rect">
            <a:avLst/>
          </a:prstGeom>
          <a:noFill/>
          <a:ln w="12700">
            <a:solidFill>
              <a:schemeClr val="tx1"/>
            </a:solidFill>
            <a:miter lim="800000"/>
            <a:headEnd/>
            <a:tailEnd/>
          </a:ln>
        </p:spPr>
      </p:pic>
      <p:pic>
        <p:nvPicPr>
          <p:cNvPr id="9" name="Picture 3"/>
          <p:cNvPicPr>
            <a:picLocks noChangeAspect="1" noChangeArrowheads="1"/>
          </p:cNvPicPr>
          <p:nvPr/>
        </p:nvPicPr>
        <p:blipFill>
          <a:blip r:embed="rId6"/>
          <a:srcRect l="10335" t="11703" r="8739" b="4814"/>
          <a:stretch>
            <a:fillRect/>
          </a:stretch>
        </p:blipFill>
        <p:spPr bwMode="auto">
          <a:xfrm>
            <a:off x="422643" y="2124759"/>
            <a:ext cx="2774950" cy="1789112"/>
          </a:xfrm>
          <a:prstGeom prst="rect">
            <a:avLst/>
          </a:prstGeom>
          <a:noFill/>
          <a:ln w="12700">
            <a:solidFill>
              <a:schemeClr val="tx1"/>
            </a:solidFill>
            <a:miter lim="800000"/>
            <a:headEnd/>
            <a:tailEnd/>
          </a:ln>
        </p:spPr>
      </p:pic>
      <p:sp>
        <p:nvSpPr>
          <p:cNvPr id="11" name="Geschweifte Klammer rechts 12"/>
          <p:cNvSpPr>
            <a:spLocks/>
          </p:cNvSpPr>
          <p:nvPr/>
        </p:nvSpPr>
        <p:spPr bwMode="auto">
          <a:xfrm>
            <a:off x="3908632" y="1674368"/>
            <a:ext cx="657225" cy="4929187"/>
          </a:xfrm>
          <a:prstGeom prst="rightBrace">
            <a:avLst>
              <a:gd name="adj1" fmla="val 50833"/>
              <a:gd name="adj2" fmla="val 32774"/>
            </a:avLst>
          </a:prstGeom>
          <a:noFill/>
          <a:ln w="19050" algn="ctr">
            <a:solidFill>
              <a:schemeClr val="tx2"/>
            </a:solidFill>
            <a:round/>
            <a:headEnd/>
            <a:tailEnd/>
          </a:ln>
        </p:spPr>
        <p:txBody>
          <a:bodyPr anchor="ctr"/>
          <a:lstStyle/>
          <a:p>
            <a:pPr algn="ctr"/>
            <a:endParaRPr lang="de-DE"/>
          </a:p>
        </p:txBody>
      </p:sp>
      <p:sp>
        <p:nvSpPr>
          <p:cNvPr id="14" name="Textfeld 17"/>
          <p:cNvSpPr txBox="1">
            <a:spLocks noChangeArrowheads="1"/>
          </p:cNvSpPr>
          <p:nvPr/>
        </p:nvSpPr>
        <p:spPr bwMode="auto">
          <a:xfrm>
            <a:off x="423793" y="5709954"/>
            <a:ext cx="3089244" cy="892552"/>
          </a:xfrm>
          <a:prstGeom prst="rect">
            <a:avLst/>
          </a:prstGeom>
          <a:noFill/>
          <a:ln w="9525">
            <a:noFill/>
            <a:miter lim="800000"/>
            <a:headEnd/>
            <a:tailEnd/>
          </a:ln>
        </p:spPr>
        <p:txBody>
          <a:bodyPr wrap="none">
            <a:spAutoFit/>
          </a:bodyPr>
          <a:lstStyle/>
          <a:p>
            <a:pPr algn="ctr"/>
            <a:r>
              <a:rPr lang="en-US" sz="2000" b="1" smtClean="0">
                <a:latin typeface="+mj-lt"/>
                <a:cs typeface="Arial" charset="0"/>
              </a:rPr>
              <a:t>ITIL (good practices)</a:t>
            </a:r>
          </a:p>
          <a:p>
            <a:pPr>
              <a:buFont typeface="Arial" charset="0"/>
              <a:buChar char="•"/>
            </a:pPr>
            <a:r>
              <a:rPr lang="en-US" sz="1600" smtClean="0">
                <a:latin typeface="+mj-lt"/>
                <a:cs typeface="Arial" charset="0"/>
              </a:rPr>
              <a:t> </a:t>
            </a:r>
            <a:r>
              <a:rPr lang="en-US" sz="1600">
                <a:latin typeface="+mj-lt"/>
                <a:cs typeface="Arial" charset="0"/>
              </a:rPr>
              <a:t>A</a:t>
            </a:r>
            <a:r>
              <a:rPr lang="en-US" sz="1600" smtClean="0">
                <a:latin typeface="+mj-lt"/>
                <a:cs typeface="Arial" charset="0"/>
              </a:rPr>
              <a:t>bout 2,000 </a:t>
            </a:r>
            <a:r>
              <a:rPr lang="en-US" sz="1600">
                <a:latin typeface="+mj-lt"/>
                <a:cs typeface="Arial" charset="0"/>
              </a:rPr>
              <a:t>pages </a:t>
            </a:r>
            <a:r>
              <a:rPr lang="en-US" sz="1600" smtClean="0">
                <a:latin typeface="+mj-lt"/>
                <a:cs typeface="Arial" charset="0"/>
              </a:rPr>
              <a:t>(5 core books)</a:t>
            </a:r>
            <a:endParaRPr lang="en-US" sz="1600">
              <a:latin typeface="+mj-lt"/>
              <a:cs typeface="Arial" charset="0"/>
            </a:endParaRPr>
          </a:p>
          <a:p>
            <a:pPr>
              <a:buFont typeface="Arial" charset="0"/>
              <a:buChar char="•"/>
            </a:pPr>
            <a:r>
              <a:rPr lang="en-US" sz="1600" smtClean="0">
                <a:solidFill>
                  <a:schemeClr val="tx2"/>
                </a:solidFill>
                <a:latin typeface="+mj-lt"/>
                <a:cs typeface="Arial" charset="0"/>
              </a:rPr>
              <a:t> No requirements</a:t>
            </a:r>
            <a:endParaRPr lang="en-US" sz="1600">
              <a:solidFill>
                <a:schemeClr val="tx2"/>
              </a:solidFill>
              <a:latin typeface="+mj-lt"/>
              <a:cs typeface="Arial" charset="0"/>
            </a:endParaRPr>
          </a:p>
        </p:txBody>
      </p:sp>
      <p:sp>
        <p:nvSpPr>
          <p:cNvPr id="15" name="Textfeld 17"/>
          <p:cNvSpPr txBox="1">
            <a:spLocks noChangeArrowheads="1"/>
          </p:cNvSpPr>
          <p:nvPr/>
        </p:nvSpPr>
        <p:spPr bwMode="auto">
          <a:xfrm>
            <a:off x="4375540" y="4663563"/>
            <a:ext cx="2264746" cy="1384995"/>
          </a:xfrm>
          <a:prstGeom prst="rect">
            <a:avLst/>
          </a:prstGeom>
          <a:noFill/>
          <a:ln w="9525">
            <a:noFill/>
            <a:miter lim="800000"/>
            <a:headEnd/>
            <a:tailEnd/>
          </a:ln>
        </p:spPr>
        <p:txBody>
          <a:bodyPr wrap="square">
            <a:spAutoFit/>
          </a:bodyPr>
          <a:lstStyle/>
          <a:p>
            <a:pPr algn="ctr"/>
            <a:r>
              <a:rPr lang="en-US" sz="2000" b="1" smtClean="0">
                <a:latin typeface="+mj-lt"/>
                <a:cs typeface="Arial" charset="0"/>
              </a:rPr>
              <a:t>ISO/IEC 20000</a:t>
            </a:r>
          </a:p>
          <a:p>
            <a:pPr>
              <a:buFont typeface="Arial" charset="0"/>
              <a:buChar char="•"/>
            </a:pPr>
            <a:r>
              <a:rPr lang="en-US" sz="1600" smtClean="0">
                <a:latin typeface="+mj-lt"/>
                <a:cs typeface="Arial" charset="0"/>
              </a:rPr>
              <a:t> 136 pages (3 core documents)</a:t>
            </a:r>
            <a:endParaRPr lang="en-US" sz="1600">
              <a:latin typeface="+mj-lt"/>
              <a:cs typeface="Arial" charset="0"/>
            </a:endParaRPr>
          </a:p>
          <a:p>
            <a:pPr>
              <a:buFont typeface="Arial" charset="0"/>
              <a:buChar char="•"/>
            </a:pPr>
            <a:r>
              <a:rPr lang="en-US" sz="1600" smtClean="0">
                <a:solidFill>
                  <a:schemeClr val="tx2"/>
                </a:solidFill>
                <a:latin typeface="+mj-lt"/>
                <a:cs typeface="Arial" charset="0"/>
              </a:rPr>
              <a:t> 26 pages of requirements (part 1)</a:t>
            </a:r>
            <a:endParaRPr lang="en-US" sz="1600">
              <a:solidFill>
                <a:schemeClr val="tx2"/>
              </a:solidFill>
              <a:latin typeface="+mj-lt"/>
              <a:cs typeface="Arial"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8102" y="2367789"/>
            <a:ext cx="1350961" cy="1917905"/>
          </a:xfrm>
          <a:prstGeom prst="rect">
            <a:avLst/>
          </a:prstGeom>
          <a:noFill/>
          <a:ln w="127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9052" y="2095420"/>
            <a:ext cx="1350961" cy="1917905"/>
          </a:xfrm>
          <a:prstGeom prst="rect">
            <a:avLst/>
          </a:prstGeom>
          <a:noFill/>
          <a:ln w="127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 name="Picture 6"/>
          <p:cNvPicPr>
            <a:picLocks noChangeAspect="1" noChangeArrowheads="1"/>
          </p:cNvPicPr>
          <p:nvPr/>
        </p:nvPicPr>
        <p:blipFill>
          <a:blip r:embed="rId8"/>
          <a:srcRect l="30881" t="10222" r="29721" b="4591"/>
          <a:stretch>
            <a:fillRect/>
          </a:stretch>
        </p:blipFill>
        <p:spPr bwMode="auto">
          <a:xfrm>
            <a:off x="4832432" y="2766454"/>
            <a:ext cx="1350962" cy="1825625"/>
          </a:xfrm>
          <a:prstGeom prst="rect">
            <a:avLst/>
          </a:prstGeom>
          <a:noFill/>
          <a:ln w="12700">
            <a:solidFill>
              <a:schemeClr val="tx1"/>
            </a:solidFill>
            <a:miter lim="800000"/>
            <a:headEnd/>
            <a:tailEnd/>
          </a:ln>
        </p:spPr>
      </p:pic>
      <p:sp>
        <p:nvSpPr>
          <p:cNvPr id="19" name="Geschweifte Klammer rechts 12"/>
          <p:cNvSpPr>
            <a:spLocks/>
          </p:cNvSpPr>
          <p:nvPr/>
        </p:nvSpPr>
        <p:spPr bwMode="auto">
          <a:xfrm>
            <a:off x="6384121" y="1674368"/>
            <a:ext cx="657225" cy="4929187"/>
          </a:xfrm>
          <a:prstGeom prst="rightBrace">
            <a:avLst>
              <a:gd name="adj1" fmla="val 50833"/>
              <a:gd name="adj2" fmla="val 47792"/>
            </a:avLst>
          </a:prstGeom>
          <a:noFill/>
          <a:ln w="19050" algn="ctr">
            <a:solidFill>
              <a:schemeClr val="tx2"/>
            </a:solidFill>
            <a:round/>
            <a:headEnd/>
            <a:tailEnd/>
          </a:ln>
        </p:spPr>
        <p:txBody>
          <a:bodyPr anchor="ctr"/>
          <a:lstStyle/>
          <a:p>
            <a:pPr algn="ctr"/>
            <a:endParaRPr lang="de-DE"/>
          </a:p>
        </p:txBody>
      </p:sp>
      <p:sp>
        <p:nvSpPr>
          <p:cNvPr id="21" name="Textfeld 17"/>
          <p:cNvSpPr txBox="1">
            <a:spLocks noChangeArrowheads="1"/>
          </p:cNvSpPr>
          <p:nvPr/>
        </p:nvSpPr>
        <p:spPr bwMode="auto">
          <a:xfrm>
            <a:off x="6802707" y="4663563"/>
            <a:ext cx="2264746" cy="1384995"/>
          </a:xfrm>
          <a:prstGeom prst="rect">
            <a:avLst/>
          </a:prstGeom>
          <a:noFill/>
          <a:ln w="9525">
            <a:noFill/>
            <a:miter lim="800000"/>
            <a:headEnd/>
            <a:tailEnd/>
          </a:ln>
        </p:spPr>
        <p:txBody>
          <a:bodyPr wrap="square">
            <a:spAutoFit/>
          </a:bodyPr>
          <a:lstStyle/>
          <a:p>
            <a:pPr algn="ctr"/>
            <a:r>
              <a:rPr lang="en-US" sz="2000" b="1" err="1" smtClean="0">
                <a:latin typeface="+mj-lt"/>
                <a:cs typeface="Arial" charset="0"/>
              </a:rPr>
              <a:t>FitSM</a:t>
            </a:r>
            <a:endParaRPr lang="en-US" sz="2000" smtClean="0">
              <a:latin typeface="+mj-lt"/>
              <a:cs typeface="Arial" charset="0"/>
            </a:endParaRPr>
          </a:p>
          <a:p>
            <a:pPr>
              <a:buFont typeface="Arial" charset="0"/>
              <a:buChar char="•"/>
            </a:pPr>
            <a:r>
              <a:rPr lang="en-US" sz="1600" smtClean="0">
                <a:latin typeface="+mj-lt"/>
                <a:cs typeface="Arial" charset="0"/>
              </a:rPr>
              <a:t> 38 pages (4 core documents)</a:t>
            </a:r>
            <a:endParaRPr lang="en-US" sz="1600">
              <a:latin typeface="+mj-lt"/>
              <a:cs typeface="Arial" charset="0"/>
            </a:endParaRPr>
          </a:p>
          <a:p>
            <a:pPr>
              <a:buFont typeface="Arial" charset="0"/>
              <a:buChar char="•"/>
            </a:pPr>
            <a:r>
              <a:rPr lang="en-US" sz="1600">
                <a:solidFill>
                  <a:schemeClr val="tx2"/>
                </a:solidFill>
                <a:latin typeface="+mj-lt"/>
                <a:cs typeface="Arial" charset="0"/>
              </a:rPr>
              <a:t> </a:t>
            </a:r>
            <a:r>
              <a:rPr lang="en-US" sz="1600" smtClean="0">
                <a:solidFill>
                  <a:schemeClr val="tx2"/>
                </a:solidFill>
                <a:latin typeface="+mj-lt"/>
                <a:cs typeface="Arial" charset="0"/>
              </a:rPr>
              <a:t>9 pages of requirements (part 1)</a:t>
            </a:r>
          </a:p>
        </p:txBody>
      </p:sp>
      <p:sp>
        <p:nvSpPr>
          <p:cNvPr id="3" name="Foliennummernplatzhalter 2"/>
          <p:cNvSpPr>
            <a:spLocks noGrp="1"/>
          </p:cNvSpPr>
          <p:nvPr>
            <p:ph type="sldNum" sz="quarter" idx="12"/>
          </p:nvPr>
        </p:nvSpPr>
        <p:spPr/>
        <p:txBody>
          <a:bodyPr/>
          <a:lstStyle/>
          <a:p>
            <a:fld id="{43507AEB-23B8-F142-83A3-458C56B10093}" type="slidenum">
              <a:rPr lang="en-US" smtClean="0"/>
              <a:t>128</a:t>
            </a:fld>
            <a:endParaRPr lang="en-US"/>
          </a:p>
        </p:txBody>
      </p:sp>
      <p:pic>
        <p:nvPicPr>
          <p:cNvPr id="22" name="Picture 2" descr="Papier,Dokument,Text,vorne,Clip"/>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3981" y="3297303"/>
            <a:ext cx="866997" cy="1160568"/>
          </a:xfrm>
          <a:prstGeom prst="rect">
            <a:avLst/>
          </a:prstGeom>
          <a:solidFill>
            <a:schemeClr val="bg1"/>
          </a:solidFill>
          <a:extLst/>
        </p:spPr>
      </p:pic>
      <p:pic>
        <p:nvPicPr>
          <p:cNvPr id="20" name="Picture 2" descr="Papier,Dokument,Text,vorne,Clip"/>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1581" y="3431511"/>
            <a:ext cx="866997" cy="1160568"/>
          </a:xfrm>
          <a:prstGeom prst="rect">
            <a:avLst/>
          </a:prstGeom>
          <a:solidFill>
            <a:schemeClr val="bg1"/>
          </a:solidFill>
          <a:extLst/>
        </p:spPr>
      </p:pic>
    </p:spTree>
    <p:extLst>
      <p:ext uri="{BB962C8B-B14F-4D97-AF65-F5344CB8AC3E}">
        <p14:creationId xmlns:p14="http://schemas.microsoft.com/office/powerpoint/2010/main" val="423463208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812143"/>
            <a:ext cx="8229600" cy="1687285"/>
          </a:xfrm>
        </p:spPr>
        <p:txBody>
          <a:bodyPr>
            <a:normAutofit/>
          </a:bodyPr>
          <a:lstStyle/>
          <a:p>
            <a:pPr marL="0" indent="0" algn="ctr">
              <a:buNone/>
            </a:pPr>
            <a:r>
              <a:rPr lang="en-GB" b="1" i="1" smtClean="0">
                <a:solidFill>
                  <a:schemeClr val="accent1">
                    <a:lumMod val="75000"/>
                  </a:schemeClr>
                </a:solidFill>
              </a:rPr>
              <a:t>Some Sample Exam Questions?</a:t>
            </a:r>
          </a:p>
          <a:p>
            <a:pPr marL="0" indent="0" algn="ctr">
              <a:buNone/>
            </a:pPr>
            <a:r>
              <a:rPr lang="en-GB" b="1" i="1" smtClean="0">
                <a:solidFill>
                  <a:schemeClr val="accent1">
                    <a:lumMod val="75000"/>
                  </a:schemeClr>
                </a:solidFill>
              </a:rPr>
              <a:t>(extra few for exam prep)</a:t>
            </a:r>
            <a:endParaRPr lang="en-GB" b="1" i="1">
              <a:solidFill>
                <a:schemeClr val="accent1">
                  <a:lumMod val="75000"/>
                </a:schemeClr>
              </a:solidFill>
            </a:endParaRPr>
          </a:p>
        </p:txBody>
      </p:sp>
      <p:sp>
        <p:nvSpPr>
          <p:cNvPr id="4" name="Foliennummernplatzhalter 3"/>
          <p:cNvSpPr>
            <a:spLocks noGrp="1"/>
          </p:cNvSpPr>
          <p:nvPr>
            <p:ph type="sldNum" sz="quarter" idx="12"/>
          </p:nvPr>
        </p:nvSpPr>
        <p:spPr/>
        <p:txBody>
          <a:bodyPr/>
          <a:lstStyle/>
          <a:p>
            <a:fld id="{43507AEB-23B8-F142-83A3-458C56B10093}" type="slidenum">
              <a:rPr lang="en-US" smtClean="0"/>
              <a:t>129</a:t>
            </a:fld>
            <a:endParaRPr lang="en-US"/>
          </a:p>
        </p:txBody>
      </p:sp>
    </p:spTree>
    <p:extLst>
      <p:ext uri="{BB962C8B-B14F-4D97-AF65-F5344CB8AC3E}">
        <p14:creationId xmlns:p14="http://schemas.microsoft.com/office/powerpoint/2010/main" val="1532207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Service and value</a:t>
            </a:r>
            <a:endParaRPr lang="en-US" noProof="0"/>
          </a:p>
        </p:txBody>
      </p:sp>
      <p:sp>
        <p:nvSpPr>
          <p:cNvPr id="5" name="Inhaltsplatzhalter 4"/>
          <p:cNvSpPr>
            <a:spLocks noGrp="1"/>
          </p:cNvSpPr>
          <p:nvPr>
            <p:ph idx="1"/>
          </p:nvPr>
        </p:nvSpPr>
        <p:spPr/>
        <p:txBody>
          <a:bodyPr/>
          <a:lstStyle/>
          <a:p>
            <a:r>
              <a:rPr lang="en-US" b="1" dirty="0"/>
              <a:t>Service is…</a:t>
            </a:r>
          </a:p>
          <a:p>
            <a:pPr lvl="1"/>
            <a:r>
              <a:rPr lang="en-US" dirty="0"/>
              <a:t>… a means of delivering </a:t>
            </a:r>
            <a:r>
              <a:rPr lang="en-US" b="1" dirty="0"/>
              <a:t>value</a:t>
            </a:r>
            <a:r>
              <a:rPr lang="en-US" dirty="0"/>
              <a:t> to customers …</a:t>
            </a:r>
          </a:p>
          <a:p>
            <a:pPr lvl="1"/>
            <a:r>
              <a:rPr lang="en-US" dirty="0"/>
              <a:t>… by supporting them in </a:t>
            </a:r>
            <a:r>
              <a:rPr lang="en-US" b="1" dirty="0"/>
              <a:t>achieving</a:t>
            </a:r>
            <a:r>
              <a:rPr lang="en-US" dirty="0"/>
              <a:t> their </a:t>
            </a:r>
            <a:r>
              <a:rPr lang="en-US" b="1" dirty="0" smtClean="0"/>
              <a:t>goals</a:t>
            </a:r>
            <a:endParaRPr lang="en-US" dirty="0"/>
          </a:p>
          <a:p>
            <a:pPr lvl="1"/>
            <a:r>
              <a:rPr lang="mr-IN" dirty="0" smtClean="0"/>
              <a:t>…</a:t>
            </a:r>
            <a:r>
              <a:rPr lang="en-US" dirty="0" smtClean="0"/>
              <a:t> can be provided (sold) </a:t>
            </a:r>
            <a:r>
              <a:rPr lang="en-US" b="1" dirty="0" smtClean="0"/>
              <a:t>on its own</a:t>
            </a:r>
            <a:endParaRPr lang="en-US" dirty="0" smtClean="0"/>
          </a:p>
          <a:p>
            <a:r>
              <a:rPr lang="en-US" dirty="0" smtClean="0"/>
              <a:t>What </a:t>
            </a:r>
            <a:r>
              <a:rPr lang="en-US" dirty="0"/>
              <a:t>is value from a </a:t>
            </a:r>
            <a:r>
              <a:rPr lang="en-US" dirty="0" smtClean="0"/>
              <a:t>customer perspective</a:t>
            </a:r>
            <a:r>
              <a:rPr lang="en-US" dirty="0"/>
              <a:t>?</a:t>
            </a:r>
          </a:p>
          <a:p>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13</a:t>
            </a:fld>
            <a:endParaRPr lang="en-US"/>
          </a:p>
        </p:txBody>
      </p:sp>
      <p:graphicFrame>
        <p:nvGraphicFramePr>
          <p:cNvPr id="8" name="Diagramm 7"/>
          <p:cNvGraphicFramePr/>
          <p:nvPr>
            <p:extLst>
              <p:ext uri="{D42A27DB-BD31-4B8C-83A1-F6EECF244321}">
                <p14:modId xmlns:p14="http://schemas.microsoft.com/office/powerpoint/2010/main" val="3695819054"/>
              </p:ext>
            </p:extLst>
          </p:nvPr>
        </p:nvGraphicFramePr>
        <p:xfrm>
          <a:off x="1066752" y="3843854"/>
          <a:ext cx="6789747" cy="222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7"/>
          <p:cNvSpPr txBox="1">
            <a:spLocks noChangeArrowheads="1"/>
          </p:cNvSpPr>
          <p:nvPr/>
        </p:nvSpPr>
        <p:spPr bwMode="auto">
          <a:xfrm>
            <a:off x="577850" y="5742499"/>
            <a:ext cx="2533650" cy="523220"/>
          </a:xfrm>
          <a:prstGeom prst="rect">
            <a:avLst/>
          </a:prstGeom>
          <a:noFill/>
          <a:ln w="9525">
            <a:noFill/>
            <a:miter lim="800000"/>
            <a:headEnd/>
            <a:tailEnd/>
          </a:ln>
        </p:spPr>
        <p:txBody>
          <a:bodyPr>
            <a:spAutoFit/>
          </a:bodyPr>
          <a:lstStyle/>
          <a:p>
            <a:pPr algn="ctr"/>
            <a:r>
              <a:rPr lang="en-US" sz="1400" smtClean="0">
                <a:cs typeface="Arial" charset="0"/>
              </a:rPr>
              <a:t>What is the </a:t>
            </a:r>
            <a:r>
              <a:rPr lang="en-US" sz="1400" b="1" smtClean="0">
                <a:cs typeface="Arial" charset="0"/>
              </a:rPr>
              <a:t>key purpose</a:t>
            </a:r>
            <a:r>
              <a:rPr lang="en-US" sz="1400" smtClean="0">
                <a:cs typeface="Arial" charset="0"/>
              </a:rPr>
              <a:t> of the service?</a:t>
            </a:r>
            <a:endParaRPr lang="en-US" sz="1400">
              <a:cs typeface="Arial" charset="0"/>
            </a:endParaRPr>
          </a:p>
        </p:txBody>
      </p:sp>
      <p:sp>
        <p:nvSpPr>
          <p:cNvPr id="10" name="Textfeld 8"/>
          <p:cNvSpPr txBox="1">
            <a:spLocks noChangeArrowheads="1"/>
          </p:cNvSpPr>
          <p:nvPr/>
        </p:nvSpPr>
        <p:spPr bwMode="auto">
          <a:xfrm>
            <a:off x="3073400" y="5742499"/>
            <a:ext cx="2832099" cy="738664"/>
          </a:xfrm>
          <a:prstGeom prst="rect">
            <a:avLst/>
          </a:prstGeom>
          <a:noFill/>
          <a:ln w="9525">
            <a:noFill/>
            <a:miter lim="800000"/>
            <a:headEnd/>
            <a:tailEnd/>
          </a:ln>
        </p:spPr>
        <p:txBody>
          <a:bodyPr wrap="square">
            <a:spAutoFit/>
          </a:bodyPr>
          <a:lstStyle/>
          <a:p>
            <a:pPr algn="ctr"/>
            <a:r>
              <a:rPr lang="en-US" sz="1400" smtClean="0">
                <a:cs typeface="Arial" charset="0"/>
              </a:rPr>
              <a:t>Which additional factors will impact the customers’ service </a:t>
            </a:r>
            <a:r>
              <a:rPr lang="en-US" sz="1400" b="1" smtClean="0">
                <a:cs typeface="Arial" charset="0"/>
              </a:rPr>
              <a:t>quality / performance perception</a:t>
            </a:r>
            <a:r>
              <a:rPr lang="en-US" sz="1400" smtClean="0">
                <a:cs typeface="Arial" charset="0"/>
              </a:rPr>
              <a:t>?</a:t>
            </a:r>
            <a:endParaRPr lang="en-US" sz="1400">
              <a:cs typeface="Arial" charset="0"/>
            </a:endParaRPr>
          </a:p>
        </p:txBody>
      </p:sp>
    </p:spTree>
    <p:extLst>
      <p:ext uri="{BB962C8B-B14F-4D97-AF65-F5344CB8AC3E}">
        <p14:creationId xmlns:p14="http://schemas.microsoft.com/office/powerpoint/2010/main" val="36788526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In a service management system, what is subject to continual improvement?</a:t>
            </a:r>
          </a:p>
          <a:p>
            <a:pPr marL="514350" indent="-514350">
              <a:buAutoNum type="alphaLcParenR"/>
            </a:pPr>
            <a:r>
              <a:rPr lang="en-US" sz="2400"/>
              <a:t>SLAs and OLAs only</a:t>
            </a:r>
          </a:p>
          <a:p>
            <a:pPr marL="514350" indent="-514350">
              <a:buAutoNum type="alphaLcParenR"/>
            </a:pPr>
            <a:r>
              <a:rPr lang="en-US" sz="2400"/>
              <a:t>Technical services and related SLAs and OLAs only</a:t>
            </a:r>
          </a:p>
          <a:p>
            <a:pPr marL="514350" indent="-514350">
              <a:buAutoNum type="alphaLcParenR"/>
            </a:pPr>
            <a:r>
              <a:rPr lang="en-US" sz="2400"/>
              <a:t>Service management processes and procedures only</a:t>
            </a:r>
          </a:p>
          <a:p>
            <a:pPr marL="514350" indent="-514350">
              <a:buAutoNum type="alphaLcParenR"/>
            </a:pPr>
            <a:r>
              <a:rPr lang="en-US" sz="2400"/>
              <a:t>Services and service components as well as service management processes</a:t>
            </a:r>
          </a:p>
        </p:txBody>
      </p:sp>
      <p:sp>
        <p:nvSpPr>
          <p:cNvPr id="2" name="Foliennummernplatzhalter 1"/>
          <p:cNvSpPr>
            <a:spLocks noGrp="1"/>
          </p:cNvSpPr>
          <p:nvPr>
            <p:ph type="sldNum" sz="quarter" idx="12"/>
          </p:nvPr>
        </p:nvSpPr>
        <p:spPr/>
        <p:txBody>
          <a:bodyPr/>
          <a:lstStyle/>
          <a:p>
            <a:fld id="{43507AEB-23B8-F142-83A3-458C56B10093}" type="slidenum">
              <a:rPr lang="en-US" smtClean="0"/>
              <a:t>130</a:t>
            </a:fld>
            <a:endParaRPr lang="en-US"/>
          </a:p>
        </p:txBody>
      </p:sp>
    </p:spTree>
    <p:extLst>
      <p:ext uri="{BB962C8B-B14F-4D97-AF65-F5344CB8AC3E}">
        <p14:creationId xmlns:p14="http://schemas.microsoft.com/office/powerpoint/2010/main" val="133722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Why may it be difficult to apply traditional IT service management approaches (like ITIL, ISO/IEC 20000) to federated IT infrastructures?</a:t>
            </a:r>
          </a:p>
          <a:p>
            <a:pPr marL="514350" indent="-514350">
              <a:buAutoNum type="alphaLcParenR"/>
            </a:pPr>
            <a:r>
              <a:rPr lang="en-US" sz="2400"/>
              <a:t>Because they are designed for commercial enterprises only.</a:t>
            </a:r>
          </a:p>
          <a:p>
            <a:pPr marL="514350" indent="-514350">
              <a:buAutoNum type="alphaLcParenR"/>
            </a:pPr>
            <a:r>
              <a:rPr lang="en-US" sz="2400"/>
              <a:t>Because they are not detailed enough.</a:t>
            </a:r>
          </a:p>
          <a:p>
            <a:pPr marL="514350" indent="-514350">
              <a:buAutoNum type="alphaLcParenR"/>
            </a:pPr>
            <a:r>
              <a:rPr lang="en-US" sz="2400"/>
              <a:t>Because they are limited to ICT infrastructure management rather than following a service-oriented approach.</a:t>
            </a:r>
          </a:p>
          <a:p>
            <a:pPr marL="514350" indent="-514350">
              <a:buAutoNum type="alphaLcParenR"/>
            </a:pPr>
            <a:r>
              <a:rPr lang="en-US" sz="2400"/>
              <a:t>Because they assume single central control over all service management processes by the service provider and hardly address collaborative approaches to service delivery.</a:t>
            </a:r>
          </a:p>
        </p:txBody>
      </p:sp>
      <p:sp>
        <p:nvSpPr>
          <p:cNvPr id="2" name="Foliennummernplatzhalter 1"/>
          <p:cNvSpPr>
            <a:spLocks noGrp="1"/>
          </p:cNvSpPr>
          <p:nvPr>
            <p:ph type="sldNum" sz="quarter" idx="12"/>
          </p:nvPr>
        </p:nvSpPr>
        <p:spPr/>
        <p:txBody>
          <a:bodyPr/>
          <a:lstStyle/>
          <a:p>
            <a:fld id="{43507AEB-23B8-F142-83A3-458C56B10093}" type="slidenum">
              <a:rPr lang="en-US" smtClean="0"/>
              <a:t>131</a:t>
            </a:fld>
            <a:endParaRPr lang="en-US"/>
          </a:p>
        </p:txBody>
      </p:sp>
    </p:spTree>
    <p:extLst>
      <p:ext uri="{BB962C8B-B14F-4D97-AF65-F5344CB8AC3E}">
        <p14:creationId xmlns:p14="http://schemas.microsoft.com/office/powerpoint/2010/main" val="200969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Besides FitSM-1, which of the following standards specifies requirements for a service management system?</a:t>
            </a:r>
          </a:p>
          <a:p>
            <a:pPr marL="514350" indent="-514350">
              <a:buAutoNum type="alphaLcParenR"/>
            </a:pPr>
            <a:r>
              <a:rPr lang="en-US" sz="2400"/>
              <a:t>ISO/IEC 20000-1</a:t>
            </a:r>
          </a:p>
          <a:p>
            <a:pPr marL="514350" indent="-514350">
              <a:buAutoNum type="alphaLcParenR"/>
            </a:pPr>
            <a:r>
              <a:rPr lang="en-US" sz="2400"/>
              <a:t>ISO/IEC 27001</a:t>
            </a:r>
          </a:p>
          <a:p>
            <a:pPr marL="514350" indent="-514350">
              <a:buAutoNum type="alphaLcParenR"/>
            </a:pPr>
            <a:r>
              <a:rPr lang="en-US" sz="2400"/>
              <a:t>ISO 9001</a:t>
            </a:r>
          </a:p>
          <a:p>
            <a:pPr marL="514350" indent="-514350">
              <a:buAutoNum type="alphaLcParenR"/>
            </a:pPr>
            <a:r>
              <a:rPr lang="en-US" sz="2400"/>
              <a:t>ISO 19011</a:t>
            </a:r>
          </a:p>
        </p:txBody>
      </p:sp>
      <p:sp>
        <p:nvSpPr>
          <p:cNvPr id="2" name="Foliennummernplatzhalter 1"/>
          <p:cNvSpPr>
            <a:spLocks noGrp="1"/>
          </p:cNvSpPr>
          <p:nvPr>
            <p:ph type="sldNum" sz="quarter" idx="12"/>
          </p:nvPr>
        </p:nvSpPr>
        <p:spPr/>
        <p:txBody>
          <a:bodyPr/>
          <a:lstStyle/>
          <a:p>
            <a:fld id="{43507AEB-23B8-F142-83A3-458C56B10093}" type="slidenum">
              <a:rPr lang="en-US" smtClean="0"/>
              <a:t>132</a:t>
            </a:fld>
            <a:endParaRPr lang="en-US"/>
          </a:p>
        </p:txBody>
      </p:sp>
    </p:spTree>
    <p:extLst>
      <p:ext uri="{BB962C8B-B14F-4D97-AF65-F5344CB8AC3E}">
        <p14:creationId xmlns:p14="http://schemas.microsoft.com/office/powerpoint/2010/main" val="379991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Where would you expect to find information on (IT) services including service definitions and service targets agreed with customers?</a:t>
            </a:r>
          </a:p>
          <a:p>
            <a:pPr marL="514350" indent="-514350">
              <a:buAutoNum type="alphaLcParenR"/>
            </a:pPr>
            <a:r>
              <a:rPr lang="en-US" sz="2400"/>
              <a:t>In underpinning agreements (UAs)</a:t>
            </a:r>
          </a:p>
          <a:p>
            <a:pPr marL="514350" indent="-514350">
              <a:buAutoNum type="alphaLcParenR"/>
            </a:pPr>
            <a:r>
              <a:rPr lang="en-US" sz="2400"/>
              <a:t>In operational level agreements (OLAs)</a:t>
            </a:r>
          </a:p>
          <a:p>
            <a:pPr marL="514350" indent="-514350">
              <a:buAutoNum type="alphaLcParenR"/>
            </a:pPr>
            <a:r>
              <a:rPr lang="en-US" sz="2400"/>
              <a:t>In the service catalogue and in service level agreements (SLAs)</a:t>
            </a:r>
          </a:p>
          <a:p>
            <a:pPr marL="514350" indent="-514350">
              <a:buAutoNum type="alphaLcParenR"/>
            </a:pPr>
            <a:r>
              <a:rPr lang="en-US" sz="2400"/>
              <a:t>In service reports and change records</a:t>
            </a:r>
          </a:p>
        </p:txBody>
      </p:sp>
      <p:sp>
        <p:nvSpPr>
          <p:cNvPr id="2" name="Foliennummernplatzhalter 1"/>
          <p:cNvSpPr>
            <a:spLocks noGrp="1"/>
          </p:cNvSpPr>
          <p:nvPr>
            <p:ph type="sldNum" sz="quarter" idx="12"/>
          </p:nvPr>
        </p:nvSpPr>
        <p:spPr/>
        <p:txBody>
          <a:bodyPr/>
          <a:lstStyle/>
          <a:p>
            <a:fld id="{43507AEB-23B8-F142-83A3-458C56B10093}" type="slidenum">
              <a:rPr lang="en-US" smtClean="0"/>
              <a:t>133</a:t>
            </a:fld>
            <a:endParaRPr lang="en-US"/>
          </a:p>
        </p:txBody>
      </p:sp>
    </p:spTree>
    <p:extLst>
      <p:ext uri="{BB962C8B-B14F-4D97-AF65-F5344CB8AC3E}">
        <p14:creationId xmlns:p14="http://schemas.microsoft.com/office/powerpoint/2010/main" val="196335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Which of the following statements is correct?</a:t>
            </a:r>
            <a:endParaRPr lang="en-GB" smtClean="0"/>
          </a:p>
          <a:p>
            <a:pPr marL="514350" indent="-514350">
              <a:buAutoNum type="alphaLcParenR"/>
            </a:pPr>
            <a:r>
              <a:rPr lang="en-US" sz="2400"/>
              <a:t>A service is an element that contributes to the provision of one or more configuration items</a:t>
            </a:r>
            <a:r>
              <a:rPr lang="en-US" sz="2400" smtClean="0"/>
              <a:t>.</a:t>
            </a:r>
          </a:p>
          <a:p>
            <a:pPr marL="514350" indent="-514350">
              <a:buAutoNum type="alphaLcParenR"/>
            </a:pPr>
            <a:r>
              <a:rPr lang="en-US" sz="2400"/>
              <a:t>The service portfolio shows the relationships between service components and configuration items.</a:t>
            </a:r>
          </a:p>
          <a:p>
            <a:pPr marL="514350" indent="-514350">
              <a:buAutoNum type="alphaLcParenR"/>
            </a:pPr>
            <a:r>
              <a:rPr lang="en-US" sz="2400"/>
              <a:t>A service may be composed of several service components, which again may be built from configuration items (CIs).</a:t>
            </a:r>
          </a:p>
          <a:p>
            <a:pPr marL="514350" indent="-514350">
              <a:buAutoNum type="alphaLcParenR"/>
            </a:pPr>
            <a:r>
              <a:rPr lang="en-US" sz="2400"/>
              <a:t>There is no relationship between services, service components and configuration items</a:t>
            </a:r>
            <a:r>
              <a:rPr lang="en-US" sz="2400" smtClean="0"/>
              <a:t>.</a:t>
            </a:r>
            <a:endParaRPr lang="en-US" sz="2400"/>
          </a:p>
        </p:txBody>
      </p:sp>
      <p:sp>
        <p:nvSpPr>
          <p:cNvPr id="2" name="Foliennummernplatzhalter 1"/>
          <p:cNvSpPr>
            <a:spLocks noGrp="1"/>
          </p:cNvSpPr>
          <p:nvPr>
            <p:ph type="sldNum" sz="quarter" idx="12"/>
          </p:nvPr>
        </p:nvSpPr>
        <p:spPr/>
        <p:txBody>
          <a:bodyPr/>
          <a:lstStyle/>
          <a:p>
            <a:fld id="{43507AEB-23B8-F142-83A3-458C56B10093}" type="slidenum">
              <a:rPr lang="en-US" smtClean="0"/>
              <a:t>134</a:t>
            </a:fld>
            <a:endParaRPr lang="en-US"/>
          </a:p>
        </p:txBody>
      </p:sp>
    </p:spTree>
    <p:extLst>
      <p:ext uri="{BB962C8B-B14F-4D97-AF65-F5344CB8AC3E}">
        <p14:creationId xmlns:p14="http://schemas.microsoft.com/office/powerpoint/2010/main" val="11689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level of capacity is targeted by the capacity management process?</a:t>
            </a:r>
          </a:p>
          <a:p>
            <a:pPr marL="514350" indent="-514350">
              <a:buAutoNum type="alphaLcParenR"/>
            </a:pPr>
            <a:r>
              <a:rPr lang="en-US" sz="2400"/>
              <a:t>Sufficient capacity to meet agreed demands</a:t>
            </a:r>
          </a:p>
          <a:p>
            <a:pPr marL="514350" indent="-514350">
              <a:buAutoNum type="alphaLcParenR"/>
            </a:pPr>
            <a:r>
              <a:rPr lang="en-US" sz="2400"/>
              <a:t>Sufficient capacity to meet all potential future demands</a:t>
            </a:r>
          </a:p>
          <a:p>
            <a:pPr marL="514350" indent="-514350">
              <a:buAutoNum type="alphaLcParenR"/>
            </a:pPr>
            <a:r>
              <a:rPr lang="en-US" sz="2400"/>
              <a:t>Capacity that would be sufficient to meet the average workload demand from the last 12 months</a:t>
            </a:r>
          </a:p>
          <a:p>
            <a:pPr marL="514350" indent="-514350">
              <a:buAutoNum type="alphaLcParenR"/>
            </a:pPr>
            <a:r>
              <a:rPr lang="en-US" sz="2400" smtClean="0"/>
              <a:t>Capacity </a:t>
            </a:r>
            <a:r>
              <a:rPr lang="en-US" sz="2400"/>
              <a:t>that ensures an average resource utilization between 85 and 95 per cent</a:t>
            </a:r>
          </a:p>
        </p:txBody>
      </p:sp>
      <p:sp>
        <p:nvSpPr>
          <p:cNvPr id="2" name="Foliennummernplatzhalter 1"/>
          <p:cNvSpPr>
            <a:spLocks noGrp="1"/>
          </p:cNvSpPr>
          <p:nvPr>
            <p:ph type="sldNum" sz="quarter" idx="12"/>
          </p:nvPr>
        </p:nvSpPr>
        <p:spPr/>
        <p:txBody>
          <a:bodyPr/>
          <a:lstStyle/>
          <a:p>
            <a:fld id="{43507AEB-23B8-F142-83A3-458C56B10093}" type="slidenum">
              <a:rPr lang="en-US" smtClean="0"/>
              <a:t>135</a:t>
            </a:fld>
            <a:endParaRPr lang="en-US"/>
          </a:p>
        </p:txBody>
      </p:sp>
    </p:spTree>
    <p:extLst>
      <p:ext uri="{BB962C8B-B14F-4D97-AF65-F5344CB8AC3E}">
        <p14:creationId xmlns:p14="http://schemas.microsoft.com/office/powerpoint/2010/main" val="53861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Establishing a supplier relationship management process is a requirement of FitSM-1. What is </a:t>
            </a:r>
            <a:r>
              <a:rPr lang="en-US" u="sng" smtClean="0"/>
              <a:t>not</a:t>
            </a:r>
            <a:r>
              <a:rPr lang="en-US" smtClean="0"/>
              <a:t> </a:t>
            </a:r>
            <a:r>
              <a:rPr lang="en-US"/>
              <a:t>a purpose of this process from a service provider's perspective?</a:t>
            </a:r>
          </a:p>
          <a:p>
            <a:pPr marL="514350" indent="-514350">
              <a:buAutoNum type="alphaLcParenR"/>
            </a:pPr>
            <a:r>
              <a:rPr lang="en-US" sz="2400"/>
              <a:t>To identify the suppliers</a:t>
            </a:r>
          </a:p>
          <a:p>
            <a:pPr marL="514350" indent="-514350">
              <a:buAutoNum type="alphaLcParenR"/>
            </a:pPr>
            <a:r>
              <a:rPr lang="en-US" sz="2400"/>
              <a:t>To establish communication mechanisms with suppliers</a:t>
            </a:r>
          </a:p>
          <a:p>
            <a:pPr marL="514350" indent="-514350">
              <a:buAutoNum type="alphaLcParenR"/>
            </a:pPr>
            <a:r>
              <a:rPr lang="en-US" sz="2400"/>
              <a:t>To set up a configuration management database (CMDB) together with suppliers</a:t>
            </a:r>
          </a:p>
          <a:p>
            <a:pPr marL="514350" indent="-514350">
              <a:buAutoNum type="alphaLcParenR"/>
            </a:pPr>
            <a:r>
              <a:rPr lang="en-US" sz="2400"/>
              <a:t>To monitor the suppliers' performance</a:t>
            </a:r>
          </a:p>
        </p:txBody>
      </p:sp>
      <p:sp>
        <p:nvSpPr>
          <p:cNvPr id="2" name="Foliennummernplatzhalter 1"/>
          <p:cNvSpPr>
            <a:spLocks noGrp="1"/>
          </p:cNvSpPr>
          <p:nvPr>
            <p:ph type="sldNum" sz="quarter" idx="12"/>
          </p:nvPr>
        </p:nvSpPr>
        <p:spPr/>
        <p:txBody>
          <a:bodyPr/>
          <a:lstStyle/>
          <a:p>
            <a:fld id="{43507AEB-23B8-F142-83A3-458C56B10093}" type="slidenum">
              <a:rPr lang="en-US" smtClean="0"/>
              <a:t>136</a:t>
            </a:fld>
            <a:endParaRPr lang="en-US"/>
          </a:p>
        </p:txBody>
      </p:sp>
    </p:spTree>
    <p:extLst>
      <p:ext uri="{BB962C8B-B14F-4D97-AF65-F5344CB8AC3E}">
        <p14:creationId xmlns:p14="http://schemas.microsoft.com/office/powerpoint/2010/main" val="124330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For which process shall problem management ensure that up-to-date information on known errors  and effective workarounds is available? </a:t>
            </a:r>
          </a:p>
          <a:p>
            <a:pPr marL="514350" indent="-514350">
              <a:buAutoNum type="alphaLcParenR"/>
            </a:pPr>
            <a:r>
              <a:rPr lang="en-US" sz="2400"/>
              <a:t>For no other process</a:t>
            </a:r>
          </a:p>
          <a:p>
            <a:pPr marL="514350" indent="-514350">
              <a:buAutoNum type="alphaLcParenR"/>
            </a:pPr>
            <a:r>
              <a:rPr lang="en-US" sz="2400"/>
              <a:t>For the availability management process</a:t>
            </a:r>
          </a:p>
          <a:p>
            <a:pPr marL="514350" indent="-514350">
              <a:buAutoNum type="alphaLcParenR"/>
            </a:pPr>
            <a:r>
              <a:rPr lang="en-US" sz="2400"/>
              <a:t>For the configuration management process</a:t>
            </a:r>
          </a:p>
          <a:p>
            <a:pPr marL="514350" indent="-514350">
              <a:buAutoNum type="alphaLcParenR"/>
            </a:pPr>
            <a:r>
              <a:rPr lang="en-US" sz="2400"/>
              <a:t>For the incident and service request management process</a:t>
            </a:r>
          </a:p>
        </p:txBody>
      </p:sp>
      <p:sp>
        <p:nvSpPr>
          <p:cNvPr id="2" name="Foliennummernplatzhalter 1"/>
          <p:cNvSpPr>
            <a:spLocks noGrp="1"/>
          </p:cNvSpPr>
          <p:nvPr>
            <p:ph type="sldNum" sz="quarter" idx="12"/>
          </p:nvPr>
        </p:nvSpPr>
        <p:spPr/>
        <p:txBody>
          <a:bodyPr/>
          <a:lstStyle/>
          <a:p>
            <a:fld id="{43507AEB-23B8-F142-83A3-458C56B10093}" type="slidenum">
              <a:rPr lang="en-US" smtClean="0"/>
              <a:t>137</a:t>
            </a:fld>
            <a:endParaRPr lang="en-US"/>
          </a:p>
        </p:txBody>
      </p:sp>
    </p:spTree>
    <p:extLst>
      <p:ext uri="{BB962C8B-B14F-4D97-AF65-F5344CB8AC3E}">
        <p14:creationId xmlns:p14="http://schemas.microsoft.com/office/powerpoint/2010/main" val="27379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is subject to the release &amp; deployment management process?</a:t>
            </a:r>
          </a:p>
          <a:p>
            <a:pPr marL="514350" indent="-514350">
              <a:buAutoNum type="alphaLcParenR"/>
            </a:pPr>
            <a:r>
              <a:rPr lang="en-US" sz="2400"/>
              <a:t>To assess and approve software or infrastructure changes</a:t>
            </a:r>
          </a:p>
          <a:p>
            <a:pPr marL="514350" indent="-514350">
              <a:buAutoNum type="alphaLcParenR"/>
            </a:pPr>
            <a:r>
              <a:rPr lang="en-US" sz="2400"/>
              <a:t>To investigate and prevent the occurrence of information security incidents</a:t>
            </a:r>
          </a:p>
          <a:p>
            <a:pPr marL="514350" indent="-514350">
              <a:buAutoNum type="alphaLcParenR"/>
            </a:pPr>
            <a:r>
              <a:rPr lang="en-US" sz="2400"/>
              <a:t>To record all incidents</a:t>
            </a:r>
          </a:p>
          <a:p>
            <a:pPr marL="514350" indent="-514350">
              <a:buAutoNum type="alphaLcParenR"/>
            </a:pPr>
            <a:r>
              <a:rPr lang="en-US" sz="2400"/>
              <a:t>To bundle changes of one or more configuration items to releases</a:t>
            </a:r>
          </a:p>
        </p:txBody>
      </p:sp>
      <p:sp>
        <p:nvSpPr>
          <p:cNvPr id="2" name="Foliennummernplatzhalter 1"/>
          <p:cNvSpPr>
            <a:spLocks noGrp="1"/>
          </p:cNvSpPr>
          <p:nvPr>
            <p:ph type="sldNum" sz="quarter" idx="12"/>
          </p:nvPr>
        </p:nvSpPr>
        <p:spPr/>
        <p:txBody>
          <a:bodyPr/>
          <a:lstStyle/>
          <a:p>
            <a:fld id="{43507AEB-23B8-F142-83A3-458C56B10093}" type="slidenum">
              <a:rPr lang="en-US" smtClean="0"/>
              <a:t>138</a:t>
            </a:fld>
            <a:endParaRPr lang="en-US"/>
          </a:p>
        </p:txBody>
      </p:sp>
    </p:spTree>
    <p:extLst>
      <p:ext uri="{BB962C8B-B14F-4D97-AF65-F5344CB8AC3E}">
        <p14:creationId xmlns:p14="http://schemas.microsoft.com/office/powerpoint/2010/main" val="32846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pPr/>
              <a:t>139</a:t>
            </a:fld>
            <a:endParaRPr lang="en-US"/>
          </a:p>
        </p:txBody>
      </p:sp>
      <p:pic>
        <p:nvPicPr>
          <p:cNvPr id="2" name="Picture 1"/>
          <p:cNvPicPr>
            <a:picLocks noChangeAspect="1"/>
          </p:cNvPicPr>
          <p:nvPr/>
        </p:nvPicPr>
        <p:blipFill>
          <a:blip r:embed="rId2"/>
          <a:stretch>
            <a:fillRect/>
          </a:stretch>
        </p:blipFill>
        <p:spPr>
          <a:xfrm>
            <a:off x="0" y="1868042"/>
            <a:ext cx="9144000" cy="4989957"/>
          </a:xfrm>
          <a:prstGeom prst="rect">
            <a:avLst/>
          </a:prstGeom>
        </p:spPr>
      </p:pic>
    </p:spTree>
    <p:extLst>
      <p:ext uri="{BB962C8B-B14F-4D97-AF65-F5344CB8AC3E}">
        <p14:creationId xmlns:p14="http://schemas.microsoft.com/office/powerpoint/2010/main" val="1176961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251520" y="3251200"/>
            <a:ext cx="8568952" cy="1617960"/>
          </a:xfrm>
          <a:prstGeom prst="rect">
            <a:avLst/>
          </a:prstGeom>
        </p:spPr>
        <p:txBody>
          <a:bodyPr>
            <a:noAutofit/>
          </a:bodyPr>
          <a:lstStyle/>
          <a:p>
            <a:pPr marL="0" indent="0" algn="ctr">
              <a:buNone/>
            </a:pPr>
            <a:r>
              <a:rPr lang="en-GB" sz="4000" i="1" smtClean="0">
                <a:solidFill>
                  <a:schemeClr val="accent1">
                    <a:lumMod val="75000"/>
                  </a:schemeClr>
                </a:solidFill>
                <a:sym typeface="Wingdings"/>
              </a:rPr>
              <a:t>How would you define a service?</a:t>
            </a:r>
          </a:p>
        </p:txBody>
      </p:sp>
      <p:sp>
        <p:nvSpPr>
          <p:cNvPr id="4" name="Footer Placeholder 4"/>
          <p:cNvSpPr>
            <a:spLocks noGrp="1"/>
          </p:cNvSpPr>
          <p:nvPr>
            <p:ph type="ftr" sz="quarter" idx="3"/>
          </p:nvPr>
        </p:nvSpPr>
        <p:spPr>
          <a:xfrm>
            <a:off x="1187624" y="6453336"/>
            <a:ext cx="6768752" cy="365125"/>
          </a:xfrm>
        </p:spPr>
        <p:txBody>
          <a:bodyPr/>
          <a:lstStyle/>
          <a:p>
            <a:r>
              <a:rPr lang="en-GB"/>
              <a:t>EGI </a:t>
            </a:r>
            <a:r>
              <a:rPr lang="en-GB" smtClean="0"/>
              <a:t>BEP </a:t>
            </a:r>
            <a:r>
              <a:rPr lang="en-GB"/>
              <a:t>– </a:t>
            </a:r>
            <a:r>
              <a:rPr lang="en-GB" smtClean="0"/>
              <a:t>Business Track </a:t>
            </a:r>
            <a:r>
              <a:rPr lang="en-GB"/>
              <a:t>– EGI Conf’15</a:t>
            </a:r>
          </a:p>
          <a:p>
            <a:r>
              <a:rPr lang="en-GB" smtClean="0"/>
              <a:t>21 </a:t>
            </a:r>
            <a:r>
              <a:rPr lang="en-GB"/>
              <a:t>May 2015 - Lisbon</a:t>
            </a:r>
          </a:p>
        </p:txBody>
      </p:sp>
    </p:spTree>
    <p:extLst>
      <p:ext uri="{BB962C8B-B14F-4D97-AF65-F5344CB8AC3E}">
        <p14:creationId xmlns:p14="http://schemas.microsoft.com/office/powerpoint/2010/main" val="2254146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GB" noProof="0" smtClean="0">
                <a:latin typeface="Arial" charset="0"/>
                <a:cs typeface="Arial" charset="0"/>
              </a:rPr>
              <a:t>What is a "Service”</a:t>
            </a:r>
          </a:p>
        </p:txBody>
      </p:sp>
      <p:sp>
        <p:nvSpPr>
          <p:cNvPr id="12290" name="Rectangle 3"/>
          <p:cNvSpPr>
            <a:spLocks noGrp="1" noChangeArrowheads="1"/>
          </p:cNvSpPr>
          <p:nvPr>
            <p:ph type="body" idx="4294967295"/>
          </p:nvPr>
        </p:nvSpPr>
        <p:spPr>
          <a:xfrm>
            <a:off x="457200" y="1854200"/>
            <a:ext cx="2145382" cy="4722417"/>
          </a:xfrm>
        </p:spPr>
        <p:txBody>
          <a:bodyPr/>
          <a:lstStyle/>
          <a:p>
            <a:r>
              <a:rPr lang="en-GB" sz="1600" noProof="0" smtClean="0">
                <a:latin typeface="Arial" charset="0"/>
                <a:cs typeface="Arial" charset="0"/>
              </a:rPr>
              <a:t>Accommodation</a:t>
            </a:r>
          </a:p>
          <a:p>
            <a:r>
              <a:rPr lang="en-GB" sz="1600" noProof="0" smtClean="0">
                <a:latin typeface="Arial" charset="0"/>
                <a:cs typeface="Arial" charset="0"/>
              </a:rPr>
              <a:t>Concierge</a:t>
            </a:r>
          </a:p>
          <a:p>
            <a:r>
              <a:rPr lang="en-GB" sz="1600" noProof="0" smtClean="0">
                <a:latin typeface="Arial" charset="0"/>
                <a:cs typeface="Arial" charset="0"/>
              </a:rPr>
              <a:t>Escalators</a:t>
            </a:r>
          </a:p>
          <a:p>
            <a:r>
              <a:rPr lang="en-GB" sz="1600" noProof="0" smtClean="0">
                <a:latin typeface="Arial" charset="0"/>
                <a:cs typeface="Arial" charset="0"/>
              </a:rPr>
              <a:t>Elevators</a:t>
            </a:r>
          </a:p>
          <a:p>
            <a:r>
              <a:rPr lang="en-GB" sz="1600" noProof="0" smtClean="0">
                <a:latin typeface="Arial" charset="0"/>
                <a:cs typeface="Arial" charset="0"/>
              </a:rPr>
              <a:t>Restaurant</a:t>
            </a:r>
          </a:p>
          <a:p>
            <a:r>
              <a:rPr lang="en-GB" sz="1600" noProof="0" smtClean="0">
                <a:latin typeface="Arial" charset="0"/>
                <a:cs typeface="Arial" charset="0"/>
              </a:rPr>
              <a:t>In-room dining</a:t>
            </a:r>
          </a:p>
          <a:p>
            <a:r>
              <a:rPr lang="en-GB" sz="1600" noProof="0" smtClean="0">
                <a:latin typeface="Arial" charset="0"/>
                <a:cs typeface="Arial" charset="0"/>
              </a:rPr>
              <a:t>Front desk</a:t>
            </a:r>
          </a:p>
          <a:p>
            <a:r>
              <a:rPr lang="en-GB" sz="1600" noProof="0" smtClean="0">
                <a:latin typeface="Arial" charset="0"/>
                <a:cs typeface="Arial" charset="0"/>
              </a:rPr>
              <a:t>Housekeeping</a:t>
            </a:r>
          </a:p>
          <a:p>
            <a:r>
              <a:rPr lang="en-GB" sz="1600" noProof="0" smtClean="0">
                <a:latin typeface="Arial" charset="0"/>
                <a:cs typeface="Arial" charset="0"/>
              </a:rPr>
              <a:t>Laundry</a:t>
            </a:r>
          </a:p>
          <a:p>
            <a:r>
              <a:rPr lang="en-GB" sz="1600" noProof="0" smtClean="0">
                <a:latin typeface="Arial" charset="0"/>
                <a:cs typeface="Arial" charset="0"/>
              </a:rPr>
              <a:t>Free TV</a:t>
            </a:r>
          </a:p>
          <a:p>
            <a:r>
              <a:rPr lang="en-GB" sz="1600" noProof="0" smtClean="0">
                <a:latin typeface="Arial" charset="0"/>
                <a:cs typeface="Arial" charset="0"/>
              </a:rPr>
              <a:t>Pay TV</a:t>
            </a:r>
          </a:p>
          <a:p>
            <a:r>
              <a:rPr lang="en-GB" sz="1600" noProof="0" smtClean="0">
                <a:latin typeface="Arial" charset="0"/>
                <a:cs typeface="Arial" charset="0"/>
              </a:rPr>
              <a:t>Minibar</a:t>
            </a:r>
          </a:p>
          <a:p>
            <a:r>
              <a:rPr lang="en-GB" sz="1600" noProof="0" smtClean="0">
                <a:latin typeface="Arial" charset="0"/>
                <a:cs typeface="Arial" charset="0"/>
              </a:rPr>
              <a:t>Telephone</a:t>
            </a:r>
          </a:p>
          <a:p>
            <a:r>
              <a:rPr lang="en-GB" sz="1600" noProof="0" smtClean="0">
                <a:latin typeface="Arial" charset="0"/>
                <a:cs typeface="Arial" charset="0"/>
              </a:rPr>
              <a:t>Wired Internet</a:t>
            </a:r>
          </a:p>
        </p:txBody>
      </p:sp>
      <p:sp>
        <p:nvSpPr>
          <p:cNvPr id="6" name="Rectangle 3"/>
          <p:cNvSpPr txBox="1">
            <a:spLocks noChangeArrowheads="1"/>
          </p:cNvSpPr>
          <p:nvPr/>
        </p:nvSpPr>
        <p:spPr bwMode="auto">
          <a:xfrm>
            <a:off x="2602582" y="1823368"/>
            <a:ext cx="2905522"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r>
              <a:rPr lang="en-US" sz="1600" smtClean="0">
                <a:latin typeface="Arial" charset="0"/>
                <a:cs typeface="Arial" charset="0"/>
              </a:rPr>
              <a:t>Wireless Internet</a:t>
            </a:r>
          </a:p>
          <a:p>
            <a:r>
              <a:rPr lang="en-US" sz="1600" smtClean="0">
                <a:latin typeface="Arial" charset="0"/>
                <a:cs typeface="Arial" charset="0"/>
              </a:rPr>
              <a:t>Pool</a:t>
            </a:r>
          </a:p>
          <a:p>
            <a:r>
              <a:rPr lang="en-US" sz="1600" smtClean="0">
                <a:latin typeface="Arial" charset="0"/>
                <a:cs typeface="Arial" charset="0"/>
              </a:rPr>
              <a:t>Fitness</a:t>
            </a:r>
          </a:p>
          <a:p>
            <a:r>
              <a:rPr lang="en-US" sz="1600" smtClean="0">
                <a:latin typeface="Arial" charset="0"/>
                <a:cs typeface="Arial" charset="0"/>
              </a:rPr>
              <a:t>Congress rooms</a:t>
            </a:r>
          </a:p>
          <a:p>
            <a:r>
              <a:rPr lang="en-US" sz="1600" smtClean="0">
                <a:latin typeface="Arial" charset="0"/>
                <a:cs typeface="Arial" charset="0"/>
              </a:rPr>
              <a:t>Limousine</a:t>
            </a:r>
          </a:p>
          <a:p>
            <a:r>
              <a:rPr lang="en-US" sz="1600" smtClean="0">
                <a:latin typeface="Arial" charset="0"/>
                <a:cs typeface="Arial" charset="0"/>
              </a:rPr>
              <a:t>Hotel website</a:t>
            </a:r>
          </a:p>
          <a:p>
            <a:r>
              <a:rPr lang="en-US" sz="1600" smtClean="0">
                <a:latin typeface="Arial" charset="0"/>
                <a:cs typeface="Arial" charset="0"/>
              </a:rPr>
              <a:t>Safety facilities</a:t>
            </a:r>
          </a:p>
          <a:p>
            <a:r>
              <a:rPr lang="en-US" sz="1600" smtClean="0">
                <a:latin typeface="Arial" charset="0"/>
                <a:cs typeface="Arial" charset="0"/>
              </a:rPr>
              <a:t>Room lights</a:t>
            </a:r>
          </a:p>
          <a:p>
            <a:r>
              <a:rPr lang="en-US" sz="1600" smtClean="0">
                <a:latin typeface="Arial" charset="0"/>
                <a:cs typeface="Arial" charset="0"/>
              </a:rPr>
              <a:t>Room heating</a:t>
            </a:r>
          </a:p>
          <a:p>
            <a:r>
              <a:rPr lang="en-US" sz="1600" smtClean="0">
                <a:latin typeface="Arial" charset="0"/>
                <a:cs typeface="Arial" charset="0"/>
              </a:rPr>
              <a:t>Room air conditioning</a:t>
            </a:r>
          </a:p>
          <a:p>
            <a:r>
              <a:rPr lang="en-US" sz="1600" smtClean="0">
                <a:latin typeface="Arial" charset="0"/>
                <a:cs typeface="Arial" charset="0"/>
              </a:rPr>
              <a:t>Room furniture</a:t>
            </a:r>
          </a:p>
          <a:p>
            <a:r>
              <a:rPr lang="en-US" sz="1600" smtClean="0">
                <a:latin typeface="Arial" charset="0"/>
                <a:cs typeface="Arial" charset="0"/>
              </a:rPr>
              <a:t>Bathroom facilities</a:t>
            </a:r>
          </a:p>
          <a:p>
            <a:r>
              <a:rPr lang="en-US" sz="1600" smtClean="0">
                <a:latin typeface="Arial" charset="0"/>
                <a:cs typeface="Arial" charset="0"/>
              </a:rPr>
              <a:t>Room decoration</a:t>
            </a:r>
          </a:p>
          <a:p>
            <a:r>
              <a:rPr lang="en-US" sz="1600" smtClean="0">
                <a:latin typeface="Arial" charset="0"/>
                <a:cs typeface="Arial" charset="0"/>
              </a:rPr>
              <a:t>Cleaning</a:t>
            </a:r>
          </a:p>
        </p:txBody>
      </p:sp>
      <p:sp>
        <p:nvSpPr>
          <p:cNvPr id="7" name="Rectangle 3"/>
          <p:cNvSpPr txBox="1">
            <a:spLocks noChangeArrowheads="1"/>
          </p:cNvSpPr>
          <p:nvPr/>
        </p:nvSpPr>
        <p:spPr bwMode="auto">
          <a:xfrm>
            <a:off x="5508104" y="1645568"/>
            <a:ext cx="3445396"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endParaRPr lang="en-US" sz="1600">
              <a:latin typeface="Arial" charset="0"/>
              <a:cs typeface="Arial" charset="0"/>
            </a:endParaRPr>
          </a:p>
          <a:p>
            <a:endParaRPr lang="en-US" sz="1600" smtClean="0">
              <a:latin typeface="Arial" charset="0"/>
              <a:cs typeface="Arial" charset="0"/>
            </a:endParaRPr>
          </a:p>
          <a:p>
            <a:pPr marL="0" indent="0">
              <a:buNone/>
            </a:pPr>
            <a:endParaRPr lang="en-US" sz="1600">
              <a:latin typeface="Arial" charset="0"/>
              <a:cs typeface="Arial" charset="0"/>
            </a:endParaRPr>
          </a:p>
          <a:p>
            <a:endParaRPr lang="en-US" sz="1600" smtClean="0">
              <a:latin typeface="Arial" charset="0"/>
              <a:cs typeface="Arial" charset="0"/>
            </a:endParaRPr>
          </a:p>
          <a:p>
            <a:endParaRPr lang="en-US" sz="1600">
              <a:latin typeface="Arial" charset="0"/>
              <a:cs typeface="Arial" charset="0"/>
            </a:endParaRPr>
          </a:p>
          <a:p>
            <a:r>
              <a:rPr lang="en-US" sz="1600" smtClean="0">
                <a:latin typeface="Arial" charset="0"/>
                <a:cs typeface="Arial" charset="0"/>
              </a:rPr>
              <a:t>Car park</a:t>
            </a:r>
          </a:p>
          <a:p>
            <a:r>
              <a:rPr lang="en-US" sz="1600" smtClean="0">
                <a:latin typeface="Arial" charset="0"/>
                <a:cs typeface="Arial" charset="0"/>
              </a:rPr>
              <a:t>Illuminated hotel sign</a:t>
            </a:r>
          </a:p>
          <a:p>
            <a:r>
              <a:rPr lang="en-US" sz="1600" smtClean="0">
                <a:latin typeface="Arial" charset="0"/>
                <a:cs typeface="Arial" charset="0"/>
              </a:rPr>
              <a:t>Room reservation system</a:t>
            </a:r>
          </a:p>
          <a:p>
            <a:r>
              <a:rPr lang="en-US" sz="1600" smtClean="0">
                <a:latin typeface="Arial" charset="0"/>
                <a:cs typeface="Arial" charset="0"/>
              </a:rPr>
              <a:t>Invoice system</a:t>
            </a:r>
          </a:p>
          <a:p>
            <a:r>
              <a:rPr lang="en-US" sz="1600" smtClean="0">
                <a:latin typeface="Arial" charset="0"/>
                <a:cs typeface="Arial" charset="0"/>
              </a:rPr>
              <a:t>Music in the lobby</a:t>
            </a:r>
          </a:p>
          <a:p>
            <a:r>
              <a:rPr lang="en-US" sz="1600" smtClean="0">
                <a:latin typeface="Arial" charset="0"/>
                <a:cs typeface="Arial" charset="0"/>
              </a:rPr>
              <a:t>Music in the elevator</a:t>
            </a:r>
          </a:p>
          <a:p>
            <a:r>
              <a:rPr lang="en-US" sz="1600" smtClean="0">
                <a:latin typeface="Arial" charset="0"/>
                <a:cs typeface="Arial" charset="0"/>
              </a:rPr>
              <a:t>Room locks / key card readers</a:t>
            </a:r>
          </a:p>
          <a:p>
            <a:r>
              <a:rPr lang="en-US" sz="1600" smtClean="0">
                <a:latin typeface="Arial" charset="0"/>
                <a:cs typeface="Arial" charset="0"/>
              </a:rPr>
              <a:t>"Do not disturb" sign</a:t>
            </a:r>
          </a:p>
          <a:p>
            <a:r>
              <a:rPr lang="en-US" sz="1600" smtClean="0">
                <a:latin typeface="Arial" charset="0"/>
                <a:cs typeface="Arial" charset="0"/>
              </a:rPr>
              <a:t>Coat hook in room</a:t>
            </a:r>
          </a:p>
        </p:txBody>
      </p:sp>
      <p:sp>
        <p:nvSpPr>
          <p:cNvPr id="8" name="Textfeld 7"/>
          <p:cNvSpPr txBox="1"/>
          <p:nvPr/>
        </p:nvSpPr>
        <p:spPr>
          <a:xfrm>
            <a:off x="6131088" y="2914665"/>
            <a:ext cx="2311519" cy="363736"/>
          </a:xfrm>
          <a:prstGeom prst="rect">
            <a:avLst/>
          </a:prstGeom>
          <a:noFill/>
        </p:spPr>
        <p:txBody>
          <a:bodyPr wrap="square" rtlCol="0">
            <a:spAutoFit/>
          </a:bodyPr>
          <a:lstStyle/>
          <a:p>
            <a:pPr algn="ctr"/>
            <a:r>
              <a:rPr lang="en-US" sz="2000" b="1" i="1" smtClean="0">
                <a:latin typeface="Arial" pitchFamily="34" charset="0"/>
                <a:cs typeface="Arial" pitchFamily="34" charset="0"/>
              </a:rPr>
              <a:t>Example: Hotel</a:t>
            </a:r>
          </a:p>
        </p:txBody>
      </p:sp>
      <p:pic>
        <p:nvPicPr>
          <p:cNvPr id="3" name="Picture 2"/>
          <p:cNvPicPr>
            <a:picLocks noChangeAspect="1"/>
          </p:cNvPicPr>
          <p:nvPr/>
        </p:nvPicPr>
        <p:blipFill>
          <a:blip r:embed="rId2"/>
          <a:stretch>
            <a:fillRect/>
          </a:stretch>
        </p:blipFill>
        <p:spPr>
          <a:xfrm>
            <a:off x="6210301" y="1635150"/>
            <a:ext cx="2006599" cy="1334467"/>
          </a:xfrm>
          <a:prstGeom prst="rect">
            <a:avLst/>
          </a:prstGeom>
        </p:spPr>
      </p:pic>
      <p:sp>
        <p:nvSpPr>
          <p:cNvPr id="4" name="Slide Number Placeholder 3"/>
          <p:cNvSpPr>
            <a:spLocks noGrp="1"/>
          </p:cNvSpPr>
          <p:nvPr>
            <p:ph type="sldNum" sz="quarter" idx="12"/>
          </p:nvPr>
        </p:nvSpPr>
        <p:spPr/>
        <p:txBody>
          <a:bodyPr/>
          <a:lstStyle/>
          <a:p>
            <a:fld id="{43507AEB-23B8-F142-83A3-458C56B10093}" type="slidenum">
              <a:rPr lang="en-US" smtClean="0"/>
              <a:t>15</a:t>
            </a:fld>
            <a:endParaRPr lang="en-US"/>
          </a:p>
        </p:txBody>
      </p:sp>
    </p:spTree>
    <p:extLst>
      <p:ext uri="{BB962C8B-B14F-4D97-AF65-F5344CB8AC3E}">
        <p14:creationId xmlns:p14="http://schemas.microsoft.com/office/powerpoint/2010/main" val="277559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GB" noProof="0" smtClean="0">
                <a:latin typeface="Arial" charset="0"/>
                <a:cs typeface="Arial" charset="0"/>
              </a:rPr>
              <a:t>What is a "Service”</a:t>
            </a:r>
          </a:p>
        </p:txBody>
      </p:sp>
      <p:sp>
        <p:nvSpPr>
          <p:cNvPr id="12290" name="Rectangle 3"/>
          <p:cNvSpPr>
            <a:spLocks noGrp="1" noChangeArrowheads="1"/>
          </p:cNvSpPr>
          <p:nvPr>
            <p:ph type="body" idx="4294967295"/>
          </p:nvPr>
        </p:nvSpPr>
        <p:spPr>
          <a:xfrm>
            <a:off x="457200" y="1854200"/>
            <a:ext cx="2145382" cy="4722417"/>
          </a:xfrm>
        </p:spPr>
        <p:txBody>
          <a:bodyPr/>
          <a:lstStyle/>
          <a:p>
            <a:r>
              <a:rPr lang="en-GB" sz="1600" b="1" noProof="0" smtClean="0">
                <a:latin typeface="Arial" charset="0"/>
                <a:cs typeface="Arial" charset="0"/>
              </a:rPr>
              <a:t>Accommodation</a:t>
            </a:r>
          </a:p>
          <a:p>
            <a:r>
              <a:rPr lang="en-GB" sz="1600" noProof="0" smtClean="0">
                <a:solidFill>
                  <a:schemeClr val="bg1">
                    <a:lumMod val="50000"/>
                  </a:schemeClr>
                </a:solidFill>
                <a:latin typeface="Arial" charset="0"/>
                <a:cs typeface="Arial" charset="0"/>
              </a:rPr>
              <a:t>Concierge</a:t>
            </a:r>
          </a:p>
          <a:p>
            <a:r>
              <a:rPr lang="en-GB" sz="1600" noProof="0" smtClean="0">
                <a:solidFill>
                  <a:schemeClr val="bg1">
                    <a:lumMod val="50000"/>
                  </a:schemeClr>
                </a:solidFill>
                <a:latin typeface="Arial" charset="0"/>
                <a:cs typeface="Arial" charset="0"/>
              </a:rPr>
              <a:t>Escalators</a:t>
            </a:r>
          </a:p>
          <a:p>
            <a:r>
              <a:rPr lang="en-GB" sz="1600" noProof="0" smtClean="0">
                <a:solidFill>
                  <a:schemeClr val="bg1">
                    <a:lumMod val="50000"/>
                  </a:schemeClr>
                </a:solidFill>
                <a:latin typeface="Arial" charset="0"/>
                <a:cs typeface="Arial" charset="0"/>
              </a:rPr>
              <a:t>Elevators</a:t>
            </a:r>
          </a:p>
          <a:p>
            <a:r>
              <a:rPr lang="en-GB" sz="1600" b="1" noProof="0" smtClean="0">
                <a:solidFill>
                  <a:srgbClr val="000000"/>
                </a:solidFill>
                <a:latin typeface="Arial" charset="0"/>
                <a:cs typeface="Arial" charset="0"/>
              </a:rPr>
              <a:t>Restaurant</a:t>
            </a:r>
          </a:p>
          <a:p>
            <a:r>
              <a:rPr lang="en-GB" sz="1600" noProof="0" smtClean="0">
                <a:solidFill>
                  <a:schemeClr val="bg1">
                    <a:lumMod val="50000"/>
                  </a:schemeClr>
                </a:solidFill>
                <a:latin typeface="Arial" charset="0"/>
                <a:cs typeface="Arial" charset="0"/>
              </a:rPr>
              <a:t>In-room dining</a:t>
            </a:r>
          </a:p>
          <a:p>
            <a:r>
              <a:rPr lang="en-GB" sz="1600" noProof="0" smtClean="0">
                <a:solidFill>
                  <a:schemeClr val="bg1">
                    <a:lumMod val="50000"/>
                  </a:schemeClr>
                </a:solidFill>
                <a:latin typeface="Arial" charset="0"/>
                <a:cs typeface="Arial" charset="0"/>
              </a:rPr>
              <a:t>Front desk</a:t>
            </a:r>
          </a:p>
          <a:p>
            <a:r>
              <a:rPr lang="en-GB" sz="1600" noProof="0" smtClean="0">
                <a:solidFill>
                  <a:schemeClr val="bg1">
                    <a:lumMod val="50000"/>
                  </a:schemeClr>
                </a:solidFill>
                <a:latin typeface="Arial" charset="0"/>
                <a:cs typeface="Arial" charset="0"/>
              </a:rPr>
              <a:t>Housekeeping</a:t>
            </a:r>
          </a:p>
          <a:p>
            <a:r>
              <a:rPr lang="en-GB" sz="1600" noProof="0" smtClean="0">
                <a:solidFill>
                  <a:schemeClr val="bg1">
                    <a:lumMod val="50000"/>
                  </a:schemeClr>
                </a:solidFill>
                <a:latin typeface="Arial" charset="0"/>
                <a:cs typeface="Arial" charset="0"/>
              </a:rPr>
              <a:t>Laundry</a:t>
            </a:r>
          </a:p>
          <a:p>
            <a:r>
              <a:rPr lang="en-GB" sz="1600" noProof="0" smtClean="0">
                <a:solidFill>
                  <a:schemeClr val="bg1">
                    <a:lumMod val="50000"/>
                  </a:schemeClr>
                </a:solidFill>
                <a:latin typeface="Arial" charset="0"/>
                <a:cs typeface="Arial" charset="0"/>
              </a:rPr>
              <a:t>Free TV</a:t>
            </a:r>
          </a:p>
          <a:p>
            <a:r>
              <a:rPr lang="en-GB" sz="1600" noProof="0" smtClean="0">
                <a:solidFill>
                  <a:schemeClr val="bg1">
                    <a:lumMod val="50000"/>
                  </a:schemeClr>
                </a:solidFill>
                <a:latin typeface="Arial" charset="0"/>
                <a:cs typeface="Arial" charset="0"/>
              </a:rPr>
              <a:t>Pay TV</a:t>
            </a:r>
          </a:p>
          <a:p>
            <a:r>
              <a:rPr lang="en-GB" sz="1600" noProof="0" smtClean="0">
                <a:solidFill>
                  <a:schemeClr val="bg1">
                    <a:lumMod val="50000"/>
                  </a:schemeClr>
                </a:solidFill>
                <a:latin typeface="Arial" charset="0"/>
                <a:cs typeface="Arial" charset="0"/>
              </a:rPr>
              <a:t>Minibar</a:t>
            </a:r>
          </a:p>
          <a:p>
            <a:r>
              <a:rPr lang="en-GB" sz="1600" noProof="0" smtClean="0">
                <a:solidFill>
                  <a:schemeClr val="bg1">
                    <a:lumMod val="50000"/>
                  </a:schemeClr>
                </a:solidFill>
                <a:latin typeface="Arial" charset="0"/>
                <a:cs typeface="Arial" charset="0"/>
              </a:rPr>
              <a:t>Telephone</a:t>
            </a:r>
          </a:p>
          <a:p>
            <a:r>
              <a:rPr lang="en-GB" sz="1600" noProof="0" smtClean="0">
                <a:solidFill>
                  <a:schemeClr val="bg1">
                    <a:lumMod val="50000"/>
                  </a:schemeClr>
                </a:solidFill>
                <a:latin typeface="Arial" charset="0"/>
                <a:cs typeface="Arial" charset="0"/>
              </a:rPr>
              <a:t>Wired Internet</a:t>
            </a:r>
          </a:p>
        </p:txBody>
      </p:sp>
      <p:sp>
        <p:nvSpPr>
          <p:cNvPr id="6" name="Rectangle 3"/>
          <p:cNvSpPr txBox="1">
            <a:spLocks noChangeArrowheads="1"/>
          </p:cNvSpPr>
          <p:nvPr/>
        </p:nvSpPr>
        <p:spPr bwMode="auto">
          <a:xfrm>
            <a:off x="2602582" y="1823368"/>
            <a:ext cx="2905522"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r>
              <a:rPr lang="en-US" sz="1600" smtClean="0">
                <a:solidFill>
                  <a:schemeClr val="bg1">
                    <a:lumMod val="50000"/>
                  </a:schemeClr>
                </a:solidFill>
                <a:latin typeface="Arial" charset="0"/>
                <a:cs typeface="Arial" charset="0"/>
              </a:rPr>
              <a:t>Wireless Internet</a:t>
            </a:r>
          </a:p>
          <a:p>
            <a:r>
              <a:rPr lang="en-US" sz="1600" smtClean="0">
                <a:solidFill>
                  <a:schemeClr val="bg1">
                    <a:lumMod val="50000"/>
                  </a:schemeClr>
                </a:solidFill>
                <a:latin typeface="Arial" charset="0"/>
                <a:cs typeface="Arial" charset="0"/>
              </a:rPr>
              <a:t>Pool</a:t>
            </a:r>
          </a:p>
          <a:p>
            <a:r>
              <a:rPr lang="en-US" sz="1600" smtClean="0">
                <a:solidFill>
                  <a:schemeClr val="bg1">
                    <a:lumMod val="50000"/>
                  </a:schemeClr>
                </a:solidFill>
                <a:latin typeface="Arial" charset="0"/>
                <a:cs typeface="Arial" charset="0"/>
              </a:rPr>
              <a:t>Fitness</a:t>
            </a:r>
          </a:p>
          <a:p>
            <a:r>
              <a:rPr lang="en-US" sz="1600" b="1" smtClean="0">
                <a:solidFill>
                  <a:srgbClr val="000000"/>
                </a:solidFill>
                <a:latin typeface="Arial" charset="0"/>
                <a:cs typeface="Arial" charset="0"/>
              </a:rPr>
              <a:t>Congress rooms</a:t>
            </a:r>
          </a:p>
          <a:p>
            <a:r>
              <a:rPr lang="en-US" sz="1600" smtClean="0">
                <a:solidFill>
                  <a:schemeClr val="bg1">
                    <a:lumMod val="50000"/>
                  </a:schemeClr>
                </a:solidFill>
                <a:latin typeface="Arial" charset="0"/>
                <a:cs typeface="Arial" charset="0"/>
              </a:rPr>
              <a:t>Limousine</a:t>
            </a:r>
          </a:p>
          <a:p>
            <a:r>
              <a:rPr lang="en-US" sz="1600" smtClean="0">
                <a:solidFill>
                  <a:schemeClr val="bg1">
                    <a:lumMod val="50000"/>
                  </a:schemeClr>
                </a:solidFill>
                <a:latin typeface="Arial" charset="0"/>
                <a:cs typeface="Arial" charset="0"/>
              </a:rPr>
              <a:t>Hotel website</a:t>
            </a:r>
          </a:p>
          <a:p>
            <a:r>
              <a:rPr lang="en-US" sz="1600" smtClean="0">
                <a:solidFill>
                  <a:schemeClr val="bg1">
                    <a:lumMod val="50000"/>
                  </a:schemeClr>
                </a:solidFill>
                <a:latin typeface="Arial" charset="0"/>
                <a:cs typeface="Arial" charset="0"/>
              </a:rPr>
              <a:t>Safety facilities</a:t>
            </a:r>
          </a:p>
          <a:p>
            <a:r>
              <a:rPr lang="en-US" sz="1600" smtClean="0">
                <a:solidFill>
                  <a:schemeClr val="bg1">
                    <a:lumMod val="50000"/>
                  </a:schemeClr>
                </a:solidFill>
                <a:latin typeface="Arial" charset="0"/>
                <a:cs typeface="Arial" charset="0"/>
              </a:rPr>
              <a:t>Room lights</a:t>
            </a:r>
          </a:p>
          <a:p>
            <a:r>
              <a:rPr lang="en-US" sz="1600" smtClean="0">
                <a:solidFill>
                  <a:schemeClr val="bg1">
                    <a:lumMod val="50000"/>
                  </a:schemeClr>
                </a:solidFill>
                <a:latin typeface="Arial" charset="0"/>
                <a:cs typeface="Arial" charset="0"/>
              </a:rPr>
              <a:t>Room heating</a:t>
            </a:r>
          </a:p>
          <a:p>
            <a:r>
              <a:rPr lang="en-US" sz="1600" smtClean="0">
                <a:solidFill>
                  <a:schemeClr val="bg1">
                    <a:lumMod val="50000"/>
                  </a:schemeClr>
                </a:solidFill>
                <a:latin typeface="Arial" charset="0"/>
                <a:cs typeface="Arial" charset="0"/>
              </a:rPr>
              <a:t>Room air conditioning</a:t>
            </a:r>
          </a:p>
          <a:p>
            <a:r>
              <a:rPr lang="en-US" sz="1600" smtClean="0">
                <a:solidFill>
                  <a:schemeClr val="bg1">
                    <a:lumMod val="50000"/>
                  </a:schemeClr>
                </a:solidFill>
                <a:latin typeface="Arial" charset="0"/>
                <a:cs typeface="Arial" charset="0"/>
              </a:rPr>
              <a:t>Room furniture</a:t>
            </a:r>
          </a:p>
          <a:p>
            <a:r>
              <a:rPr lang="en-US" sz="1600" smtClean="0">
                <a:solidFill>
                  <a:schemeClr val="bg1">
                    <a:lumMod val="50000"/>
                  </a:schemeClr>
                </a:solidFill>
                <a:latin typeface="Arial" charset="0"/>
                <a:cs typeface="Arial" charset="0"/>
              </a:rPr>
              <a:t>Bathroom facilities</a:t>
            </a:r>
          </a:p>
          <a:p>
            <a:r>
              <a:rPr lang="en-US" sz="1600" smtClean="0">
                <a:solidFill>
                  <a:schemeClr val="bg1">
                    <a:lumMod val="50000"/>
                  </a:schemeClr>
                </a:solidFill>
                <a:latin typeface="Arial" charset="0"/>
                <a:cs typeface="Arial" charset="0"/>
              </a:rPr>
              <a:t>Room decoration</a:t>
            </a:r>
          </a:p>
          <a:p>
            <a:r>
              <a:rPr lang="en-US" sz="1600" smtClean="0">
                <a:solidFill>
                  <a:schemeClr val="bg1">
                    <a:lumMod val="50000"/>
                  </a:schemeClr>
                </a:solidFill>
                <a:latin typeface="Arial" charset="0"/>
                <a:cs typeface="Arial" charset="0"/>
              </a:rPr>
              <a:t>Cleaning</a:t>
            </a:r>
          </a:p>
        </p:txBody>
      </p:sp>
      <p:sp>
        <p:nvSpPr>
          <p:cNvPr id="7" name="Rectangle 3"/>
          <p:cNvSpPr txBox="1">
            <a:spLocks noChangeArrowheads="1"/>
          </p:cNvSpPr>
          <p:nvPr/>
        </p:nvSpPr>
        <p:spPr bwMode="auto">
          <a:xfrm>
            <a:off x="5508104" y="1645568"/>
            <a:ext cx="3445396"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endParaRPr lang="en-US" sz="1600">
              <a:solidFill>
                <a:schemeClr val="bg1">
                  <a:lumMod val="50000"/>
                </a:schemeClr>
              </a:solidFill>
              <a:latin typeface="Arial" charset="0"/>
              <a:cs typeface="Arial" charset="0"/>
            </a:endParaRPr>
          </a:p>
          <a:p>
            <a:endParaRPr lang="en-US" sz="1600" smtClean="0">
              <a:solidFill>
                <a:schemeClr val="bg1">
                  <a:lumMod val="50000"/>
                </a:schemeClr>
              </a:solidFill>
              <a:latin typeface="Arial" charset="0"/>
              <a:cs typeface="Arial" charset="0"/>
            </a:endParaRPr>
          </a:p>
          <a:p>
            <a:pPr marL="0" indent="0">
              <a:buNone/>
            </a:pPr>
            <a:endParaRPr lang="en-US" sz="1600">
              <a:solidFill>
                <a:schemeClr val="bg1">
                  <a:lumMod val="50000"/>
                </a:schemeClr>
              </a:solidFill>
              <a:latin typeface="Arial" charset="0"/>
              <a:cs typeface="Arial" charset="0"/>
            </a:endParaRPr>
          </a:p>
          <a:p>
            <a:endParaRPr lang="en-US" sz="1600" smtClean="0">
              <a:solidFill>
                <a:schemeClr val="bg1">
                  <a:lumMod val="50000"/>
                </a:schemeClr>
              </a:solidFill>
              <a:latin typeface="Arial" charset="0"/>
              <a:cs typeface="Arial" charset="0"/>
            </a:endParaRPr>
          </a:p>
          <a:p>
            <a:endParaRPr lang="en-US" sz="1600">
              <a:solidFill>
                <a:schemeClr val="bg1">
                  <a:lumMod val="50000"/>
                </a:schemeClr>
              </a:solidFill>
              <a:latin typeface="Arial" charset="0"/>
              <a:cs typeface="Arial" charset="0"/>
            </a:endParaRPr>
          </a:p>
          <a:p>
            <a:r>
              <a:rPr lang="en-US" sz="1600" smtClean="0">
                <a:solidFill>
                  <a:schemeClr val="bg1">
                    <a:lumMod val="50000"/>
                  </a:schemeClr>
                </a:solidFill>
                <a:latin typeface="Arial" charset="0"/>
                <a:cs typeface="Arial" charset="0"/>
              </a:rPr>
              <a:t>Car park</a:t>
            </a:r>
          </a:p>
          <a:p>
            <a:r>
              <a:rPr lang="en-US" sz="1600" smtClean="0">
                <a:solidFill>
                  <a:schemeClr val="bg1">
                    <a:lumMod val="50000"/>
                  </a:schemeClr>
                </a:solidFill>
                <a:latin typeface="Arial" charset="0"/>
                <a:cs typeface="Arial" charset="0"/>
              </a:rPr>
              <a:t>Illuminated hotel sign</a:t>
            </a:r>
          </a:p>
          <a:p>
            <a:r>
              <a:rPr lang="en-US" sz="1600" smtClean="0">
                <a:solidFill>
                  <a:schemeClr val="bg1">
                    <a:lumMod val="50000"/>
                  </a:schemeClr>
                </a:solidFill>
                <a:latin typeface="Arial" charset="0"/>
                <a:cs typeface="Arial" charset="0"/>
              </a:rPr>
              <a:t>Room reservation system</a:t>
            </a:r>
          </a:p>
          <a:p>
            <a:r>
              <a:rPr lang="en-US" sz="1600" smtClean="0">
                <a:solidFill>
                  <a:schemeClr val="bg1">
                    <a:lumMod val="50000"/>
                  </a:schemeClr>
                </a:solidFill>
                <a:latin typeface="Arial" charset="0"/>
                <a:cs typeface="Arial" charset="0"/>
              </a:rPr>
              <a:t>Invoice system</a:t>
            </a:r>
          </a:p>
          <a:p>
            <a:r>
              <a:rPr lang="en-US" sz="1600" smtClean="0">
                <a:solidFill>
                  <a:schemeClr val="bg1">
                    <a:lumMod val="50000"/>
                  </a:schemeClr>
                </a:solidFill>
                <a:latin typeface="Arial" charset="0"/>
                <a:cs typeface="Arial" charset="0"/>
              </a:rPr>
              <a:t>Music in the lobby</a:t>
            </a:r>
          </a:p>
          <a:p>
            <a:r>
              <a:rPr lang="en-US" sz="1600" smtClean="0">
                <a:solidFill>
                  <a:schemeClr val="bg1">
                    <a:lumMod val="50000"/>
                  </a:schemeClr>
                </a:solidFill>
                <a:latin typeface="Arial" charset="0"/>
                <a:cs typeface="Arial" charset="0"/>
              </a:rPr>
              <a:t>Music in the elevator</a:t>
            </a:r>
          </a:p>
          <a:p>
            <a:r>
              <a:rPr lang="en-US" sz="1600" smtClean="0">
                <a:solidFill>
                  <a:schemeClr val="bg1">
                    <a:lumMod val="50000"/>
                  </a:schemeClr>
                </a:solidFill>
                <a:latin typeface="Arial" charset="0"/>
                <a:cs typeface="Arial" charset="0"/>
              </a:rPr>
              <a:t>Room locks / key card readers</a:t>
            </a:r>
          </a:p>
          <a:p>
            <a:r>
              <a:rPr lang="en-US" sz="1600" smtClean="0">
                <a:solidFill>
                  <a:schemeClr val="bg1">
                    <a:lumMod val="50000"/>
                  </a:schemeClr>
                </a:solidFill>
                <a:latin typeface="Arial" charset="0"/>
                <a:cs typeface="Arial" charset="0"/>
              </a:rPr>
              <a:t>"Do not disturb" sign</a:t>
            </a:r>
          </a:p>
          <a:p>
            <a:r>
              <a:rPr lang="en-US" sz="1600" smtClean="0">
                <a:solidFill>
                  <a:schemeClr val="bg1">
                    <a:lumMod val="50000"/>
                  </a:schemeClr>
                </a:solidFill>
                <a:latin typeface="Arial" charset="0"/>
                <a:cs typeface="Arial" charset="0"/>
              </a:rPr>
              <a:t>Coat hook in room</a:t>
            </a:r>
          </a:p>
        </p:txBody>
      </p:sp>
      <p:sp>
        <p:nvSpPr>
          <p:cNvPr id="8" name="Textfeld 7"/>
          <p:cNvSpPr txBox="1"/>
          <p:nvPr/>
        </p:nvSpPr>
        <p:spPr>
          <a:xfrm>
            <a:off x="6131088" y="2914665"/>
            <a:ext cx="2311519" cy="363736"/>
          </a:xfrm>
          <a:prstGeom prst="rect">
            <a:avLst/>
          </a:prstGeom>
          <a:noFill/>
        </p:spPr>
        <p:txBody>
          <a:bodyPr wrap="square" rtlCol="0">
            <a:spAutoFit/>
          </a:bodyPr>
          <a:lstStyle/>
          <a:p>
            <a:pPr algn="ctr"/>
            <a:r>
              <a:rPr lang="en-US" sz="2000" b="1" i="1" smtClean="0">
                <a:latin typeface="Arial" pitchFamily="34" charset="0"/>
                <a:cs typeface="Arial" pitchFamily="34" charset="0"/>
              </a:rPr>
              <a:t>Example: Hotel</a:t>
            </a:r>
          </a:p>
        </p:txBody>
      </p:sp>
      <p:pic>
        <p:nvPicPr>
          <p:cNvPr id="3" name="Picture 2"/>
          <p:cNvPicPr>
            <a:picLocks noChangeAspect="1"/>
          </p:cNvPicPr>
          <p:nvPr/>
        </p:nvPicPr>
        <p:blipFill>
          <a:blip r:embed="rId2"/>
          <a:stretch>
            <a:fillRect/>
          </a:stretch>
        </p:blipFill>
        <p:spPr>
          <a:xfrm>
            <a:off x="6210301" y="1635150"/>
            <a:ext cx="2006599" cy="1334467"/>
          </a:xfrm>
          <a:prstGeom prst="rect">
            <a:avLst/>
          </a:prstGeom>
        </p:spPr>
      </p:pic>
      <p:sp>
        <p:nvSpPr>
          <p:cNvPr id="4" name="Slide Number Placeholder 3"/>
          <p:cNvSpPr>
            <a:spLocks noGrp="1"/>
          </p:cNvSpPr>
          <p:nvPr>
            <p:ph type="sldNum" sz="quarter" idx="12"/>
          </p:nvPr>
        </p:nvSpPr>
        <p:spPr/>
        <p:txBody>
          <a:bodyPr/>
          <a:lstStyle/>
          <a:p>
            <a:fld id="{43507AEB-23B8-F142-83A3-458C56B10093}" type="slidenum">
              <a:rPr lang="en-US" smtClean="0"/>
              <a:t>16</a:t>
            </a:fld>
            <a:endParaRPr lang="en-US"/>
          </a:p>
        </p:txBody>
      </p:sp>
    </p:spTree>
    <p:extLst>
      <p:ext uri="{BB962C8B-B14F-4D97-AF65-F5344CB8AC3E}">
        <p14:creationId xmlns:p14="http://schemas.microsoft.com/office/powerpoint/2010/main" val="132814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GB" noProof="0" smtClean="0">
                <a:latin typeface="Arial" charset="0"/>
                <a:cs typeface="Arial" charset="0"/>
              </a:rPr>
              <a:t>What is a "Service”</a:t>
            </a:r>
          </a:p>
        </p:txBody>
      </p:sp>
      <p:sp>
        <p:nvSpPr>
          <p:cNvPr id="12290" name="Rectangle 3"/>
          <p:cNvSpPr>
            <a:spLocks noGrp="1" noChangeArrowheads="1"/>
          </p:cNvSpPr>
          <p:nvPr>
            <p:ph type="body" idx="4294967295"/>
          </p:nvPr>
        </p:nvSpPr>
        <p:spPr>
          <a:xfrm>
            <a:off x="457200" y="1854200"/>
            <a:ext cx="2145382" cy="4722417"/>
          </a:xfrm>
        </p:spPr>
        <p:txBody>
          <a:bodyPr/>
          <a:lstStyle/>
          <a:p>
            <a:r>
              <a:rPr lang="en-GB" sz="1600" b="1" noProof="0" smtClean="0">
                <a:latin typeface="Arial" charset="0"/>
                <a:cs typeface="Arial" charset="0"/>
              </a:rPr>
              <a:t>Accommodation</a:t>
            </a:r>
          </a:p>
          <a:p>
            <a:r>
              <a:rPr lang="en-GB" sz="1600" noProof="0" smtClean="0">
                <a:solidFill>
                  <a:schemeClr val="bg1">
                    <a:lumMod val="50000"/>
                  </a:schemeClr>
                </a:solidFill>
                <a:latin typeface="Arial" charset="0"/>
                <a:cs typeface="Arial" charset="0"/>
              </a:rPr>
              <a:t>Concierge</a:t>
            </a:r>
          </a:p>
          <a:p>
            <a:r>
              <a:rPr lang="en-GB" sz="1600" noProof="0" smtClean="0">
                <a:solidFill>
                  <a:schemeClr val="bg1">
                    <a:lumMod val="50000"/>
                  </a:schemeClr>
                </a:solidFill>
                <a:latin typeface="Arial" charset="0"/>
                <a:cs typeface="Arial" charset="0"/>
              </a:rPr>
              <a:t>Escalators</a:t>
            </a:r>
          </a:p>
          <a:p>
            <a:r>
              <a:rPr lang="en-GB" sz="1600" noProof="0" smtClean="0">
                <a:solidFill>
                  <a:schemeClr val="bg1">
                    <a:lumMod val="50000"/>
                  </a:schemeClr>
                </a:solidFill>
                <a:latin typeface="Arial" charset="0"/>
                <a:cs typeface="Arial" charset="0"/>
              </a:rPr>
              <a:t>Elevators</a:t>
            </a:r>
          </a:p>
          <a:p>
            <a:r>
              <a:rPr lang="en-GB" sz="1600" b="1" noProof="0" smtClean="0">
                <a:solidFill>
                  <a:srgbClr val="000000"/>
                </a:solidFill>
                <a:latin typeface="Arial" charset="0"/>
                <a:cs typeface="Arial" charset="0"/>
              </a:rPr>
              <a:t>Restaurant</a:t>
            </a:r>
          </a:p>
          <a:p>
            <a:r>
              <a:rPr lang="en-GB" sz="1600" noProof="0" smtClean="0">
                <a:solidFill>
                  <a:schemeClr val="bg1">
                    <a:lumMod val="50000"/>
                  </a:schemeClr>
                </a:solidFill>
                <a:latin typeface="Arial" charset="0"/>
                <a:cs typeface="Arial" charset="0"/>
              </a:rPr>
              <a:t>In-room dining</a:t>
            </a:r>
          </a:p>
          <a:p>
            <a:r>
              <a:rPr lang="en-GB" sz="1600" noProof="0" smtClean="0">
                <a:solidFill>
                  <a:schemeClr val="bg1">
                    <a:lumMod val="50000"/>
                  </a:schemeClr>
                </a:solidFill>
                <a:latin typeface="Arial" charset="0"/>
                <a:cs typeface="Arial" charset="0"/>
              </a:rPr>
              <a:t>Front desk</a:t>
            </a:r>
          </a:p>
          <a:p>
            <a:r>
              <a:rPr lang="en-GB" sz="1600" noProof="0" smtClean="0">
                <a:solidFill>
                  <a:schemeClr val="bg1">
                    <a:lumMod val="50000"/>
                  </a:schemeClr>
                </a:solidFill>
                <a:latin typeface="Arial" charset="0"/>
                <a:cs typeface="Arial" charset="0"/>
              </a:rPr>
              <a:t>Housekeeping</a:t>
            </a:r>
          </a:p>
          <a:p>
            <a:r>
              <a:rPr lang="en-GB" sz="1600" noProof="0" smtClean="0">
                <a:solidFill>
                  <a:schemeClr val="bg1">
                    <a:lumMod val="50000"/>
                  </a:schemeClr>
                </a:solidFill>
                <a:latin typeface="Arial" charset="0"/>
                <a:cs typeface="Arial" charset="0"/>
              </a:rPr>
              <a:t>Laundry</a:t>
            </a:r>
          </a:p>
          <a:p>
            <a:r>
              <a:rPr lang="en-GB" sz="1600" noProof="0" smtClean="0">
                <a:solidFill>
                  <a:schemeClr val="bg1">
                    <a:lumMod val="50000"/>
                  </a:schemeClr>
                </a:solidFill>
                <a:latin typeface="Arial" charset="0"/>
                <a:cs typeface="Arial" charset="0"/>
              </a:rPr>
              <a:t>Free TV</a:t>
            </a:r>
          </a:p>
          <a:p>
            <a:r>
              <a:rPr lang="en-GB" sz="1600" noProof="0" smtClean="0">
                <a:solidFill>
                  <a:schemeClr val="bg1">
                    <a:lumMod val="50000"/>
                  </a:schemeClr>
                </a:solidFill>
                <a:latin typeface="Arial" charset="0"/>
                <a:cs typeface="Arial" charset="0"/>
              </a:rPr>
              <a:t>Pay TV</a:t>
            </a:r>
          </a:p>
          <a:p>
            <a:r>
              <a:rPr lang="en-GB" sz="1600" noProof="0" smtClean="0">
                <a:solidFill>
                  <a:schemeClr val="bg1">
                    <a:lumMod val="50000"/>
                  </a:schemeClr>
                </a:solidFill>
                <a:latin typeface="Arial" charset="0"/>
                <a:cs typeface="Arial" charset="0"/>
              </a:rPr>
              <a:t>Minibar</a:t>
            </a:r>
          </a:p>
          <a:p>
            <a:r>
              <a:rPr lang="en-GB" sz="1600" noProof="0" smtClean="0">
                <a:solidFill>
                  <a:schemeClr val="bg1">
                    <a:lumMod val="50000"/>
                  </a:schemeClr>
                </a:solidFill>
                <a:latin typeface="Arial" charset="0"/>
                <a:cs typeface="Arial" charset="0"/>
              </a:rPr>
              <a:t>Telephone</a:t>
            </a:r>
          </a:p>
          <a:p>
            <a:r>
              <a:rPr lang="en-GB" sz="1600" noProof="0" smtClean="0">
                <a:solidFill>
                  <a:schemeClr val="bg1">
                    <a:lumMod val="50000"/>
                  </a:schemeClr>
                </a:solidFill>
                <a:latin typeface="Arial" charset="0"/>
                <a:cs typeface="Arial" charset="0"/>
              </a:rPr>
              <a:t>Wired Internet</a:t>
            </a:r>
          </a:p>
        </p:txBody>
      </p:sp>
      <p:sp>
        <p:nvSpPr>
          <p:cNvPr id="6" name="Rectangle 3"/>
          <p:cNvSpPr txBox="1">
            <a:spLocks noChangeArrowheads="1"/>
          </p:cNvSpPr>
          <p:nvPr/>
        </p:nvSpPr>
        <p:spPr bwMode="auto">
          <a:xfrm>
            <a:off x="2602582" y="1823368"/>
            <a:ext cx="2905522"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r>
              <a:rPr lang="en-US" sz="1600" dirty="0" smtClean="0">
                <a:solidFill>
                  <a:srgbClr val="558ED5"/>
                </a:solidFill>
                <a:latin typeface="Arial" charset="0"/>
                <a:cs typeface="Arial" charset="0"/>
              </a:rPr>
              <a:t>Wireless Internet</a:t>
            </a:r>
          </a:p>
          <a:p>
            <a:r>
              <a:rPr lang="en-US" sz="1600" dirty="0" smtClean="0">
                <a:solidFill>
                  <a:schemeClr val="bg1">
                    <a:lumMod val="50000"/>
                  </a:schemeClr>
                </a:solidFill>
                <a:latin typeface="Arial" charset="0"/>
                <a:cs typeface="Arial" charset="0"/>
              </a:rPr>
              <a:t>Pool</a:t>
            </a:r>
          </a:p>
          <a:p>
            <a:r>
              <a:rPr lang="en-US" sz="1600" dirty="0">
                <a:solidFill>
                  <a:schemeClr val="tx2">
                    <a:lumMod val="60000"/>
                    <a:lumOff val="40000"/>
                  </a:schemeClr>
                </a:solidFill>
                <a:latin typeface="Arial" charset="0"/>
                <a:cs typeface="Arial" charset="0"/>
              </a:rPr>
              <a:t>Fitness</a:t>
            </a:r>
          </a:p>
          <a:p>
            <a:r>
              <a:rPr lang="en-US" sz="1600" b="1" dirty="0" smtClean="0">
                <a:solidFill>
                  <a:srgbClr val="000000"/>
                </a:solidFill>
                <a:latin typeface="Arial" charset="0"/>
                <a:cs typeface="Arial" charset="0"/>
              </a:rPr>
              <a:t>Congress rooms</a:t>
            </a:r>
          </a:p>
          <a:p>
            <a:r>
              <a:rPr lang="en-US" sz="1600" dirty="0" smtClean="0">
                <a:solidFill>
                  <a:schemeClr val="bg1">
                    <a:lumMod val="50000"/>
                  </a:schemeClr>
                </a:solidFill>
                <a:latin typeface="Arial" charset="0"/>
                <a:cs typeface="Arial" charset="0"/>
              </a:rPr>
              <a:t>Limousine</a:t>
            </a:r>
          </a:p>
          <a:p>
            <a:r>
              <a:rPr lang="en-US" sz="1600" dirty="0" smtClean="0">
                <a:solidFill>
                  <a:schemeClr val="bg1">
                    <a:lumMod val="50000"/>
                  </a:schemeClr>
                </a:solidFill>
                <a:latin typeface="Arial" charset="0"/>
                <a:cs typeface="Arial" charset="0"/>
              </a:rPr>
              <a:t>Hotel website</a:t>
            </a:r>
          </a:p>
          <a:p>
            <a:r>
              <a:rPr lang="en-US" sz="1600" dirty="0" smtClean="0">
                <a:solidFill>
                  <a:schemeClr val="bg1">
                    <a:lumMod val="50000"/>
                  </a:schemeClr>
                </a:solidFill>
                <a:latin typeface="Arial" charset="0"/>
                <a:cs typeface="Arial" charset="0"/>
              </a:rPr>
              <a:t>Safety facilities</a:t>
            </a:r>
          </a:p>
          <a:p>
            <a:r>
              <a:rPr lang="en-US" sz="1600" dirty="0" smtClean="0">
                <a:solidFill>
                  <a:schemeClr val="bg1">
                    <a:lumMod val="50000"/>
                  </a:schemeClr>
                </a:solidFill>
                <a:latin typeface="Arial" charset="0"/>
                <a:cs typeface="Arial" charset="0"/>
              </a:rPr>
              <a:t>Room lights</a:t>
            </a:r>
          </a:p>
          <a:p>
            <a:r>
              <a:rPr lang="en-US" sz="1600" dirty="0" smtClean="0">
                <a:solidFill>
                  <a:schemeClr val="bg1">
                    <a:lumMod val="50000"/>
                  </a:schemeClr>
                </a:solidFill>
                <a:latin typeface="Arial" charset="0"/>
                <a:cs typeface="Arial" charset="0"/>
              </a:rPr>
              <a:t>Room heating</a:t>
            </a:r>
          </a:p>
          <a:p>
            <a:r>
              <a:rPr lang="en-US" sz="1600" dirty="0" smtClean="0">
                <a:solidFill>
                  <a:schemeClr val="bg1">
                    <a:lumMod val="50000"/>
                  </a:schemeClr>
                </a:solidFill>
                <a:latin typeface="Arial" charset="0"/>
                <a:cs typeface="Arial" charset="0"/>
              </a:rPr>
              <a:t>Room air conditioning</a:t>
            </a:r>
          </a:p>
          <a:p>
            <a:r>
              <a:rPr lang="en-US" sz="1600" dirty="0" smtClean="0">
                <a:solidFill>
                  <a:schemeClr val="bg1">
                    <a:lumMod val="50000"/>
                  </a:schemeClr>
                </a:solidFill>
                <a:latin typeface="Arial" charset="0"/>
                <a:cs typeface="Arial" charset="0"/>
              </a:rPr>
              <a:t>Room furniture</a:t>
            </a:r>
          </a:p>
          <a:p>
            <a:r>
              <a:rPr lang="en-US" sz="1600" dirty="0" smtClean="0">
                <a:solidFill>
                  <a:schemeClr val="bg1">
                    <a:lumMod val="50000"/>
                  </a:schemeClr>
                </a:solidFill>
                <a:latin typeface="Arial" charset="0"/>
                <a:cs typeface="Arial" charset="0"/>
              </a:rPr>
              <a:t>Bathroom facilities</a:t>
            </a:r>
          </a:p>
          <a:p>
            <a:r>
              <a:rPr lang="en-US" sz="1600" dirty="0" smtClean="0">
                <a:solidFill>
                  <a:schemeClr val="bg1">
                    <a:lumMod val="50000"/>
                  </a:schemeClr>
                </a:solidFill>
                <a:latin typeface="Arial" charset="0"/>
                <a:cs typeface="Arial" charset="0"/>
              </a:rPr>
              <a:t>Room decoration</a:t>
            </a:r>
          </a:p>
          <a:p>
            <a:r>
              <a:rPr lang="en-US" sz="1600" dirty="0" smtClean="0">
                <a:solidFill>
                  <a:schemeClr val="bg1">
                    <a:lumMod val="50000"/>
                  </a:schemeClr>
                </a:solidFill>
                <a:latin typeface="Arial" charset="0"/>
                <a:cs typeface="Arial" charset="0"/>
              </a:rPr>
              <a:t>Cleaning</a:t>
            </a:r>
          </a:p>
        </p:txBody>
      </p:sp>
      <p:sp>
        <p:nvSpPr>
          <p:cNvPr id="7" name="Rectangle 3"/>
          <p:cNvSpPr txBox="1">
            <a:spLocks noChangeArrowheads="1"/>
          </p:cNvSpPr>
          <p:nvPr/>
        </p:nvSpPr>
        <p:spPr bwMode="auto">
          <a:xfrm>
            <a:off x="5508104" y="1645568"/>
            <a:ext cx="3445396"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endParaRPr lang="en-US" sz="1600" dirty="0">
              <a:solidFill>
                <a:schemeClr val="bg1">
                  <a:lumMod val="50000"/>
                </a:schemeClr>
              </a:solidFill>
              <a:latin typeface="Arial" charset="0"/>
              <a:cs typeface="Arial" charset="0"/>
            </a:endParaRPr>
          </a:p>
          <a:p>
            <a:endParaRPr lang="en-US" sz="1600" dirty="0" smtClean="0">
              <a:solidFill>
                <a:schemeClr val="bg1">
                  <a:lumMod val="50000"/>
                </a:schemeClr>
              </a:solidFill>
              <a:latin typeface="Arial" charset="0"/>
              <a:cs typeface="Arial" charset="0"/>
            </a:endParaRPr>
          </a:p>
          <a:p>
            <a:pPr marL="0" indent="0">
              <a:buNone/>
            </a:pPr>
            <a:endParaRPr lang="en-US" sz="1600" dirty="0">
              <a:solidFill>
                <a:schemeClr val="bg1">
                  <a:lumMod val="50000"/>
                </a:schemeClr>
              </a:solidFill>
              <a:latin typeface="Arial" charset="0"/>
              <a:cs typeface="Arial" charset="0"/>
            </a:endParaRPr>
          </a:p>
          <a:p>
            <a:endParaRPr lang="en-US" sz="1600" dirty="0" smtClean="0">
              <a:solidFill>
                <a:schemeClr val="bg1">
                  <a:lumMod val="50000"/>
                </a:schemeClr>
              </a:solidFill>
              <a:latin typeface="Arial" charset="0"/>
              <a:cs typeface="Arial" charset="0"/>
            </a:endParaRPr>
          </a:p>
          <a:p>
            <a:endParaRPr lang="en-US" sz="1600" dirty="0">
              <a:solidFill>
                <a:schemeClr val="bg1">
                  <a:lumMod val="50000"/>
                </a:schemeClr>
              </a:solidFill>
              <a:latin typeface="Arial" charset="0"/>
              <a:cs typeface="Arial" charset="0"/>
            </a:endParaRPr>
          </a:p>
          <a:p>
            <a:r>
              <a:rPr lang="en-US" sz="1600" dirty="0" smtClean="0">
                <a:solidFill>
                  <a:schemeClr val="tx2">
                    <a:lumMod val="60000"/>
                    <a:lumOff val="40000"/>
                  </a:schemeClr>
                </a:solidFill>
                <a:latin typeface="Arial" charset="0"/>
                <a:cs typeface="Arial" charset="0"/>
              </a:rPr>
              <a:t>Car park</a:t>
            </a:r>
          </a:p>
          <a:p>
            <a:r>
              <a:rPr lang="en-US" sz="1600" dirty="0" smtClean="0">
                <a:solidFill>
                  <a:schemeClr val="bg1">
                    <a:lumMod val="50000"/>
                  </a:schemeClr>
                </a:solidFill>
                <a:latin typeface="Arial" charset="0"/>
                <a:cs typeface="Arial" charset="0"/>
              </a:rPr>
              <a:t>Illuminated hotel sign</a:t>
            </a:r>
          </a:p>
          <a:p>
            <a:r>
              <a:rPr lang="en-US" sz="1600" dirty="0" smtClean="0">
                <a:solidFill>
                  <a:schemeClr val="bg1">
                    <a:lumMod val="50000"/>
                  </a:schemeClr>
                </a:solidFill>
                <a:latin typeface="Arial" charset="0"/>
                <a:cs typeface="Arial" charset="0"/>
              </a:rPr>
              <a:t>Room reservation system</a:t>
            </a:r>
          </a:p>
          <a:p>
            <a:r>
              <a:rPr lang="en-US" sz="1600" dirty="0" smtClean="0">
                <a:solidFill>
                  <a:schemeClr val="bg1">
                    <a:lumMod val="50000"/>
                  </a:schemeClr>
                </a:solidFill>
                <a:latin typeface="Arial" charset="0"/>
                <a:cs typeface="Arial" charset="0"/>
              </a:rPr>
              <a:t>Invoice system</a:t>
            </a:r>
          </a:p>
          <a:p>
            <a:r>
              <a:rPr lang="en-US" sz="1600" dirty="0">
                <a:solidFill>
                  <a:schemeClr val="bg1">
                    <a:lumMod val="50000"/>
                  </a:schemeClr>
                </a:solidFill>
                <a:latin typeface="Arial" charset="0"/>
                <a:cs typeface="Arial" charset="0"/>
              </a:rPr>
              <a:t>Music in the lobby</a:t>
            </a:r>
          </a:p>
          <a:p>
            <a:r>
              <a:rPr lang="en-US" sz="1600" dirty="0" smtClean="0">
                <a:solidFill>
                  <a:schemeClr val="bg1">
                    <a:lumMod val="50000"/>
                  </a:schemeClr>
                </a:solidFill>
                <a:latin typeface="Arial" charset="0"/>
                <a:cs typeface="Arial" charset="0"/>
              </a:rPr>
              <a:t>Music in the elevator</a:t>
            </a:r>
          </a:p>
          <a:p>
            <a:r>
              <a:rPr lang="en-US" sz="1600" dirty="0" smtClean="0">
                <a:solidFill>
                  <a:schemeClr val="bg1">
                    <a:lumMod val="50000"/>
                  </a:schemeClr>
                </a:solidFill>
                <a:latin typeface="Arial" charset="0"/>
                <a:cs typeface="Arial" charset="0"/>
              </a:rPr>
              <a:t>Room locks / key card readers</a:t>
            </a:r>
          </a:p>
          <a:p>
            <a:r>
              <a:rPr lang="en-US" sz="1600" dirty="0" smtClean="0">
                <a:solidFill>
                  <a:schemeClr val="bg1">
                    <a:lumMod val="50000"/>
                  </a:schemeClr>
                </a:solidFill>
                <a:latin typeface="Arial" charset="0"/>
                <a:cs typeface="Arial" charset="0"/>
              </a:rPr>
              <a:t>"Do not disturb" sign</a:t>
            </a:r>
          </a:p>
          <a:p>
            <a:r>
              <a:rPr lang="en-US" sz="1600" dirty="0" smtClean="0">
                <a:solidFill>
                  <a:schemeClr val="bg1">
                    <a:lumMod val="50000"/>
                  </a:schemeClr>
                </a:solidFill>
                <a:latin typeface="Arial" charset="0"/>
                <a:cs typeface="Arial" charset="0"/>
              </a:rPr>
              <a:t>Coat hook in room</a:t>
            </a:r>
          </a:p>
        </p:txBody>
      </p:sp>
      <p:sp>
        <p:nvSpPr>
          <p:cNvPr id="8" name="Textfeld 7"/>
          <p:cNvSpPr txBox="1"/>
          <p:nvPr/>
        </p:nvSpPr>
        <p:spPr>
          <a:xfrm>
            <a:off x="6131088" y="2914665"/>
            <a:ext cx="2311519" cy="363736"/>
          </a:xfrm>
          <a:prstGeom prst="rect">
            <a:avLst/>
          </a:prstGeom>
          <a:noFill/>
        </p:spPr>
        <p:txBody>
          <a:bodyPr wrap="square" rtlCol="0">
            <a:spAutoFit/>
          </a:bodyPr>
          <a:lstStyle/>
          <a:p>
            <a:pPr algn="ctr"/>
            <a:r>
              <a:rPr lang="en-US" sz="2000" b="1" i="1" smtClean="0">
                <a:latin typeface="Arial" pitchFamily="34" charset="0"/>
                <a:cs typeface="Arial" pitchFamily="34" charset="0"/>
              </a:rPr>
              <a:t>Example: Hotel</a:t>
            </a:r>
          </a:p>
        </p:txBody>
      </p:sp>
      <p:pic>
        <p:nvPicPr>
          <p:cNvPr id="3" name="Picture 2"/>
          <p:cNvPicPr>
            <a:picLocks noChangeAspect="1"/>
          </p:cNvPicPr>
          <p:nvPr/>
        </p:nvPicPr>
        <p:blipFill>
          <a:blip r:embed="rId2"/>
          <a:stretch>
            <a:fillRect/>
          </a:stretch>
        </p:blipFill>
        <p:spPr>
          <a:xfrm>
            <a:off x="6210301" y="1635150"/>
            <a:ext cx="2006599" cy="1334467"/>
          </a:xfrm>
          <a:prstGeom prst="rect">
            <a:avLst/>
          </a:prstGeom>
        </p:spPr>
      </p:pic>
      <p:sp>
        <p:nvSpPr>
          <p:cNvPr id="4" name="Slide Number Placeholder 3"/>
          <p:cNvSpPr>
            <a:spLocks noGrp="1"/>
          </p:cNvSpPr>
          <p:nvPr>
            <p:ph type="sldNum" sz="quarter" idx="12"/>
          </p:nvPr>
        </p:nvSpPr>
        <p:spPr/>
        <p:txBody>
          <a:bodyPr/>
          <a:lstStyle/>
          <a:p>
            <a:fld id="{43507AEB-23B8-F142-83A3-458C56B10093}" type="slidenum">
              <a:rPr lang="en-US" smtClean="0"/>
              <a:t>17</a:t>
            </a:fld>
            <a:endParaRPr lang="en-US"/>
          </a:p>
        </p:txBody>
      </p:sp>
    </p:spTree>
    <p:extLst>
      <p:ext uri="{BB962C8B-B14F-4D97-AF65-F5344CB8AC3E}">
        <p14:creationId xmlns:p14="http://schemas.microsoft.com/office/powerpoint/2010/main" val="184354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What is a service?</a:t>
            </a:r>
            <a:endParaRPr lang="en-US" i="1" noProof="0"/>
          </a:p>
        </p:txBody>
      </p:sp>
      <p:sp>
        <p:nvSpPr>
          <p:cNvPr id="4" name="Foliennummernplatzhalter 3"/>
          <p:cNvSpPr>
            <a:spLocks noGrp="1"/>
          </p:cNvSpPr>
          <p:nvPr>
            <p:ph type="sldNum" sz="quarter" idx="12"/>
          </p:nvPr>
        </p:nvSpPr>
        <p:spPr/>
        <p:txBody>
          <a:bodyPr/>
          <a:lstStyle/>
          <a:p>
            <a:fld id="{43507AEB-23B8-F142-83A3-458C56B10093}" type="slidenum">
              <a:rPr lang="en-US" smtClean="0"/>
              <a:t>18</a:t>
            </a:fld>
            <a:endParaRPr lang="en-US"/>
          </a:p>
        </p:txBody>
      </p:sp>
      <p:sp>
        <p:nvSpPr>
          <p:cNvPr id="10" name="Rectangle 7"/>
          <p:cNvSpPr>
            <a:spLocks noGrp="1" noChangeArrowheads="1"/>
          </p:cNvSpPr>
          <p:nvPr/>
        </p:nvSpPr>
        <p:spPr>
          <a:xfrm>
            <a:off x="389754" y="4417136"/>
            <a:ext cx="8394356" cy="2042984"/>
          </a:xfrm>
          <a:prstGeom prst="rect">
            <a:avLst/>
          </a:prstGeom>
        </p:spPr>
        <p:txBody>
          <a:bodyPr rIns="116994"/>
          <a:lstStyle>
            <a:lvl1pPr marL="247790" indent="-247790" algn="l" defTabSz="913028" rtl="0" eaLnBrk="0" fontAlgn="base" hangingPunct="0">
              <a:spcBef>
                <a:spcPts val="422"/>
              </a:spcBef>
              <a:spcAft>
                <a:spcPct val="0"/>
              </a:spcAft>
              <a:buChar char="•"/>
              <a:defRPr sz="2200">
                <a:solidFill>
                  <a:schemeClr val="tx1"/>
                </a:solidFill>
                <a:latin typeface="+mn-lt"/>
                <a:ea typeface="ＭＳ Ｐゴシック" pitchFamily="-110" charset="-128"/>
                <a:cs typeface="ＭＳ Ｐゴシック" pitchFamily="-110" charset="-128"/>
              </a:defRPr>
            </a:lvl1pPr>
            <a:lvl2pPr marL="740022" indent="-282392" algn="l" defTabSz="913028" rtl="0" eaLnBrk="0" fontAlgn="base" hangingPunct="0">
              <a:spcBef>
                <a:spcPts val="422"/>
              </a:spcBef>
              <a:spcAft>
                <a:spcPct val="0"/>
              </a:spcAft>
              <a:buChar char="–"/>
              <a:defRPr sz="1800">
                <a:solidFill>
                  <a:schemeClr val="tx1"/>
                </a:solidFill>
                <a:latin typeface="+mn-lt"/>
                <a:ea typeface="ＭＳ Ｐゴシック" pitchFamily="-109" charset="-128"/>
                <a:cs typeface="ＭＳ Ｐゴシック"/>
              </a:defRPr>
            </a:lvl2pPr>
            <a:lvl3pPr marL="1140727" indent="-226583" algn="l" defTabSz="913028" rtl="0" eaLnBrk="0" fontAlgn="base" hangingPunct="0">
              <a:spcBef>
                <a:spcPts val="422"/>
              </a:spcBef>
              <a:spcAft>
                <a:spcPct val="0"/>
              </a:spcAft>
              <a:buChar char="•"/>
              <a:defRPr sz="1600">
                <a:solidFill>
                  <a:schemeClr val="tx1"/>
                </a:solidFill>
                <a:latin typeface="+mn-lt"/>
                <a:ea typeface="ＭＳ Ｐゴシック" pitchFamily="-109" charset="-128"/>
                <a:cs typeface="ＭＳ Ｐゴシック"/>
              </a:defRPr>
            </a:lvl3pPr>
            <a:lvl4pPr marL="1598357" indent="-226583" algn="l" defTabSz="913028" rtl="0" eaLnBrk="0" fontAlgn="base" hangingPunct="0">
              <a:spcBef>
                <a:spcPts val="422"/>
              </a:spcBef>
              <a:spcAft>
                <a:spcPct val="0"/>
              </a:spcAft>
              <a:buChar char="–"/>
              <a:defRPr sz="1600">
                <a:solidFill>
                  <a:schemeClr val="tx1"/>
                </a:solidFill>
                <a:latin typeface="+mn-lt"/>
                <a:ea typeface="ＭＳ Ｐゴシック" pitchFamily="-109" charset="-128"/>
                <a:cs typeface="ＭＳ Ｐゴシック"/>
              </a:defRPr>
            </a:lvl4pPr>
            <a:lvl5pPr marL="2055987" indent="-226583" algn="l" defTabSz="913028" rtl="0" eaLnBrk="0" fontAlgn="base" hangingPunct="0">
              <a:spcBef>
                <a:spcPts val="422"/>
              </a:spcBef>
              <a:spcAft>
                <a:spcPct val="0"/>
              </a:spcAft>
              <a:buChar char="»"/>
              <a:defRPr sz="1600">
                <a:solidFill>
                  <a:schemeClr val="tx1"/>
                </a:solidFill>
                <a:latin typeface="+mn-lt"/>
                <a:ea typeface="ＭＳ Ｐゴシック" pitchFamily="-109" charset="-128"/>
                <a:cs typeface="ＭＳ Ｐゴシック"/>
              </a:defRPr>
            </a:lvl5pPr>
            <a:lvl6pPr marL="2484328" indent="-229619" algn="l" defTabSz="914031" rtl="0" fontAlgn="base">
              <a:spcBef>
                <a:spcPct val="20000"/>
              </a:spcBef>
              <a:spcAft>
                <a:spcPct val="0"/>
              </a:spcAft>
              <a:buChar char="»"/>
              <a:defRPr sz="2200">
                <a:solidFill>
                  <a:schemeClr val="tx1"/>
                </a:solidFill>
                <a:latin typeface="+mn-lt"/>
              </a:defRPr>
            </a:lvl6pPr>
            <a:lvl7pPr marL="2910975" indent="-229619" algn="l" defTabSz="914031" rtl="0" fontAlgn="base">
              <a:spcBef>
                <a:spcPct val="20000"/>
              </a:spcBef>
              <a:spcAft>
                <a:spcPct val="0"/>
              </a:spcAft>
              <a:buChar char="»"/>
              <a:defRPr sz="2200">
                <a:solidFill>
                  <a:schemeClr val="tx1"/>
                </a:solidFill>
                <a:latin typeface="+mn-lt"/>
              </a:defRPr>
            </a:lvl7pPr>
            <a:lvl8pPr marL="3337621" indent="-229619" algn="l" defTabSz="914031" rtl="0" fontAlgn="base">
              <a:spcBef>
                <a:spcPct val="20000"/>
              </a:spcBef>
              <a:spcAft>
                <a:spcPct val="0"/>
              </a:spcAft>
              <a:buChar char="»"/>
              <a:defRPr sz="2200">
                <a:solidFill>
                  <a:schemeClr val="tx1"/>
                </a:solidFill>
                <a:latin typeface="+mn-lt"/>
              </a:defRPr>
            </a:lvl8pPr>
            <a:lvl9pPr marL="3764268" indent="-229619" algn="l" defTabSz="914031" rtl="0" fontAlgn="base">
              <a:spcBef>
                <a:spcPct val="20000"/>
              </a:spcBef>
              <a:spcAft>
                <a:spcPct val="0"/>
              </a:spcAft>
              <a:buChar char="»"/>
              <a:defRPr sz="2200">
                <a:solidFill>
                  <a:schemeClr val="tx1"/>
                </a:solidFill>
                <a:latin typeface="+mn-lt"/>
              </a:defRPr>
            </a:lvl9pPr>
          </a:lstStyle>
          <a:p>
            <a:pPr marL="27905" indent="0" eaLnBrk="1" hangingPunct="1">
              <a:buNone/>
            </a:pPr>
            <a:r>
              <a:rPr lang="en-US" sz="2000" smtClean="0">
                <a:ea typeface="ＭＳ Ｐゴシック"/>
                <a:cs typeface="ＭＳ Ｐゴシック"/>
              </a:rPr>
              <a:t>Examples of IT services:</a:t>
            </a:r>
          </a:p>
          <a:p>
            <a:pPr marL="761230" lvl="1" indent="-241093" eaLnBrk="1" hangingPunct="1"/>
            <a:r>
              <a:rPr lang="en-US" smtClean="0">
                <a:ea typeface="ＭＳ Ｐゴシック"/>
              </a:rPr>
              <a:t>Provision of standard desktop workstations</a:t>
            </a:r>
          </a:p>
          <a:p>
            <a:pPr marL="761230" lvl="1" indent="-241093" eaLnBrk="1" hangingPunct="1"/>
            <a:r>
              <a:rPr lang="en-US" smtClean="0">
                <a:ea typeface="ＭＳ Ｐゴシック"/>
              </a:rPr>
              <a:t>Connectivity: E-Mail, LAN, internet access</a:t>
            </a:r>
          </a:p>
          <a:p>
            <a:pPr marL="761230" lvl="1" indent="-241093" eaLnBrk="1" hangingPunct="1"/>
            <a:r>
              <a:rPr lang="en-US" smtClean="0">
                <a:ea typeface="ＭＳ Ｐゴシック"/>
              </a:rPr>
              <a:t>Provision of computational resources</a:t>
            </a:r>
          </a:p>
          <a:p>
            <a:pPr marL="761230" lvl="1" indent="-241093" eaLnBrk="1" hangingPunct="1"/>
            <a:r>
              <a:rPr lang="en-US" smtClean="0">
                <a:ea typeface="ＭＳ Ｐゴシック"/>
              </a:rPr>
              <a:t>Provision of standard and special applications</a:t>
            </a:r>
          </a:p>
          <a:p>
            <a:pPr marL="761230" lvl="1" indent="-241093" eaLnBrk="1" hangingPunct="1"/>
            <a:r>
              <a:rPr lang="en-US" smtClean="0">
                <a:ea typeface="ＭＳ Ｐゴシック"/>
              </a:rPr>
              <a:t>Storage, backup, </a:t>
            </a:r>
            <a:r>
              <a:rPr lang="en-US">
                <a:ea typeface="ＭＳ Ｐゴシック"/>
              </a:rPr>
              <a:t>a</a:t>
            </a:r>
            <a:r>
              <a:rPr lang="en-US" smtClean="0">
                <a:ea typeface="ＭＳ Ｐゴシック"/>
              </a:rPr>
              <a:t>rchival storage</a:t>
            </a:r>
          </a:p>
        </p:txBody>
      </p:sp>
      <p:graphicFrame>
        <p:nvGraphicFramePr>
          <p:cNvPr id="8" name="Inhaltsplatzhalter 8"/>
          <p:cNvGraphicFramePr>
            <a:graphicFrameLocks/>
          </p:cNvGraphicFramePr>
          <p:nvPr>
            <p:extLst>
              <p:ext uri="{D42A27DB-BD31-4B8C-83A1-F6EECF244321}">
                <p14:modId xmlns:p14="http://schemas.microsoft.com/office/powerpoint/2010/main" val="4269599113"/>
              </p:ext>
            </p:extLst>
          </p:nvPr>
        </p:nvGraphicFramePr>
        <p:xfrm>
          <a:off x="457200" y="1696599"/>
          <a:ext cx="8229599" cy="1150957"/>
        </p:xfrm>
        <a:graphic>
          <a:graphicData uri="http://schemas.openxmlformats.org/drawingml/2006/table">
            <a:tbl>
              <a:tblPr firstRow="1" firstCol="1" bandRow="1">
                <a:tableStyleId>{B301B821-A1FF-4177-AEE7-76D212191A09}</a:tableStyleId>
              </a:tblPr>
              <a:tblGrid>
                <a:gridCol w="8229599"/>
              </a:tblGrid>
              <a:tr h="206975">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9375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effectLst/>
                        </a:rPr>
                        <a:t>Service: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smtClean="0">
                          <a:effectLst/>
                        </a:rPr>
                        <a:t>A way to provide </a:t>
                      </a:r>
                      <a:r>
                        <a:rPr lang="en-GB" sz="1800" b="0" i="1" kern="1200" dirty="0" smtClean="0">
                          <a:effectLst/>
                        </a:rPr>
                        <a:t>value</a:t>
                      </a:r>
                      <a:r>
                        <a:rPr lang="en-GB" sz="1800" b="0" kern="1200" dirty="0" smtClean="0">
                          <a:effectLst/>
                        </a:rPr>
                        <a:t> to a </a:t>
                      </a:r>
                      <a:r>
                        <a:rPr lang="en-GB" sz="1800" b="0" i="1" kern="1200" dirty="0" smtClean="0">
                          <a:effectLst/>
                        </a:rPr>
                        <a:t>user</a:t>
                      </a:r>
                      <a:r>
                        <a:rPr lang="en-GB" sz="1800" b="0" kern="1200" dirty="0" smtClean="0">
                          <a:effectLst/>
                        </a:rPr>
                        <a:t> / </a:t>
                      </a:r>
                      <a:r>
                        <a:rPr lang="en-GB" sz="1800" b="0" i="1" kern="1200" dirty="0" smtClean="0">
                          <a:effectLst/>
                        </a:rPr>
                        <a:t>customer</a:t>
                      </a:r>
                      <a:r>
                        <a:rPr lang="en-GB" sz="1800" b="0" kern="1200" dirty="0" smtClean="0">
                          <a:effectLst/>
                        </a:rPr>
                        <a:t> through bringing about results that they want to achieve</a:t>
                      </a:r>
                      <a:endParaRPr lang="de-DE" sz="1800" b="0" kern="1200" dirty="0" smtClean="0">
                        <a:effectLst/>
                      </a:endParaRPr>
                    </a:p>
                  </a:txBody>
                  <a:tcPr marL="68580" marR="68580" marT="0" marB="0"/>
                </a:tc>
              </a:tr>
            </a:tbl>
          </a:graphicData>
        </a:graphic>
      </p:graphicFrame>
      <p:graphicFrame>
        <p:nvGraphicFramePr>
          <p:cNvPr id="7" name="Inhaltsplatzhalter 8"/>
          <p:cNvGraphicFramePr>
            <a:graphicFrameLocks/>
          </p:cNvGraphicFramePr>
          <p:nvPr>
            <p:extLst>
              <p:ext uri="{D42A27DB-BD31-4B8C-83A1-F6EECF244321}">
                <p14:modId xmlns:p14="http://schemas.microsoft.com/office/powerpoint/2010/main" val="339509143"/>
              </p:ext>
            </p:extLst>
          </p:nvPr>
        </p:nvGraphicFramePr>
        <p:xfrm>
          <a:off x="457200" y="3072000"/>
          <a:ext cx="8229600" cy="1179881"/>
        </p:xfrm>
        <a:graphic>
          <a:graphicData uri="http://schemas.openxmlformats.org/drawingml/2006/table">
            <a:tbl>
              <a:tblPr firstRow="1" firstCol="1" bandRow="1">
                <a:tableStyleId>{B301B821-A1FF-4177-AEE7-76D212191A09}</a:tableStyleId>
              </a:tblPr>
              <a:tblGrid>
                <a:gridCol w="8229600"/>
              </a:tblGrid>
              <a:tr h="0">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9665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effectLst/>
                        </a:rPr>
                        <a:t>Service provider</a:t>
                      </a:r>
                      <a:r>
                        <a:rPr lang="en-GB" sz="1800" b="1" kern="1200" dirty="0" smtClean="0">
                          <a:effectLst/>
                        </a:rPr>
                        <a: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effectLst/>
                          <a:latin typeface="+mn-lt"/>
                          <a:ea typeface="+mn-ea"/>
                          <a:cs typeface="+mn-cs"/>
                        </a:rPr>
                        <a:t>Organisation or </a:t>
                      </a:r>
                      <a:r>
                        <a:rPr lang="en-GB" sz="1800" b="0" i="1" kern="1200" dirty="0" smtClean="0">
                          <a:solidFill>
                            <a:schemeClr val="dk1"/>
                          </a:solidFill>
                          <a:effectLst/>
                          <a:latin typeface="+mn-lt"/>
                          <a:ea typeface="+mn-ea"/>
                          <a:cs typeface="+mn-cs"/>
                        </a:rPr>
                        <a:t>federation</a:t>
                      </a:r>
                      <a:r>
                        <a:rPr lang="en-GB" sz="1800" b="0" kern="1200" dirty="0" smtClean="0">
                          <a:solidFill>
                            <a:schemeClr val="dk1"/>
                          </a:solidFill>
                          <a:effectLst/>
                          <a:latin typeface="+mn-lt"/>
                          <a:ea typeface="+mn-ea"/>
                          <a:cs typeface="+mn-cs"/>
                        </a:rPr>
                        <a:t> or part of an organisation or </a:t>
                      </a:r>
                      <a:r>
                        <a:rPr lang="en-GB" sz="1800" b="0" i="1" kern="1200" dirty="0" smtClean="0">
                          <a:solidFill>
                            <a:schemeClr val="dk1"/>
                          </a:solidFill>
                          <a:effectLst/>
                          <a:latin typeface="+mn-lt"/>
                          <a:ea typeface="+mn-ea"/>
                          <a:cs typeface="+mn-cs"/>
                        </a:rPr>
                        <a:t>federation</a:t>
                      </a:r>
                      <a:r>
                        <a:rPr lang="en-GB" sz="1800" b="0" kern="1200" dirty="0" smtClean="0">
                          <a:solidFill>
                            <a:schemeClr val="dk1"/>
                          </a:solidFill>
                          <a:effectLst/>
                          <a:latin typeface="+mn-lt"/>
                          <a:ea typeface="+mn-ea"/>
                          <a:cs typeface="+mn-cs"/>
                        </a:rPr>
                        <a:t> that manages and delivers a </a:t>
                      </a:r>
                      <a:r>
                        <a:rPr lang="en-GB" sz="1800" b="0" i="1" kern="1200" dirty="0" smtClean="0">
                          <a:solidFill>
                            <a:schemeClr val="dk1"/>
                          </a:solidFill>
                          <a:effectLst/>
                          <a:latin typeface="+mn-lt"/>
                          <a:ea typeface="+mn-ea"/>
                          <a:cs typeface="+mn-cs"/>
                        </a:rPr>
                        <a:t>service</a:t>
                      </a:r>
                      <a:r>
                        <a:rPr lang="en-GB" sz="1800" b="0" kern="1200" dirty="0" smtClean="0">
                          <a:solidFill>
                            <a:schemeClr val="dk1"/>
                          </a:solidFill>
                          <a:effectLst/>
                          <a:latin typeface="+mn-lt"/>
                          <a:ea typeface="+mn-ea"/>
                          <a:cs typeface="+mn-cs"/>
                        </a:rPr>
                        <a:t> or services to </a:t>
                      </a:r>
                      <a:r>
                        <a:rPr lang="en-GB" sz="1800" b="0" i="1" kern="1200" dirty="0" smtClean="0">
                          <a:solidFill>
                            <a:schemeClr val="dk1"/>
                          </a:solidFill>
                          <a:effectLst/>
                          <a:latin typeface="+mn-lt"/>
                          <a:ea typeface="+mn-ea"/>
                          <a:cs typeface="+mn-cs"/>
                        </a:rPr>
                        <a:t>customers</a:t>
                      </a:r>
                    </a:p>
                  </a:txBody>
                  <a:tcPr marL="68580" marR="68580" marT="0" marB="0"/>
                </a:tc>
              </a:tr>
            </a:tbl>
          </a:graphicData>
        </a:graphic>
      </p:graphicFrame>
    </p:spTree>
    <p:extLst>
      <p:ext uri="{BB962C8B-B14F-4D97-AF65-F5344CB8AC3E}">
        <p14:creationId xmlns:p14="http://schemas.microsoft.com/office/powerpoint/2010/main" val="2765164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What is a process?</a:t>
            </a:r>
            <a:endParaRPr lang="en-US" i="1" noProof="0"/>
          </a:p>
        </p:txBody>
      </p:sp>
      <p:sp>
        <p:nvSpPr>
          <p:cNvPr id="5" name="Inhaltsplatzhalter 4"/>
          <p:cNvSpPr>
            <a:spLocks noGrp="1"/>
          </p:cNvSpPr>
          <p:nvPr>
            <p:ph idx="1"/>
          </p:nvPr>
        </p:nvSpPr>
        <p:spPr/>
        <p:txBody>
          <a:bodyPr>
            <a:normAutofit/>
          </a:bodyPr>
          <a:lstStyle/>
          <a:p>
            <a:endParaRPr lang="en-GB" smtClean="0"/>
          </a:p>
          <a:p>
            <a:endParaRPr lang="en-GB"/>
          </a:p>
          <a:p>
            <a:endParaRPr lang="en-GB" smtClean="0"/>
          </a:p>
          <a:p>
            <a:r>
              <a:rPr lang="en-GB" smtClean="0"/>
              <a:t>3 basic facts about IT service management processes:</a:t>
            </a:r>
          </a:p>
          <a:p>
            <a:pPr lvl="1"/>
            <a:r>
              <a:rPr lang="en-GB" smtClean="0"/>
              <a:t>ITSM processes support the delivery of IT services.</a:t>
            </a:r>
          </a:p>
          <a:p>
            <a:pPr lvl="1"/>
            <a:r>
              <a:rPr lang="en-GB" smtClean="0"/>
              <a:t>To provide one IT service to a customer, often several processes are needed.</a:t>
            </a:r>
          </a:p>
          <a:p>
            <a:pPr lvl="1"/>
            <a:r>
              <a:rPr lang="en-GB" smtClean="0"/>
              <a:t>An IT service being successfully delivered is the result from many processes successfully operating and interacting.</a:t>
            </a:r>
          </a:p>
        </p:txBody>
      </p:sp>
      <p:sp>
        <p:nvSpPr>
          <p:cNvPr id="4" name="Foliennummernplatzhalter 3"/>
          <p:cNvSpPr>
            <a:spLocks noGrp="1"/>
          </p:cNvSpPr>
          <p:nvPr>
            <p:ph type="sldNum" sz="quarter" idx="12"/>
          </p:nvPr>
        </p:nvSpPr>
        <p:spPr/>
        <p:txBody>
          <a:bodyPr/>
          <a:lstStyle/>
          <a:p>
            <a:fld id="{43507AEB-23B8-F142-83A3-458C56B10093}" type="slidenum">
              <a:rPr lang="en-US" smtClean="0"/>
              <a:t>19</a:t>
            </a:fld>
            <a:endParaRPr lang="en-US"/>
          </a:p>
        </p:txBody>
      </p:sp>
      <p:graphicFrame>
        <p:nvGraphicFramePr>
          <p:cNvPr id="3" name="Tabelle 2"/>
          <p:cNvGraphicFramePr>
            <a:graphicFrameLocks noGrp="1"/>
          </p:cNvGraphicFramePr>
          <p:nvPr>
            <p:extLst>
              <p:ext uri="{D42A27DB-BD31-4B8C-83A1-F6EECF244321}">
                <p14:modId xmlns:p14="http://schemas.microsoft.com/office/powerpoint/2010/main" val="183007690"/>
              </p:ext>
            </p:extLst>
          </p:nvPr>
        </p:nvGraphicFramePr>
        <p:xfrm>
          <a:off x="457200" y="1696598"/>
          <a:ext cx="8229600" cy="1187577"/>
        </p:xfrm>
        <a:graphic>
          <a:graphicData uri="http://schemas.openxmlformats.org/drawingml/2006/table">
            <a:tbl>
              <a:tblPr firstRow="1" firstCol="1" bandRow="1">
                <a:tableStyleId>{B301B821-A1FF-4177-AEE7-76D212191A09}</a:tableStyleId>
              </a:tblPr>
              <a:tblGrid>
                <a:gridCol w="8229600"/>
              </a:tblGrid>
              <a:tr h="237515">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9500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Process:</a:t>
                      </a:r>
                    </a:p>
                    <a:p>
                      <a:pPr lvl="1"/>
                      <a:r>
                        <a:rPr lang="en-GB" sz="1800" b="0" kern="1200" dirty="0" smtClean="0">
                          <a:solidFill>
                            <a:schemeClr val="dk1"/>
                          </a:solidFill>
                          <a:effectLst/>
                          <a:latin typeface="+mn-lt"/>
                          <a:ea typeface="+mn-ea"/>
                          <a:cs typeface="+mn-cs"/>
                        </a:rPr>
                        <a:t>Set of </a:t>
                      </a:r>
                      <a:r>
                        <a:rPr lang="en-GB" sz="1800" b="0" i="1" kern="1200" dirty="0" smtClean="0">
                          <a:solidFill>
                            <a:schemeClr val="dk1"/>
                          </a:solidFill>
                          <a:effectLst/>
                          <a:latin typeface="+mn-lt"/>
                          <a:ea typeface="+mn-ea"/>
                          <a:cs typeface="+mn-cs"/>
                        </a:rPr>
                        <a:t>activities</a:t>
                      </a:r>
                      <a:r>
                        <a:rPr lang="en-GB" sz="1800" b="0" kern="1200" dirty="0" smtClean="0">
                          <a:solidFill>
                            <a:schemeClr val="dk1"/>
                          </a:solidFill>
                          <a:effectLst/>
                          <a:latin typeface="+mn-lt"/>
                          <a:ea typeface="+mn-ea"/>
                          <a:cs typeface="+mn-cs"/>
                        </a:rPr>
                        <a:t> that bring about a specific objective or set of results from a set of defined inputs.</a:t>
                      </a:r>
                      <a:endParaRPr lang="de-DE" sz="1800" b="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610775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Purpose of this training</a:t>
            </a:r>
            <a:endParaRPr lang="en-US" noProof="0"/>
          </a:p>
        </p:txBody>
      </p:sp>
      <p:sp>
        <p:nvSpPr>
          <p:cNvPr id="3" name="Content Placeholder 2"/>
          <p:cNvSpPr>
            <a:spLocks noGrp="1"/>
          </p:cNvSpPr>
          <p:nvPr>
            <p:ph idx="1"/>
          </p:nvPr>
        </p:nvSpPr>
        <p:spPr/>
        <p:txBody>
          <a:bodyPr>
            <a:normAutofit/>
          </a:bodyPr>
          <a:lstStyle/>
          <a:p>
            <a:r>
              <a:rPr lang="en-US" noProof="0" dirty="0" smtClean="0"/>
              <a:t>Become familiar with </a:t>
            </a:r>
          </a:p>
          <a:p>
            <a:pPr lvl="1"/>
            <a:r>
              <a:rPr lang="en-US" noProof="0" dirty="0"/>
              <a:t>B</a:t>
            </a:r>
            <a:r>
              <a:rPr lang="en-US" noProof="0" dirty="0" smtClean="0"/>
              <a:t>asic IT service management concepts and terms</a:t>
            </a:r>
          </a:p>
          <a:p>
            <a:pPr lvl="1"/>
            <a:r>
              <a:rPr lang="en-US" noProof="0" dirty="0" smtClean="0"/>
              <a:t>Purpose and structure of FitSM standards and their relationship to other standards</a:t>
            </a:r>
          </a:p>
          <a:p>
            <a:pPr lvl="1"/>
            <a:r>
              <a:rPr lang="en-US" noProof="0" dirty="0" smtClean="0"/>
              <a:t>Process framework underlying FitSM</a:t>
            </a:r>
          </a:p>
          <a:p>
            <a:pPr lvl="1"/>
            <a:r>
              <a:rPr lang="en-US" noProof="0" dirty="0" smtClean="0"/>
              <a:t>Requirements defined in FitSM-1</a:t>
            </a:r>
          </a:p>
          <a:p>
            <a:r>
              <a:rPr lang="en-US" noProof="0" dirty="0" smtClean="0"/>
              <a:t>Achieve the </a:t>
            </a:r>
            <a:br>
              <a:rPr lang="en-US" noProof="0" dirty="0" smtClean="0"/>
            </a:br>
            <a:r>
              <a:rPr lang="en-US" i="1" noProof="0" dirty="0" smtClean="0"/>
              <a:t>Foundation </a:t>
            </a:r>
            <a:r>
              <a:rPr lang="en-US" i="1" noProof="0" dirty="0"/>
              <a:t>Certificate in </a:t>
            </a:r>
            <a:r>
              <a:rPr lang="en-US" i="1" noProof="0" dirty="0" smtClean="0"/>
              <a:t>IT Service Management according </a:t>
            </a:r>
            <a:r>
              <a:rPr lang="en-US" i="1" noProof="0" dirty="0"/>
              <a:t>to </a:t>
            </a:r>
            <a:r>
              <a:rPr lang="en-US" i="1" noProof="0" dirty="0" smtClean="0"/>
              <a:t>FitSM</a:t>
            </a:r>
            <a:br>
              <a:rPr lang="en-US" i="1" noProof="0" dirty="0" smtClean="0"/>
            </a:br>
            <a:r>
              <a:rPr lang="en-US" noProof="0" dirty="0" smtClean="0"/>
              <a:t>issued </a:t>
            </a:r>
            <a:r>
              <a:rPr lang="en-US" noProof="0" dirty="0"/>
              <a:t>by TÜV SÜD Examination </a:t>
            </a:r>
            <a:r>
              <a:rPr lang="en-US" noProof="0" dirty="0" smtClean="0"/>
              <a:t>Institute</a:t>
            </a:r>
          </a:p>
          <a:p>
            <a:pPr lvl="1"/>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2</a:t>
            </a:fld>
            <a:endParaRPr lang="en-US"/>
          </a:p>
        </p:txBody>
      </p:sp>
      <p:pic>
        <p:nvPicPr>
          <p:cNvPr id="5" name="Grafik 12" descr="examination_institute_frei_cmyk.jpg"/>
          <p:cNvPicPr>
            <a:picLocks noChangeAspect="1"/>
          </p:cNvPicPr>
          <p:nvPr/>
        </p:nvPicPr>
        <p:blipFill>
          <a:blip r:embed="rId2" cstate="print">
            <a:clrChange>
              <a:clrFrom>
                <a:srgbClr val="FFFFFE"/>
              </a:clrFrom>
              <a:clrTo>
                <a:srgbClr val="FFFFFE">
                  <a:alpha val="0"/>
                </a:srgbClr>
              </a:clrTo>
            </a:clrChange>
          </a:blip>
          <a:srcRect/>
          <a:stretch>
            <a:fillRect/>
          </a:stretch>
        </p:blipFill>
        <p:spPr bwMode="auto">
          <a:xfrm>
            <a:off x="8087425" y="4718602"/>
            <a:ext cx="979980" cy="1367229"/>
          </a:xfrm>
          <a:prstGeom prst="rect">
            <a:avLst/>
          </a:prstGeom>
          <a:noFill/>
          <a:ln w="9525">
            <a:noFill/>
            <a:miter lim="800000"/>
            <a:headEnd/>
            <a:tailEnd/>
          </a:ln>
        </p:spPr>
      </p:pic>
    </p:spTree>
    <p:extLst>
      <p:ext uri="{BB962C8B-B14F-4D97-AF65-F5344CB8AC3E}">
        <p14:creationId xmlns:p14="http://schemas.microsoft.com/office/powerpoint/2010/main" val="328547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What comprises a process?</a:t>
            </a:r>
            <a:endParaRPr lang="en-US" noProof="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33665006"/>
              </p:ext>
            </p:extLst>
          </p:nvPr>
        </p:nvGraphicFramePr>
        <p:xfrm>
          <a:off x="457200" y="1905000"/>
          <a:ext cx="8229600" cy="441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p:cNvSpPr>
            <a:spLocks noGrp="1"/>
          </p:cNvSpPr>
          <p:nvPr>
            <p:ph type="sldNum" sz="quarter" idx="12"/>
          </p:nvPr>
        </p:nvSpPr>
        <p:spPr/>
        <p:txBody>
          <a:bodyPr/>
          <a:lstStyle/>
          <a:p>
            <a:fld id="{43507AEB-23B8-F142-83A3-458C56B10093}" type="slidenum">
              <a:rPr lang="en-US" smtClean="0"/>
              <a:t>20</a:t>
            </a:fld>
            <a:endParaRPr lang="en-US"/>
          </a:p>
        </p:txBody>
      </p:sp>
    </p:spTree>
    <p:extLst>
      <p:ext uri="{BB962C8B-B14F-4D97-AF65-F5344CB8AC3E}">
        <p14:creationId xmlns:p14="http://schemas.microsoft.com/office/powerpoint/2010/main" val="3330291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t>21</a:t>
            </a:fld>
            <a:endParaRPr lang="en-US"/>
          </a:p>
        </p:txBody>
      </p:sp>
      <p:sp>
        <p:nvSpPr>
          <p:cNvPr id="5" name="Titel 1"/>
          <p:cNvSpPr>
            <a:spLocks noGrp="1"/>
          </p:cNvSpPr>
          <p:nvPr>
            <p:ph type="title"/>
          </p:nvPr>
        </p:nvSpPr>
        <p:spPr>
          <a:xfrm>
            <a:off x="457200" y="274638"/>
            <a:ext cx="7062716" cy="1047859"/>
          </a:xfrm>
        </p:spPr>
        <p:txBody>
          <a:bodyPr/>
          <a:lstStyle/>
          <a:p>
            <a:r>
              <a:rPr lang="en-US" noProof="0" dirty="0" smtClean="0"/>
              <a:t>ITSM Processes + Interfaces</a:t>
            </a:r>
            <a:endParaRPr lang="en-US" noProof="0" dirty="0"/>
          </a:p>
        </p:txBody>
      </p:sp>
      <p:sp>
        <p:nvSpPr>
          <p:cNvPr id="64" name="Oval 6"/>
          <p:cNvSpPr/>
          <p:nvPr/>
        </p:nvSpPr>
        <p:spPr>
          <a:xfrm>
            <a:off x="2394583" y="2771167"/>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SPM</a:t>
            </a:r>
            <a:endParaRPr lang="en-US" sz="1400" dirty="0"/>
          </a:p>
        </p:txBody>
      </p:sp>
      <p:sp>
        <p:nvSpPr>
          <p:cNvPr id="65" name="Oval 35"/>
          <p:cNvSpPr/>
          <p:nvPr/>
        </p:nvSpPr>
        <p:spPr>
          <a:xfrm>
            <a:off x="3650566" y="3659169"/>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SLM</a:t>
            </a:r>
            <a:endParaRPr lang="en-US" sz="1400" dirty="0"/>
          </a:p>
        </p:txBody>
      </p:sp>
      <p:sp>
        <p:nvSpPr>
          <p:cNvPr id="66" name="Magnetic Disk 65"/>
          <p:cNvSpPr/>
          <p:nvPr/>
        </p:nvSpPr>
        <p:spPr>
          <a:xfrm>
            <a:off x="3650589" y="2838725"/>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SP</a:t>
            </a:r>
            <a:endParaRPr lang="en-US"/>
          </a:p>
        </p:txBody>
      </p:sp>
      <p:sp>
        <p:nvSpPr>
          <p:cNvPr id="74" name="Oval 37"/>
          <p:cNvSpPr/>
          <p:nvPr/>
        </p:nvSpPr>
        <p:spPr>
          <a:xfrm>
            <a:off x="5536069" y="2385117"/>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smtClean="0"/>
              <a:t>SRM</a:t>
            </a:r>
            <a:endParaRPr lang="en-US" sz="1400"/>
          </a:p>
        </p:txBody>
      </p:sp>
      <p:sp>
        <p:nvSpPr>
          <p:cNvPr id="75" name="Oval 55"/>
          <p:cNvSpPr/>
          <p:nvPr/>
        </p:nvSpPr>
        <p:spPr>
          <a:xfrm>
            <a:off x="3759433" y="5124449"/>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t>SACM</a:t>
            </a:r>
            <a:endParaRPr lang="en-US" sz="1400" dirty="0"/>
          </a:p>
        </p:txBody>
      </p:sp>
      <p:sp>
        <p:nvSpPr>
          <p:cNvPr id="76" name="Oval 37"/>
          <p:cNvSpPr/>
          <p:nvPr/>
        </p:nvSpPr>
        <p:spPr>
          <a:xfrm>
            <a:off x="5359180" y="5160783"/>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t>CAPM</a:t>
            </a:r>
            <a:endParaRPr lang="en-US" sz="1400" dirty="0"/>
          </a:p>
        </p:txBody>
      </p:sp>
      <p:sp>
        <p:nvSpPr>
          <p:cNvPr id="77" name="Oval 60"/>
          <p:cNvSpPr/>
          <p:nvPr/>
        </p:nvSpPr>
        <p:spPr>
          <a:xfrm>
            <a:off x="6914395" y="4897346"/>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smtClean="0"/>
              <a:t>ISM</a:t>
            </a:r>
          </a:p>
        </p:txBody>
      </p:sp>
      <p:cxnSp>
        <p:nvCxnSpPr>
          <p:cNvPr id="78" name="Straight Arrow Connector 77"/>
          <p:cNvCxnSpPr>
            <a:endCxn id="74" idx="4"/>
          </p:cNvCxnSpPr>
          <p:nvPr/>
        </p:nvCxnSpPr>
        <p:spPr>
          <a:xfrm flipH="1" flipV="1">
            <a:off x="5932113" y="2817165"/>
            <a:ext cx="19994" cy="1545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241186" y="1789989"/>
            <a:ext cx="2594039" cy="707886"/>
          </a:xfrm>
          <a:prstGeom prst="rect">
            <a:avLst/>
          </a:prstGeom>
          <a:noFill/>
        </p:spPr>
        <p:txBody>
          <a:bodyPr wrap="square" rtlCol="0">
            <a:spAutoFit/>
          </a:bodyPr>
          <a:lstStyle/>
          <a:p>
            <a:r>
              <a:rPr lang="en-US" sz="2000" dirty="0" smtClean="0">
                <a:solidFill>
                  <a:srgbClr val="376092"/>
                </a:solidFill>
              </a:rPr>
              <a:t>Define and maintain a service portfolio</a:t>
            </a:r>
            <a:endParaRPr lang="en-US" sz="2000" dirty="0">
              <a:solidFill>
                <a:srgbClr val="376092"/>
              </a:solidFill>
            </a:endParaRPr>
          </a:p>
        </p:txBody>
      </p:sp>
      <p:sp>
        <p:nvSpPr>
          <p:cNvPr id="82" name="TextBox 81"/>
          <p:cNvSpPr txBox="1"/>
          <p:nvPr/>
        </p:nvSpPr>
        <p:spPr>
          <a:xfrm>
            <a:off x="1241186" y="3857523"/>
            <a:ext cx="2594039" cy="1015663"/>
          </a:xfrm>
          <a:prstGeom prst="rect">
            <a:avLst/>
          </a:prstGeom>
          <a:noFill/>
        </p:spPr>
        <p:txBody>
          <a:bodyPr wrap="square" rtlCol="0">
            <a:spAutoFit/>
          </a:bodyPr>
          <a:lstStyle/>
          <a:p>
            <a:r>
              <a:rPr lang="en-US" sz="2000" smtClean="0">
                <a:solidFill>
                  <a:schemeClr val="accent1">
                    <a:lumMod val="75000"/>
                  </a:schemeClr>
                </a:solidFill>
              </a:rPr>
              <a:t>Maintain the service catalogue and define/agree SLAs</a:t>
            </a:r>
            <a:endParaRPr lang="en-US" sz="2000">
              <a:solidFill>
                <a:schemeClr val="accent1">
                  <a:lumMod val="75000"/>
                </a:schemeClr>
              </a:solidFill>
            </a:endParaRPr>
          </a:p>
        </p:txBody>
      </p:sp>
      <p:cxnSp>
        <p:nvCxnSpPr>
          <p:cNvPr id="88" name="Straight Arrow Connector 87"/>
          <p:cNvCxnSpPr>
            <a:stCxn id="64" idx="6"/>
          </p:cNvCxnSpPr>
          <p:nvPr/>
        </p:nvCxnSpPr>
        <p:spPr>
          <a:xfrm>
            <a:off x="3114663" y="3023195"/>
            <a:ext cx="535926" cy="16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6" idx="3"/>
            <a:endCxn id="65" idx="0"/>
          </p:cNvCxnSpPr>
          <p:nvPr/>
        </p:nvCxnSpPr>
        <p:spPr>
          <a:xfrm flipH="1">
            <a:off x="4010606" y="3277179"/>
            <a:ext cx="23" cy="38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65" idx="6"/>
          </p:cNvCxnSpPr>
          <p:nvPr/>
        </p:nvCxnSpPr>
        <p:spPr>
          <a:xfrm flipV="1">
            <a:off x="4370646" y="3891804"/>
            <a:ext cx="491639" cy="19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5233997" y="4126689"/>
            <a:ext cx="236756" cy="316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6407555" y="2109448"/>
            <a:ext cx="2594039" cy="1323439"/>
          </a:xfrm>
          <a:prstGeom prst="rect">
            <a:avLst/>
          </a:prstGeom>
          <a:noFill/>
        </p:spPr>
        <p:txBody>
          <a:bodyPr wrap="square" rtlCol="0">
            <a:spAutoFit/>
          </a:bodyPr>
          <a:lstStyle/>
          <a:p>
            <a:r>
              <a:rPr lang="en-US" sz="2000" dirty="0" smtClean="0">
                <a:solidFill>
                  <a:schemeClr val="accent1">
                    <a:lumMod val="75000"/>
                  </a:schemeClr>
                </a:solidFill>
              </a:rPr>
              <a:t>To specify all reports and ensure reports are produced according to agreements</a:t>
            </a:r>
            <a:endParaRPr lang="en-US" sz="2000" dirty="0">
              <a:solidFill>
                <a:schemeClr val="accent1">
                  <a:lumMod val="75000"/>
                </a:schemeClr>
              </a:solidFill>
            </a:endParaRPr>
          </a:p>
        </p:txBody>
      </p:sp>
      <p:sp>
        <p:nvSpPr>
          <p:cNvPr id="107" name="Cloud 106"/>
          <p:cNvSpPr/>
          <p:nvPr/>
        </p:nvSpPr>
        <p:spPr>
          <a:xfrm>
            <a:off x="7722804" y="5982504"/>
            <a:ext cx="1354678" cy="517847"/>
          </a:xfrm>
          <a:prstGeom prst="cloud">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chemeClr val="tx1"/>
                </a:solidFill>
              </a:rPr>
              <a:t>Controls</a:t>
            </a:r>
          </a:p>
        </p:txBody>
      </p:sp>
      <p:sp>
        <p:nvSpPr>
          <p:cNvPr id="109" name="TextBox 108"/>
          <p:cNvSpPr txBox="1"/>
          <p:nvPr/>
        </p:nvSpPr>
        <p:spPr>
          <a:xfrm>
            <a:off x="94340" y="5592319"/>
            <a:ext cx="3606699" cy="1015663"/>
          </a:xfrm>
          <a:prstGeom prst="rect">
            <a:avLst/>
          </a:prstGeom>
          <a:noFill/>
        </p:spPr>
        <p:txBody>
          <a:bodyPr wrap="square" rtlCol="0">
            <a:spAutoFit/>
          </a:bodyPr>
          <a:lstStyle/>
          <a:p>
            <a:r>
              <a:rPr lang="en-US" sz="2000" smtClean="0">
                <a:solidFill>
                  <a:schemeClr val="accent1">
                    <a:lumMod val="75000"/>
                  </a:schemeClr>
                </a:solidFill>
              </a:rPr>
              <a:t>Maintain a sufficient level of av./cap./security for all services and service components</a:t>
            </a:r>
            <a:endParaRPr lang="en-US" sz="2000">
              <a:solidFill>
                <a:schemeClr val="accent1">
                  <a:lumMod val="75000"/>
                </a:schemeClr>
              </a:solidFill>
            </a:endParaRPr>
          </a:p>
        </p:txBody>
      </p:sp>
      <p:cxnSp>
        <p:nvCxnSpPr>
          <p:cNvPr id="117" name="Straight Arrow Connector 116"/>
          <p:cNvCxnSpPr>
            <a:endCxn id="77" idx="1"/>
          </p:cNvCxnSpPr>
          <p:nvPr/>
        </p:nvCxnSpPr>
        <p:spPr>
          <a:xfrm>
            <a:off x="6241145" y="4598090"/>
            <a:ext cx="789249" cy="362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77" idx="5"/>
          </p:cNvCxnSpPr>
          <p:nvPr/>
        </p:nvCxnSpPr>
        <p:spPr>
          <a:xfrm>
            <a:off x="7590484" y="5266122"/>
            <a:ext cx="460716" cy="142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8390326" y="5783732"/>
            <a:ext cx="0" cy="232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76" idx="4"/>
          </p:cNvCxnSpPr>
          <p:nvPr/>
        </p:nvCxnSpPr>
        <p:spPr>
          <a:xfrm>
            <a:off x="5755224" y="5592831"/>
            <a:ext cx="12850" cy="360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H="1">
            <a:off x="4147903" y="5556497"/>
            <a:ext cx="16627" cy="4361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endCxn id="76" idx="0"/>
          </p:cNvCxnSpPr>
          <p:nvPr/>
        </p:nvCxnSpPr>
        <p:spPr>
          <a:xfrm flipH="1">
            <a:off x="5755224" y="4817506"/>
            <a:ext cx="1653" cy="343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endCxn id="75" idx="7"/>
          </p:cNvCxnSpPr>
          <p:nvPr/>
        </p:nvCxnSpPr>
        <p:spPr>
          <a:xfrm flipH="1">
            <a:off x="4435522" y="4666172"/>
            <a:ext cx="982229" cy="521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74" idx="0"/>
          </p:cNvCxnSpPr>
          <p:nvPr/>
        </p:nvCxnSpPr>
        <p:spPr>
          <a:xfrm flipV="1">
            <a:off x="5932113" y="2073162"/>
            <a:ext cx="8476" cy="311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lowchart: Multidocument 10"/>
          <p:cNvSpPr/>
          <p:nvPr/>
        </p:nvSpPr>
        <p:spPr>
          <a:xfrm>
            <a:off x="3534626" y="595771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Av/Con Plans</a:t>
            </a:r>
          </a:p>
        </p:txBody>
      </p:sp>
      <p:sp>
        <p:nvSpPr>
          <p:cNvPr id="59" name="Flowchart: Multidocument 58"/>
          <p:cNvSpPr/>
          <p:nvPr/>
        </p:nvSpPr>
        <p:spPr>
          <a:xfrm>
            <a:off x="8051199" y="5329394"/>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Policies</a:t>
            </a:r>
          </a:p>
        </p:txBody>
      </p:sp>
      <p:sp>
        <p:nvSpPr>
          <p:cNvPr id="60" name="Flowchart: Multidocument 59"/>
          <p:cNvSpPr/>
          <p:nvPr/>
        </p:nvSpPr>
        <p:spPr>
          <a:xfrm>
            <a:off x="5304055" y="4388783"/>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SLAs</a:t>
            </a:r>
          </a:p>
        </p:txBody>
      </p:sp>
      <p:sp>
        <p:nvSpPr>
          <p:cNvPr id="61" name="Flowchart: Multidocument 60"/>
          <p:cNvSpPr/>
          <p:nvPr/>
        </p:nvSpPr>
        <p:spPr>
          <a:xfrm>
            <a:off x="5427465" y="1646105"/>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Reports</a:t>
            </a:r>
          </a:p>
        </p:txBody>
      </p:sp>
      <p:sp>
        <p:nvSpPr>
          <p:cNvPr id="62" name="Flowchart: Multidocument 61"/>
          <p:cNvSpPr/>
          <p:nvPr/>
        </p:nvSpPr>
        <p:spPr>
          <a:xfrm>
            <a:off x="5074311" y="595336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Capacity Plans</a:t>
            </a:r>
          </a:p>
        </p:txBody>
      </p:sp>
      <p:sp>
        <p:nvSpPr>
          <p:cNvPr id="63" name="Magnetic Disk 65"/>
          <p:cNvSpPr/>
          <p:nvPr/>
        </p:nvSpPr>
        <p:spPr>
          <a:xfrm>
            <a:off x="4842023" y="3720821"/>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a:t>
            </a:r>
            <a:endParaRPr lang="en-US" dirty="0"/>
          </a:p>
        </p:txBody>
      </p:sp>
    </p:spTree>
    <p:extLst>
      <p:ext uri="{BB962C8B-B14F-4D97-AF65-F5344CB8AC3E}">
        <p14:creationId xmlns:p14="http://schemas.microsoft.com/office/powerpoint/2010/main" val="1338855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Process roles</a:t>
            </a:r>
            <a:endParaRPr lang="en-US" noProof="0"/>
          </a:p>
        </p:txBody>
      </p:sp>
      <p:sp>
        <p:nvSpPr>
          <p:cNvPr id="5" name="Inhaltsplatzhalter 4"/>
          <p:cNvSpPr>
            <a:spLocks noGrp="1"/>
          </p:cNvSpPr>
          <p:nvPr>
            <p:ph idx="1"/>
          </p:nvPr>
        </p:nvSpPr>
        <p:spPr>
          <a:xfrm>
            <a:off x="457200" y="1696598"/>
            <a:ext cx="6851663" cy="4626019"/>
          </a:xfrm>
        </p:spPr>
        <p:txBody>
          <a:bodyPr>
            <a:normAutofit fontScale="92500" lnSpcReduction="10000"/>
          </a:bodyPr>
          <a:lstStyle/>
          <a:p>
            <a:r>
              <a:rPr lang="en-US" b="1" dirty="0"/>
              <a:t>Process </a:t>
            </a:r>
            <a:r>
              <a:rPr lang="en-US" b="1" dirty="0" smtClean="0"/>
              <a:t>owner:</a:t>
            </a:r>
            <a:endParaRPr lang="en-US" b="1" dirty="0"/>
          </a:p>
          <a:p>
            <a:pPr lvl="1"/>
            <a:r>
              <a:rPr lang="en-US" dirty="0"/>
              <a:t>Overall accountability for </a:t>
            </a:r>
            <a:r>
              <a:rPr lang="en-US" dirty="0" smtClean="0"/>
              <a:t>a process</a:t>
            </a:r>
            <a:endParaRPr lang="en-US" dirty="0"/>
          </a:p>
          <a:p>
            <a:pPr lvl="1"/>
            <a:r>
              <a:rPr lang="en-US" dirty="0"/>
              <a:t>Defines process goals, monitors their fulfillment</a:t>
            </a:r>
          </a:p>
          <a:p>
            <a:pPr lvl="1"/>
            <a:r>
              <a:rPr lang="en-US" dirty="0"/>
              <a:t>Has </a:t>
            </a:r>
            <a:r>
              <a:rPr lang="en-US" dirty="0" smtClean="0"/>
              <a:t>authority to provide </a:t>
            </a:r>
            <a:r>
              <a:rPr lang="en-US" dirty="0"/>
              <a:t>/ </a:t>
            </a:r>
            <a:r>
              <a:rPr lang="en-US" dirty="0" smtClean="0"/>
              <a:t>approve </a:t>
            </a:r>
            <a:r>
              <a:rPr lang="en-US" dirty="0"/>
              <a:t>resources</a:t>
            </a:r>
          </a:p>
          <a:p>
            <a:r>
              <a:rPr lang="en-US" b="1" dirty="0"/>
              <a:t>Process </a:t>
            </a:r>
            <a:r>
              <a:rPr lang="en-US" b="1" dirty="0" smtClean="0"/>
              <a:t>manager:</a:t>
            </a:r>
            <a:endParaRPr lang="en-US" b="1" dirty="0"/>
          </a:p>
          <a:p>
            <a:pPr lvl="1"/>
            <a:r>
              <a:rPr lang="en-US" dirty="0"/>
              <a:t>Responsible for </a:t>
            </a:r>
            <a:r>
              <a:rPr lang="en-US" dirty="0" smtClean="0"/>
              <a:t>the operational </a:t>
            </a:r>
            <a:r>
              <a:rPr lang="en-US" dirty="0"/>
              <a:t>effectiveness and efficiency of </a:t>
            </a:r>
            <a:r>
              <a:rPr lang="en-US" dirty="0" smtClean="0"/>
              <a:t>a process</a:t>
            </a:r>
            <a:endParaRPr lang="en-US" dirty="0"/>
          </a:p>
          <a:p>
            <a:pPr lvl="1"/>
            <a:r>
              <a:rPr lang="en-US" dirty="0"/>
              <a:t>Reports to the process owner</a:t>
            </a:r>
          </a:p>
          <a:p>
            <a:r>
              <a:rPr lang="en-US" b="1" dirty="0"/>
              <a:t>Process staff </a:t>
            </a:r>
            <a:r>
              <a:rPr lang="en-US" b="1" dirty="0" smtClean="0"/>
              <a:t>member:</a:t>
            </a:r>
            <a:endParaRPr lang="en-US" b="1" dirty="0"/>
          </a:p>
          <a:p>
            <a:pPr lvl="1"/>
            <a:r>
              <a:rPr lang="en-US" dirty="0"/>
              <a:t>Responsible for </a:t>
            </a:r>
            <a:r>
              <a:rPr lang="en-US" dirty="0" smtClean="0"/>
              <a:t>performing a specific </a:t>
            </a:r>
            <a:r>
              <a:rPr lang="en-US" dirty="0"/>
              <a:t>process </a:t>
            </a:r>
            <a:r>
              <a:rPr lang="en-US" dirty="0" smtClean="0"/>
              <a:t>activity</a:t>
            </a:r>
            <a:endParaRPr lang="en-US" dirty="0"/>
          </a:p>
          <a:p>
            <a:pPr lvl="1"/>
            <a:r>
              <a:rPr lang="en-US" dirty="0"/>
              <a:t>Escalates exceptions to the process </a:t>
            </a:r>
            <a:r>
              <a:rPr lang="en-US" dirty="0" smtClean="0"/>
              <a:t>manager</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22</a:t>
            </a:fld>
            <a:endParaRPr lang="en-US"/>
          </a:p>
        </p:txBody>
      </p:sp>
      <p:sp>
        <p:nvSpPr>
          <p:cNvPr id="9" name="Rechteck 8"/>
          <p:cNvSpPr/>
          <p:nvPr/>
        </p:nvSpPr>
        <p:spPr>
          <a:xfrm>
            <a:off x="7308863" y="2212106"/>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smtClean="0">
                <a:solidFill>
                  <a:schemeClr val="tx1"/>
                </a:solidFill>
                <a:latin typeface="+mj-lt"/>
              </a:rPr>
              <a:t>Process owner</a:t>
            </a:r>
            <a:endParaRPr lang="en-US" sz="1400" b="1">
              <a:solidFill>
                <a:schemeClr val="tx1"/>
              </a:solidFill>
              <a:latin typeface="+mj-lt"/>
            </a:endParaRPr>
          </a:p>
        </p:txBody>
      </p:sp>
      <p:sp>
        <p:nvSpPr>
          <p:cNvPr id="10" name="Rechteck 9"/>
          <p:cNvSpPr/>
          <p:nvPr/>
        </p:nvSpPr>
        <p:spPr>
          <a:xfrm>
            <a:off x="7308863" y="3873028"/>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smtClean="0">
                <a:solidFill>
                  <a:schemeClr val="tx1"/>
                </a:solidFill>
                <a:latin typeface="+mj-lt"/>
              </a:rPr>
              <a:t>Process manager</a:t>
            </a:r>
            <a:endParaRPr lang="en-US" sz="1400" b="1">
              <a:solidFill>
                <a:schemeClr val="tx1"/>
              </a:solidFill>
              <a:latin typeface="+mj-lt"/>
            </a:endParaRPr>
          </a:p>
        </p:txBody>
      </p:sp>
      <p:sp>
        <p:nvSpPr>
          <p:cNvPr id="11" name="Rechteck 10"/>
          <p:cNvSpPr/>
          <p:nvPr/>
        </p:nvSpPr>
        <p:spPr>
          <a:xfrm>
            <a:off x="7308863" y="5384378"/>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smtClean="0">
                <a:solidFill>
                  <a:schemeClr val="tx1"/>
                </a:solidFill>
                <a:latin typeface="+mj-lt"/>
              </a:rPr>
              <a:t>Process</a:t>
            </a:r>
            <a:br>
              <a:rPr lang="en-US" sz="1400" b="1" smtClean="0">
                <a:solidFill>
                  <a:schemeClr val="tx1"/>
                </a:solidFill>
                <a:latin typeface="+mj-lt"/>
              </a:rPr>
            </a:br>
            <a:r>
              <a:rPr lang="en-US" sz="1400" b="1" smtClean="0">
                <a:solidFill>
                  <a:schemeClr val="tx1"/>
                </a:solidFill>
                <a:latin typeface="+mj-lt"/>
              </a:rPr>
              <a:t>staff </a:t>
            </a:r>
            <a:r>
              <a:rPr lang="en-US" sz="1400" b="1">
                <a:solidFill>
                  <a:schemeClr val="tx1"/>
                </a:solidFill>
                <a:latin typeface="+mj-lt"/>
              </a:rPr>
              <a:t>m</a:t>
            </a:r>
            <a:r>
              <a:rPr lang="en-US" sz="1400" b="1" smtClean="0">
                <a:solidFill>
                  <a:schemeClr val="tx1"/>
                </a:solidFill>
                <a:latin typeface="+mj-lt"/>
              </a:rPr>
              <a:t>ember</a:t>
            </a:r>
            <a:endParaRPr lang="en-US" sz="1400" b="1">
              <a:solidFill>
                <a:schemeClr val="tx1"/>
              </a:solidFill>
              <a:latin typeface="+mj-lt"/>
            </a:endParaRPr>
          </a:p>
        </p:txBody>
      </p:sp>
      <p:cxnSp>
        <p:nvCxnSpPr>
          <p:cNvPr id="12" name="Gerade Verbindung 9"/>
          <p:cNvCxnSpPr>
            <a:stCxn id="9" idx="2"/>
            <a:endCxn id="10" idx="0"/>
          </p:cNvCxnSpPr>
          <p:nvPr/>
        </p:nvCxnSpPr>
        <p:spPr>
          <a:xfrm rot="5400000">
            <a:off x="7469040" y="3332224"/>
            <a:ext cx="1082725" cy="1117"/>
          </a:xfrm>
          <a:prstGeom prst="line">
            <a:avLst/>
          </a:prstGeom>
          <a:ln/>
        </p:spPr>
        <p:style>
          <a:lnRef idx="2">
            <a:schemeClr val="accent1"/>
          </a:lnRef>
          <a:fillRef idx="1">
            <a:schemeClr val="lt1"/>
          </a:fillRef>
          <a:effectRef idx="0">
            <a:schemeClr val="accent1"/>
          </a:effectRef>
          <a:fontRef idx="minor">
            <a:schemeClr val="dk1"/>
          </a:fontRef>
        </p:style>
      </p:cxnSp>
      <p:cxnSp>
        <p:nvCxnSpPr>
          <p:cNvPr id="13" name="Gerade Verbindung 11"/>
          <p:cNvCxnSpPr>
            <a:stCxn id="10" idx="2"/>
            <a:endCxn id="11" idx="0"/>
          </p:cNvCxnSpPr>
          <p:nvPr/>
        </p:nvCxnSpPr>
        <p:spPr>
          <a:xfrm rot="5400000">
            <a:off x="7544384" y="4917801"/>
            <a:ext cx="932036" cy="1117"/>
          </a:xfrm>
          <a:prstGeom prst="line">
            <a:avLst/>
          </a:prstGeom>
          <a:ln/>
        </p:spPr>
        <p:style>
          <a:lnRef idx="2">
            <a:schemeClr val="accent1"/>
          </a:lnRef>
          <a:fillRef idx="1">
            <a:schemeClr val="lt1"/>
          </a:fillRef>
          <a:effectRef idx="0">
            <a:schemeClr val="accent1"/>
          </a:effectRef>
          <a:fontRef idx="minor">
            <a:schemeClr val="dk1"/>
          </a:fontRef>
        </p:style>
      </p:cxnSp>
      <p:sp>
        <p:nvSpPr>
          <p:cNvPr id="14" name="Textfeld 12"/>
          <p:cNvSpPr txBox="1">
            <a:spLocks noChangeArrowheads="1"/>
          </p:cNvSpPr>
          <p:nvPr/>
        </p:nvSpPr>
        <p:spPr bwMode="auto">
          <a:xfrm>
            <a:off x="8058957" y="2801465"/>
            <a:ext cx="234033"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
        <p:nvSpPr>
          <p:cNvPr id="15" name="Textfeld 13"/>
          <p:cNvSpPr txBox="1">
            <a:spLocks noChangeArrowheads="1"/>
          </p:cNvSpPr>
          <p:nvPr/>
        </p:nvSpPr>
        <p:spPr bwMode="auto">
          <a:xfrm>
            <a:off x="8058958" y="3551559"/>
            <a:ext cx="445630"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
        <p:nvSpPr>
          <p:cNvPr id="16" name="Textfeld 14"/>
          <p:cNvSpPr txBox="1">
            <a:spLocks noChangeArrowheads="1"/>
          </p:cNvSpPr>
          <p:nvPr/>
        </p:nvSpPr>
        <p:spPr bwMode="auto">
          <a:xfrm>
            <a:off x="8058957" y="4515965"/>
            <a:ext cx="234033"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
        <p:nvSpPr>
          <p:cNvPr id="17" name="Textfeld 15"/>
          <p:cNvSpPr txBox="1">
            <a:spLocks noChangeArrowheads="1"/>
          </p:cNvSpPr>
          <p:nvPr/>
        </p:nvSpPr>
        <p:spPr bwMode="auto">
          <a:xfrm>
            <a:off x="8058958" y="5059560"/>
            <a:ext cx="445630"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Tree>
    <p:extLst>
      <p:ext uri="{BB962C8B-B14F-4D97-AF65-F5344CB8AC3E}">
        <p14:creationId xmlns:p14="http://schemas.microsoft.com/office/powerpoint/2010/main" val="3687865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Additional key terms</a:t>
            </a:r>
            <a:endParaRPr lang="en-US" i="1" noProof="0" dirty="0"/>
          </a:p>
        </p:txBody>
      </p:sp>
      <p:sp>
        <p:nvSpPr>
          <p:cNvPr id="5" name="Inhaltsplatzhalter 4"/>
          <p:cNvSpPr>
            <a:spLocks noGrp="1"/>
          </p:cNvSpPr>
          <p:nvPr>
            <p:ph idx="1"/>
          </p:nvPr>
        </p:nvSpPr>
        <p:spPr/>
        <p:txBody>
          <a:bodyPr>
            <a:normAutofit/>
          </a:bodyPr>
          <a:lstStyle/>
          <a:p>
            <a:pPr marL="0" indent="0">
              <a:buNone/>
            </a:pP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23</a:t>
            </a:fld>
            <a:endParaRPr lang="en-US"/>
          </a:p>
        </p:txBody>
      </p:sp>
      <p:graphicFrame>
        <p:nvGraphicFramePr>
          <p:cNvPr id="12" name="Tabelle 11"/>
          <p:cNvGraphicFramePr>
            <a:graphicFrameLocks noGrp="1"/>
          </p:cNvGraphicFramePr>
          <p:nvPr>
            <p:extLst>
              <p:ext uri="{D42A27DB-BD31-4B8C-83A1-F6EECF244321}">
                <p14:modId xmlns:p14="http://schemas.microsoft.com/office/powerpoint/2010/main" val="839320744"/>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tblGrid>
              <a:tr h="198944">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Service</a:t>
                      </a:r>
                      <a:r>
                        <a:rPr lang="en-GB" sz="2000" b="1" kern="1200" baseline="0" dirty="0" smtClean="0">
                          <a:solidFill>
                            <a:schemeClr val="tx1"/>
                          </a:solidFill>
                          <a:effectLst/>
                          <a:latin typeface="+mn-lt"/>
                          <a:ea typeface="+mn-ea"/>
                          <a:cs typeface="+mn-cs"/>
                        </a:rPr>
                        <a:t> management system (SMS)</a:t>
                      </a:r>
                      <a:r>
                        <a:rPr lang="en-GB" sz="2000" b="1" kern="1200" dirty="0" smtClean="0">
                          <a:solidFill>
                            <a:schemeClr val="tx1"/>
                          </a:solidFill>
                          <a:effectLst/>
                          <a:latin typeface="+mn-lt"/>
                          <a:ea typeface="+mn-ea"/>
                          <a:cs typeface="+mn-cs"/>
                        </a:rPr>
                        <a:t>:</a:t>
                      </a:r>
                    </a:p>
                    <a:p>
                      <a:pPr lvl="1"/>
                      <a:r>
                        <a:rPr lang="en-GB" sz="1800" b="0" kern="1200" dirty="0" smtClean="0">
                          <a:solidFill>
                            <a:schemeClr val="dk1"/>
                          </a:solidFill>
                          <a:effectLst/>
                          <a:latin typeface="+mn-lt"/>
                          <a:ea typeface="+mn-ea"/>
                          <a:cs typeface="+mn-cs"/>
                        </a:rPr>
                        <a:t>Overall </a:t>
                      </a:r>
                      <a:r>
                        <a:rPr lang="en-GB" sz="1800" b="0" i="1" kern="1200" dirty="0" smtClean="0">
                          <a:solidFill>
                            <a:schemeClr val="dk1"/>
                          </a:solidFill>
                          <a:effectLst/>
                          <a:latin typeface="+mn-lt"/>
                          <a:ea typeface="+mn-ea"/>
                          <a:cs typeface="+mn-cs"/>
                        </a:rPr>
                        <a:t>management system </a:t>
                      </a:r>
                      <a:r>
                        <a:rPr lang="en-GB" sz="1800" b="0" kern="1200" dirty="0" smtClean="0">
                          <a:solidFill>
                            <a:schemeClr val="dk1"/>
                          </a:solidFill>
                          <a:effectLst/>
                          <a:latin typeface="+mn-lt"/>
                          <a:ea typeface="+mn-ea"/>
                          <a:cs typeface="+mn-cs"/>
                        </a:rPr>
                        <a:t>that controls and supports management of </a:t>
                      </a:r>
                      <a:r>
                        <a:rPr lang="en-GB" sz="1800" b="0" i="1" kern="1200" dirty="0" smtClean="0">
                          <a:solidFill>
                            <a:schemeClr val="dk1"/>
                          </a:solidFill>
                          <a:effectLst/>
                          <a:latin typeface="+mn-lt"/>
                          <a:ea typeface="+mn-ea"/>
                          <a:cs typeface="+mn-cs"/>
                        </a:rPr>
                        <a:t>services</a:t>
                      </a:r>
                      <a:r>
                        <a:rPr lang="en-GB" sz="1800" b="0" kern="1200" dirty="0" smtClean="0">
                          <a:solidFill>
                            <a:schemeClr val="dk1"/>
                          </a:solidFill>
                          <a:effectLst/>
                          <a:latin typeface="+mn-lt"/>
                          <a:ea typeface="+mn-ea"/>
                          <a:cs typeface="+mn-cs"/>
                        </a:rPr>
                        <a:t> within an organisation or </a:t>
                      </a:r>
                      <a:r>
                        <a:rPr lang="en-GB" sz="1800" b="0" i="1" kern="1200" dirty="0" smtClean="0">
                          <a:solidFill>
                            <a:schemeClr val="dk1"/>
                          </a:solidFill>
                          <a:effectLst/>
                          <a:latin typeface="+mn-lt"/>
                          <a:ea typeface="+mn-ea"/>
                          <a:cs typeface="+mn-cs"/>
                        </a:rPr>
                        <a:t>federation</a:t>
                      </a:r>
                      <a:endParaRPr lang="de-DE" sz="18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782543675"/>
              </p:ext>
            </p:extLst>
          </p:nvPr>
        </p:nvGraphicFramePr>
        <p:xfrm>
          <a:off x="459472" y="2927190"/>
          <a:ext cx="8229600" cy="1341120"/>
        </p:xfrm>
        <a:graphic>
          <a:graphicData uri="http://schemas.openxmlformats.org/drawingml/2006/table">
            <a:tbl>
              <a:tblPr firstRow="1" firstCol="1" bandRow="1">
                <a:tableStyleId>{B301B821-A1FF-4177-AEE7-76D212191A09}</a:tableStyleId>
              </a:tblPr>
              <a:tblGrid>
                <a:gridCol w="8229600"/>
              </a:tblGrid>
              <a:tr h="198944">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Policy:</a:t>
                      </a:r>
                    </a:p>
                    <a:p>
                      <a:pPr lvl="1"/>
                      <a:r>
                        <a:rPr lang="en-US" sz="1800" b="0" kern="1200" dirty="0" smtClean="0">
                          <a:solidFill>
                            <a:schemeClr val="dk1"/>
                          </a:solidFill>
                          <a:effectLst/>
                          <a:latin typeface="+mn-lt"/>
                          <a:ea typeface="+mn-ea"/>
                          <a:cs typeface="+mn-cs"/>
                        </a:rPr>
                        <a:t>Documented set of intentions, expectations, goals, rules and requirements, often formally expressed by </a:t>
                      </a:r>
                      <a:r>
                        <a:rPr lang="en-US" sz="1800" b="0" i="1" kern="1200" dirty="0" smtClean="0">
                          <a:solidFill>
                            <a:schemeClr val="dk1"/>
                          </a:solidFill>
                          <a:effectLst/>
                          <a:latin typeface="+mn-lt"/>
                          <a:ea typeface="+mn-ea"/>
                          <a:cs typeface="+mn-cs"/>
                        </a:rPr>
                        <a:t>top management</a:t>
                      </a:r>
                      <a:r>
                        <a:rPr lang="en-US" sz="1800" b="0" kern="1200" dirty="0" smtClean="0">
                          <a:solidFill>
                            <a:schemeClr val="dk1"/>
                          </a:solidFill>
                          <a:effectLst/>
                          <a:latin typeface="+mn-lt"/>
                          <a:ea typeface="+mn-ea"/>
                          <a:cs typeface="+mn-cs"/>
                        </a:rPr>
                        <a:t> representatives in an </a:t>
                      </a:r>
                      <a:r>
                        <a:rPr lang="en-US" sz="1800" b="0" kern="1200" dirty="0" err="1" smtClean="0">
                          <a:solidFill>
                            <a:schemeClr val="dk1"/>
                          </a:solidFill>
                          <a:effectLst/>
                          <a:latin typeface="+mn-lt"/>
                          <a:ea typeface="+mn-ea"/>
                          <a:cs typeface="+mn-cs"/>
                        </a:rPr>
                        <a:t>organisation</a:t>
                      </a:r>
                      <a:r>
                        <a:rPr lang="en-US" sz="1800" b="0" kern="1200" dirty="0" smtClean="0">
                          <a:solidFill>
                            <a:schemeClr val="dk1"/>
                          </a:solidFill>
                          <a:effectLst/>
                          <a:latin typeface="+mn-lt"/>
                          <a:ea typeface="+mn-ea"/>
                          <a:cs typeface="+mn-cs"/>
                        </a:rPr>
                        <a:t> or </a:t>
                      </a:r>
                      <a:r>
                        <a:rPr lang="en-US" sz="1800" b="0" i="1" kern="1200" dirty="0" smtClean="0">
                          <a:solidFill>
                            <a:schemeClr val="dk1"/>
                          </a:solidFill>
                          <a:effectLst/>
                          <a:latin typeface="+mn-lt"/>
                          <a:ea typeface="+mn-ea"/>
                          <a:cs typeface="+mn-cs"/>
                        </a:rPr>
                        <a:t>federation</a:t>
                      </a:r>
                      <a:endParaRPr lang="de-DE" sz="18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764205263"/>
              </p:ext>
            </p:extLst>
          </p:nvPr>
        </p:nvGraphicFramePr>
        <p:xfrm>
          <a:off x="459472" y="4430720"/>
          <a:ext cx="8229600" cy="836812"/>
        </p:xfrm>
        <a:graphic>
          <a:graphicData uri="http://schemas.openxmlformats.org/drawingml/2006/table">
            <a:tbl>
              <a:tblPr firstRow="1" firstCol="1" bandRow="1">
                <a:tableStyleId>{B301B821-A1FF-4177-AEE7-76D212191A09}</a:tableStyleId>
              </a:tblPr>
              <a:tblGrid>
                <a:gridCol w="8229600"/>
              </a:tblGrid>
              <a:tr h="186567">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6234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Activity:</a:t>
                      </a:r>
                    </a:p>
                    <a:p>
                      <a:pPr lvl="1"/>
                      <a:r>
                        <a:rPr lang="en-GB" sz="1800" b="0" kern="1200" dirty="0" smtClean="0">
                          <a:solidFill>
                            <a:schemeClr val="dk1"/>
                          </a:solidFill>
                          <a:effectLst/>
                          <a:latin typeface="+mn-lt"/>
                          <a:ea typeface="+mn-ea"/>
                          <a:cs typeface="+mn-cs"/>
                        </a:rPr>
                        <a:t>Set of actions</a:t>
                      </a:r>
                      <a:r>
                        <a:rPr lang="en-GB" sz="1800" b="0" kern="1200" baseline="0" dirty="0" smtClean="0">
                          <a:solidFill>
                            <a:schemeClr val="dk1"/>
                          </a:solidFill>
                          <a:effectLst/>
                          <a:latin typeface="+mn-lt"/>
                          <a:ea typeface="+mn-ea"/>
                          <a:cs typeface="+mn-cs"/>
                        </a:rPr>
                        <a:t> carried out within a </a:t>
                      </a:r>
                      <a:r>
                        <a:rPr lang="en-GB" sz="1800" b="0" i="1" kern="1200" baseline="0" dirty="0" smtClean="0">
                          <a:solidFill>
                            <a:schemeClr val="dk1"/>
                          </a:solidFill>
                          <a:effectLst/>
                          <a:latin typeface="+mn-lt"/>
                          <a:ea typeface="+mn-ea"/>
                          <a:cs typeface="+mn-cs"/>
                        </a:rPr>
                        <a:t>process</a:t>
                      </a:r>
                      <a:endParaRPr lang="de-DE" sz="18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597735963"/>
              </p:ext>
            </p:extLst>
          </p:nvPr>
        </p:nvGraphicFramePr>
        <p:xfrm>
          <a:off x="461744" y="5429296"/>
          <a:ext cx="8229600" cy="1066800"/>
        </p:xfrm>
        <a:graphic>
          <a:graphicData uri="http://schemas.openxmlformats.org/drawingml/2006/table">
            <a:tbl>
              <a:tblPr firstRow="1" firstCol="1" bandRow="1">
                <a:tableStyleId>{B301B821-A1FF-4177-AEE7-76D212191A09}</a:tableStyleId>
              </a:tblPr>
              <a:tblGrid>
                <a:gridCol w="8229600"/>
              </a:tblGrid>
              <a:tr h="198944">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Procedure:</a:t>
                      </a:r>
                    </a:p>
                    <a:p>
                      <a:pPr lvl="1"/>
                      <a:r>
                        <a:rPr lang="en-GB" sz="1800" b="0" kern="1200" dirty="0" smtClean="0">
                          <a:solidFill>
                            <a:schemeClr val="dk1"/>
                          </a:solidFill>
                          <a:effectLst/>
                          <a:latin typeface="+mn-lt"/>
                          <a:ea typeface="+mn-ea"/>
                          <a:cs typeface="+mn-cs"/>
                        </a:rPr>
                        <a:t>Specified</a:t>
                      </a:r>
                      <a:r>
                        <a:rPr lang="en-GB" sz="1800" b="0" kern="1200" baseline="0" dirty="0" smtClean="0">
                          <a:solidFill>
                            <a:schemeClr val="dk1"/>
                          </a:solidFill>
                          <a:effectLst/>
                          <a:latin typeface="+mn-lt"/>
                          <a:ea typeface="+mn-ea"/>
                          <a:cs typeface="+mn-cs"/>
                        </a:rPr>
                        <a:t> set of steps or instructions to be carried out by an individual or team to perform one or more </a:t>
                      </a:r>
                      <a:r>
                        <a:rPr lang="en-GB" sz="1800" b="0" i="1" kern="1200" baseline="0" dirty="0" smtClean="0">
                          <a:solidFill>
                            <a:schemeClr val="dk1"/>
                          </a:solidFill>
                          <a:effectLst/>
                          <a:latin typeface="+mn-lt"/>
                          <a:ea typeface="+mn-ea"/>
                          <a:cs typeface="+mn-cs"/>
                        </a:rPr>
                        <a:t>activities</a:t>
                      </a:r>
                      <a:r>
                        <a:rPr lang="en-GB" sz="1800" b="0" kern="1200" baseline="0" dirty="0" smtClean="0">
                          <a:solidFill>
                            <a:schemeClr val="dk1"/>
                          </a:solidFill>
                          <a:effectLst/>
                          <a:latin typeface="+mn-lt"/>
                          <a:ea typeface="+mn-ea"/>
                          <a:cs typeface="+mn-cs"/>
                        </a:rPr>
                        <a:t> of a </a:t>
                      </a:r>
                      <a:r>
                        <a:rPr lang="en-GB" sz="1800" b="0" i="1" kern="1200" baseline="0" dirty="0" smtClean="0">
                          <a:solidFill>
                            <a:schemeClr val="dk1"/>
                          </a:solidFill>
                          <a:effectLst/>
                          <a:latin typeface="+mn-lt"/>
                          <a:ea typeface="+mn-ea"/>
                          <a:cs typeface="+mn-cs"/>
                        </a:rPr>
                        <a:t>process</a:t>
                      </a:r>
                      <a:endParaRPr lang="de-DE" sz="1800" b="0" i="1"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769010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smtClean="0"/>
              <a:t>Service management </a:t>
            </a:r>
            <a:r>
              <a:rPr lang="en-GB" sz="2800" dirty="0"/>
              <a:t>s</a:t>
            </a:r>
            <a:r>
              <a:rPr lang="en-GB" sz="2800" dirty="0" smtClean="0"/>
              <a:t>ystem (SMS)</a:t>
            </a:r>
            <a:endParaRPr lang="en-GB" sz="2800" dirty="0"/>
          </a:p>
        </p:txBody>
      </p:sp>
      <p:sp>
        <p:nvSpPr>
          <p:cNvPr id="4" name="Foliennummernplatzhalter 3"/>
          <p:cNvSpPr>
            <a:spLocks noGrp="1"/>
          </p:cNvSpPr>
          <p:nvPr>
            <p:ph type="sldNum" sz="quarter" idx="12"/>
          </p:nvPr>
        </p:nvSpPr>
        <p:spPr/>
        <p:txBody>
          <a:bodyPr/>
          <a:lstStyle/>
          <a:p>
            <a:fld id="{43507AEB-23B8-F142-83A3-458C56B10093}" type="slidenum">
              <a:rPr lang="en-US" smtClean="0"/>
              <a:t>24</a:t>
            </a:fld>
            <a:endParaRPr lang="en-US"/>
          </a:p>
        </p:txBody>
      </p:sp>
      <p:sp>
        <p:nvSpPr>
          <p:cNvPr id="5" name="Gefaltete Ecke 32"/>
          <p:cNvSpPr>
            <a:spLocks noChangeArrowheads="1"/>
          </p:cNvSpPr>
          <p:nvPr/>
        </p:nvSpPr>
        <p:spPr bwMode="auto">
          <a:xfrm>
            <a:off x="3867150" y="5247416"/>
            <a:ext cx="928688" cy="1071562"/>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endParaRPr lang="de-DE" sz="1400" b="1">
              <a:latin typeface="Arial" charset="0"/>
              <a:cs typeface="Arial" charset="0"/>
            </a:endParaRPr>
          </a:p>
        </p:txBody>
      </p:sp>
      <p:sp>
        <p:nvSpPr>
          <p:cNvPr id="6" name="Eingekerbter Richtungspfeil 7"/>
          <p:cNvSpPr>
            <a:spLocks noChangeArrowheads="1"/>
          </p:cNvSpPr>
          <p:nvPr/>
        </p:nvSpPr>
        <p:spPr bwMode="auto">
          <a:xfrm>
            <a:off x="3143250"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sp>
        <p:nvSpPr>
          <p:cNvPr id="7" name="Eingekerbter Richtungspfeil 8"/>
          <p:cNvSpPr>
            <a:spLocks noChangeArrowheads="1"/>
          </p:cNvSpPr>
          <p:nvPr/>
        </p:nvSpPr>
        <p:spPr bwMode="auto">
          <a:xfrm>
            <a:off x="3857625"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sp>
        <p:nvSpPr>
          <p:cNvPr id="8" name="Eingekerbter Richtungspfeil 9"/>
          <p:cNvSpPr>
            <a:spLocks noChangeArrowheads="1"/>
          </p:cNvSpPr>
          <p:nvPr/>
        </p:nvSpPr>
        <p:spPr bwMode="auto">
          <a:xfrm>
            <a:off x="4572000"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en-US" sz="1800">
              <a:latin typeface="Arial" charset="0"/>
              <a:cs typeface="Arial" charset="0"/>
            </a:endParaRPr>
          </a:p>
        </p:txBody>
      </p:sp>
      <p:sp>
        <p:nvSpPr>
          <p:cNvPr id="9" name="Eingekerbter Richtungspfeil 10"/>
          <p:cNvSpPr>
            <a:spLocks noChangeArrowheads="1"/>
          </p:cNvSpPr>
          <p:nvPr/>
        </p:nvSpPr>
        <p:spPr bwMode="auto">
          <a:xfrm>
            <a:off x="5286375"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en-US" sz="1800">
              <a:latin typeface="Arial" charset="0"/>
              <a:cs typeface="Arial" charset="0"/>
            </a:endParaRPr>
          </a:p>
        </p:txBody>
      </p:sp>
      <p:sp>
        <p:nvSpPr>
          <p:cNvPr id="10" name="Gefaltete Ecke 11"/>
          <p:cNvSpPr>
            <a:spLocks noChangeArrowheads="1"/>
          </p:cNvSpPr>
          <p:nvPr/>
        </p:nvSpPr>
        <p:spPr bwMode="auto">
          <a:xfrm>
            <a:off x="4143375" y="1737453"/>
            <a:ext cx="928688" cy="1071563"/>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r>
              <a:rPr lang="en-US" sz="1400" b="1">
                <a:latin typeface="Arial" charset="0"/>
                <a:cs typeface="Arial" charset="0"/>
              </a:rPr>
              <a:t>Policy</a:t>
            </a:r>
          </a:p>
          <a:p>
            <a:pPr algn="ctr"/>
            <a:endParaRPr lang="de-DE" sz="700">
              <a:latin typeface="Arial" charset="0"/>
              <a:cs typeface="Arial" charset="0"/>
            </a:endParaRPr>
          </a:p>
          <a:p>
            <a:pPr algn="ctr"/>
            <a:r>
              <a:rPr lang="de-DE" sz="700">
                <a:latin typeface="Arial" charset="0"/>
                <a:cs typeface="Arial" charset="0"/>
              </a:rPr>
              <a:t>1. Abc def ghijk.</a:t>
            </a:r>
          </a:p>
          <a:p>
            <a:pPr algn="ctr"/>
            <a:r>
              <a:rPr lang="de-DE" sz="700">
                <a:latin typeface="Arial" charset="0"/>
                <a:cs typeface="Arial" charset="0"/>
              </a:rPr>
              <a:t>2. Abc def ghijk.</a:t>
            </a:r>
          </a:p>
          <a:p>
            <a:pPr algn="ctr"/>
            <a:r>
              <a:rPr lang="de-DE" sz="700">
                <a:latin typeface="Arial" charset="0"/>
                <a:cs typeface="Arial" charset="0"/>
              </a:rPr>
              <a:t>3. Abc def ghijk.</a:t>
            </a:r>
          </a:p>
          <a:p>
            <a:pPr algn="ctr"/>
            <a:r>
              <a:rPr lang="de-DE" sz="700">
                <a:latin typeface="Arial" charset="0"/>
                <a:cs typeface="Arial" charset="0"/>
              </a:rPr>
              <a:t>4. Abc def ghijk.</a:t>
            </a:r>
          </a:p>
        </p:txBody>
      </p:sp>
      <p:sp>
        <p:nvSpPr>
          <p:cNvPr id="11" name="Gefaltete Ecke 12"/>
          <p:cNvSpPr>
            <a:spLocks noChangeArrowheads="1"/>
          </p:cNvSpPr>
          <p:nvPr/>
        </p:nvSpPr>
        <p:spPr bwMode="auto">
          <a:xfrm>
            <a:off x="3786188" y="5166453"/>
            <a:ext cx="928687" cy="1071563"/>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endParaRPr lang="de-DE" sz="1400">
              <a:latin typeface="Arial" charset="0"/>
              <a:cs typeface="Arial" charset="0"/>
            </a:endParaRPr>
          </a:p>
        </p:txBody>
      </p:sp>
      <p:sp>
        <p:nvSpPr>
          <p:cNvPr id="12" name="Gefaltete Ecke 13"/>
          <p:cNvSpPr>
            <a:spLocks noChangeArrowheads="1"/>
          </p:cNvSpPr>
          <p:nvPr/>
        </p:nvSpPr>
        <p:spPr bwMode="auto">
          <a:xfrm>
            <a:off x="3714750" y="5095016"/>
            <a:ext cx="928688" cy="1071562"/>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r>
              <a:rPr lang="en-US" sz="1400" b="1">
                <a:latin typeface="Arial" charset="0"/>
                <a:cs typeface="Arial" charset="0"/>
              </a:rPr>
              <a:t>Proce-</a:t>
            </a:r>
          </a:p>
          <a:p>
            <a:pPr algn="ctr"/>
            <a:r>
              <a:rPr lang="en-US" sz="1400" b="1">
                <a:latin typeface="Arial" charset="0"/>
                <a:cs typeface="Arial" charset="0"/>
              </a:rPr>
              <a:t>dures</a:t>
            </a:r>
          </a:p>
        </p:txBody>
      </p:sp>
      <p:sp>
        <p:nvSpPr>
          <p:cNvPr id="13" name="Textfeld 14"/>
          <p:cNvSpPr txBox="1">
            <a:spLocks noChangeArrowheads="1"/>
          </p:cNvSpPr>
          <p:nvPr/>
        </p:nvSpPr>
        <p:spPr bwMode="auto">
          <a:xfrm>
            <a:off x="642938" y="3501166"/>
            <a:ext cx="941387" cy="307975"/>
          </a:xfrm>
          <a:prstGeom prst="rect">
            <a:avLst/>
          </a:prstGeom>
          <a:noFill/>
          <a:ln w="9525">
            <a:noFill/>
            <a:miter lim="800000"/>
            <a:headEnd/>
            <a:tailEnd/>
          </a:ln>
        </p:spPr>
        <p:txBody>
          <a:bodyPr wrap="none">
            <a:spAutoFit/>
          </a:bodyPr>
          <a:lstStyle/>
          <a:p>
            <a:r>
              <a:rPr lang="en-US" sz="1400" b="1">
                <a:latin typeface="Arial" charset="0"/>
                <a:cs typeface="Arial" charset="0"/>
              </a:rPr>
              <a:t>Process:</a:t>
            </a:r>
          </a:p>
        </p:txBody>
      </p:sp>
      <p:sp>
        <p:nvSpPr>
          <p:cNvPr id="14" name="Flussdiagramm: Dokument 18"/>
          <p:cNvSpPr>
            <a:spLocks noChangeArrowheads="1"/>
          </p:cNvSpPr>
          <p:nvPr/>
        </p:nvSpPr>
        <p:spPr bwMode="auto">
          <a:xfrm>
            <a:off x="2143125" y="3451953"/>
            <a:ext cx="714375" cy="428625"/>
          </a:xfrm>
          <a:prstGeom prst="flowChartDocument">
            <a:avLst/>
          </a:prstGeom>
          <a:solidFill>
            <a:schemeClr val="bg1"/>
          </a:solidFill>
          <a:ln w="28575" algn="ctr">
            <a:solidFill>
              <a:schemeClr val="tx1"/>
            </a:solidFill>
            <a:round/>
            <a:headEnd/>
            <a:tailEnd/>
          </a:ln>
        </p:spPr>
        <p:txBody>
          <a:bodyPr wrap="none" lIns="90000" tIns="46800" rIns="90000" bIns="46800" anchor="ctr"/>
          <a:lstStyle/>
          <a:p>
            <a:pPr algn="ctr"/>
            <a:r>
              <a:rPr lang="en-US" sz="1400">
                <a:latin typeface="Arial" charset="0"/>
                <a:cs typeface="Arial" charset="0"/>
              </a:rPr>
              <a:t>Inputs</a:t>
            </a:r>
          </a:p>
        </p:txBody>
      </p:sp>
      <p:sp>
        <p:nvSpPr>
          <p:cNvPr id="15" name="Flussdiagramm: Dokument 19"/>
          <p:cNvSpPr>
            <a:spLocks noChangeArrowheads="1"/>
          </p:cNvSpPr>
          <p:nvPr/>
        </p:nvSpPr>
        <p:spPr bwMode="auto">
          <a:xfrm>
            <a:off x="6572250" y="4166328"/>
            <a:ext cx="714375" cy="428625"/>
          </a:xfrm>
          <a:prstGeom prst="flowChartDocument">
            <a:avLst/>
          </a:prstGeom>
          <a:solidFill>
            <a:schemeClr val="bg1"/>
          </a:solidFill>
          <a:ln w="28575" algn="ctr">
            <a:solidFill>
              <a:schemeClr val="tx1"/>
            </a:solidFill>
            <a:round/>
            <a:headEnd/>
            <a:tailEnd/>
          </a:ln>
        </p:spPr>
        <p:txBody>
          <a:bodyPr wrap="none" lIns="90000" tIns="46800" rIns="90000" bIns="46800" anchor="ctr"/>
          <a:lstStyle/>
          <a:p>
            <a:pPr algn="ctr"/>
            <a:r>
              <a:rPr lang="en-US" sz="1400">
                <a:latin typeface="Arial" charset="0"/>
                <a:cs typeface="Arial" charset="0"/>
              </a:rPr>
              <a:t>Outputs</a:t>
            </a:r>
          </a:p>
        </p:txBody>
      </p:sp>
      <p:cxnSp>
        <p:nvCxnSpPr>
          <p:cNvPr id="16" name="Form 21"/>
          <p:cNvCxnSpPr>
            <a:cxnSpLocks noChangeShapeType="1"/>
            <a:stCxn id="14" idx="2"/>
            <a:endCxn id="6" idx="0"/>
          </p:cNvCxnSpPr>
          <p:nvPr/>
        </p:nvCxnSpPr>
        <p:spPr bwMode="auto">
          <a:xfrm rot="16200000" flipH="1">
            <a:off x="2824956" y="3527360"/>
            <a:ext cx="314325" cy="963612"/>
          </a:xfrm>
          <a:prstGeom prst="bentConnector3">
            <a:avLst>
              <a:gd name="adj1" fmla="val 50000"/>
            </a:avLst>
          </a:prstGeom>
          <a:noFill/>
          <a:ln w="28575" algn="ctr">
            <a:solidFill>
              <a:schemeClr val="tx1"/>
            </a:solidFill>
            <a:round/>
            <a:headEnd/>
            <a:tailEnd type="arrow" w="med" len="med"/>
          </a:ln>
        </p:spPr>
      </p:cxnSp>
      <p:cxnSp>
        <p:nvCxnSpPr>
          <p:cNvPr id="17" name="Form 21"/>
          <p:cNvCxnSpPr>
            <a:cxnSpLocks noChangeShapeType="1"/>
            <a:stCxn id="9" idx="3"/>
            <a:endCxn id="15" idx="1"/>
          </p:cNvCxnSpPr>
          <p:nvPr/>
        </p:nvCxnSpPr>
        <p:spPr bwMode="auto">
          <a:xfrm>
            <a:off x="6143625" y="4380641"/>
            <a:ext cx="428625" cy="1587"/>
          </a:xfrm>
          <a:prstGeom prst="bentConnector3">
            <a:avLst>
              <a:gd name="adj1" fmla="val 50000"/>
            </a:avLst>
          </a:prstGeom>
          <a:noFill/>
          <a:ln w="28575" algn="ctr">
            <a:solidFill>
              <a:schemeClr val="tx1"/>
            </a:solidFill>
            <a:round/>
            <a:headEnd/>
            <a:tailEnd type="arrow" w="med" len="med"/>
          </a:ln>
        </p:spPr>
      </p:cxnSp>
      <p:cxnSp>
        <p:nvCxnSpPr>
          <p:cNvPr id="18" name="Gerade Verbindung 28"/>
          <p:cNvCxnSpPr>
            <a:cxnSpLocks noChangeShapeType="1"/>
            <a:stCxn id="7" idx="2"/>
            <a:endCxn id="12" idx="0"/>
          </p:cNvCxnSpPr>
          <p:nvPr/>
        </p:nvCxnSpPr>
        <p:spPr bwMode="auto">
          <a:xfrm rot="5400000">
            <a:off x="3929062" y="4844191"/>
            <a:ext cx="500063" cy="1588"/>
          </a:xfrm>
          <a:prstGeom prst="line">
            <a:avLst/>
          </a:prstGeom>
          <a:noFill/>
          <a:ln w="28575" algn="ctr">
            <a:solidFill>
              <a:schemeClr val="tx1"/>
            </a:solidFill>
            <a:round/>
            <a:headEnd/>
            <a:tailEnd/>
          </a:ln>
        </p:spPr>
      </p:cxnSp>
      <p:sp>
        <p:nvSpPr>
          <p:cNvPr id="19" name="Geschweifte Klammer rechts 29"/>
          <p:cNvSpPr>
            <a:spLocks/>
          </p:cNvSpPr>
          <p:nvPr/>
        </p:nvSpPr>
        <p:spPr bwMode="auto">
          <a:xfrm rot="5400000">
            <a:off x="4482307" y="1790634"/>
            <a:ext cx="285750" cy="2608263"/>
          </a:xfrm>
          <a:prstGeom prst="rightBrace">
            <a:avLst>
              <a:gd name="adj1" fmla="val 39596"/>
              <a:gd name="adj2"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cxnSp>
        <p:nvCxnSpPr>
          <p:cNvPr id="20" name="Gerade Verbindung 31"/>
          <p:cNvCxnSpPr>
            <a:cxnSpLocks noChangeShapeType="1"/>
          </p:cNvCxnSpPr>
          <p:nvPr/>
        </p:nvCxnSpPr>
        <p:spPr bwMode="auto">
          <a:xfrm>
            <a:off x="714375" y="3166203"/>
            <a:ext cx="7715250" cy="1588"/>
          </a:xfrm>
          <a:prstGeom prst="line">
            <a:avLst/>
          </a:prstGeom>
          <a:noFill/>
          <a:ln w="9525" algn="ctr">
            <a:solidFill>
              <a:schemeClr val="tx1"/>
            </a:solidFill>
            <a:prstDash val="lgDash"/>
            <a:round/>
            <a:headEnd/>
            <a:tailEnd/>
          </a:ln>
        </p:spPr>
      </p:cxnSp>
      <p:sp>
        <p:nvSpPr>
          <p:cNvPr id="21" name="Textfeld 33"/>
          <p:cNvSpPr txBox="1">
            <a:spLocks noChangeArrowheads="1"/>
          </p:cNvSpPr>
          <p:nvPr/>
        </p:nvSpPr>
        <p:spPr bwMode="auto">
          <a:xfrm>
            <a:off x="6357938" y="1666016"/>
            <a:ext cx="2143125" cy="861774"/>
          </a:xfrm>
          <a:prstGeom prst="rect">
            <a:avLst/>
          </a:prstGeom>
          <a:noFill/>
          <a:ln w="9525">
            <a:noFill/>
            <a:miter lim="800000"/>
            <a:headEnd/>
            <a:tailEnd/>
          </a:ln>
        </p:spPr>
        <p:txBody>
          <a:bodyPr>
            <a:spAutoFit/>
          </a:bodyPr>
          <a:lstStyle/>
          <a:p>
            <a:pPr algn="r"/>
            <a:r>
              <a:rPr lang="en-US" b="1" smtClean="0">
                <a:solidFill>
                  <a:srgbClr val="0060A9"/>
                </a:solidFill>
                <a:latin typeface="Arial" charset="0"/>
                <a:cs typeface="Arial" charset="0"/>
              </a:rPr>
              <a:t>Governance level</a:t>
            </a:r>
            <a:endParaRPr lang="en-US" b="1">
              <a:solidFill>
                <a:srgbClr val="0060A9"/>
              </a:solidFill>
              <a:latin typeface="Arial" charset="0"/>
              <a:cs typeface="Arial" charset="0"/>
            </a:endParaRPr>
          </a:p>
          <a:p>
            <a:pPr algn="r"/>
            <a:r>
              <a:rPr lang="en-US" sz="1600">
                <a:solidFill>
                  <a:srgbClr val="0060A9"/>
                </a:solidFill>
                <a:latin typeface="Arial" charset="0"/>
                <a:cs typeface="Arial" charset="0"/>
              </a:rPr>
              <a:t>Top </a:t>
            </a:r>
            <a:r>
              <a:rPr lang="en-US" sz="1600" smtClean="0">
                <a:solidFill>
                  <a:srgbClr val="0060A9"/>
                </a:solidFill>
                <a:latin typeface="Arial" charset="0"/>
                <a:cs typeface="Arial" charset="0"/>
              </a:rPr>
              <a:t>management</a:t>
            </a:r>
            <a:endParaRPr lang="en-US" sz="1600">
              <a:solidFill>
                <a:srgbClr val="0060A9"/>
              </a:solidFill>
              <a:latin typeface="Arial" charset="0"/>
              <a:cs typeface="Arial" charset="0"/>
            </a:endParaRPr>
          </a:p>
          <a:p>
            <a:pPr algn="r"/>
            <a:r>
              <a:rPr lang="en-US" sz="1600">
                <a:solidFill>
                  <a:srgbClr val="0060A9"/>
                </a:solidFill>
                <a:latin typeface="Arial" charset="0"/>
                <a:cs typeface="Arial" charset="0"/>
              </a:rPr>
              <a:t>Process </a:t>
            </a:r>
            <a:r>
              <a:rPr lang="en-US" sz="1600" smtClean="0">
                <a:solidFill>
                  <a:srgbClr val="0060A9"/>
                </a:solidFill>
                <a:latin typeface="Arial" charset="0"/>
                <a:cs typeface="Arial" charset="0"/>
              </a:rPr>
              <a:t>owners</a:t>
            </a:r>
            <a:endParaRPr lang="en-US" sz="1600">
              <a:solidFill>
                <a:srgbClr val="0060A9"/>
              </a:solidFill>
              <a:latin typeface="Arial" charset="0"/>
              <a:cs typeface="Arial" charset="0"/>
            </a:endParaRPr>
          </a:p>
        </p:txBody>
      </p:sp>
      <p:cxnSp>
        <p:nvCxnSpPr>
          <p:cNvPr id="22" name="Gerade Verbindung 36"/>
          <p:cNvCxnSpPr>
            <a:cxnSpLocks noChangeShapeType="1"/>
          </p:cNvCxnSpPr>
          <p:nvPr/>
        </p:nvCxnSpPr>
        <p:spPr bwMode="auto">
          <a:xfrm>
            <a:off x="4929188" y="4809266"/>
            <a:ext cx="3500437" cy="1587"/>
          </a:xfrm>
          <a:prstGeom prst="line">
            <a:avLst/>
          </a:prstGeom>
          <a:noFill/>
          <a:ln w="9525" algn="ctr">
            <a:solidFill>
              <a:schemeClr val="tx1"/>
            </a:solidFill>
            <a:prstDash val="lgDash"/>
            <a:round/>
            <a:headEnd/>
            <a:tailEnd/>
          </a:ln>
        </p:spPr>
      </p:cxnSp>
      <p:sp>
        <p:nvSpPr>
          <p:cNvPr id="23" name="Textfeld 37"/>
          <p:cNvSpPr txBox="1">
            <a:spLocks noChangeArrowheads="1"/>
          </p:cNvSpPr>
          <p:nvPr/>
        </p:nvSpPr>
        <p:spPr bwMode="auto">
          <a:xfrm>
            <a:off x="6357938" y="3193191"/>
            <a:ext cx="2143125" cy="862012"/>
          </a:xfrm>
          <a:prstGeom prst="rect">
            <a:avLst/>
          </a:prstGeom>
          <a:noFill/>
          <a:ln w="9525">
            <a:noFill/>
            <a:miter lim="800000"/>
            <a:headEnd/>
            <a:tailEnd/>
          </a:ln>
        </p:spPr>
        <p:txBody>
          <a:bodyPr>
            <a:spAutoFit/>
          </a:bodyPr>
          <a:lstStyle/>
          <a:p>
            <a:pPr algn="r"/>
            <a:r>
              <a:rPr lang="en-US" sz="1800" b="1" smtClean="0">
                <a:solidFill>
                  <a:srgbClr val="0060A9"/>
                </a:solidFill>
                <a:latin typeface="Arial" charset="0"/>
                <a:cs typeface="Arial" charset="0"/>
              </a:rPr>
              <a:t>Control </a:t>
            </a:r>
            <a:r>
              <a:rPr lang="en-US" sz="1800" b="1">
                <a:solidFill>
                  <a:srgbClr val="0060A9"/>
                </a:solidFill>
                <a:latin typeface="Arial" charset="0"/>
                <a:cs typeface="Arial" charset="0"/>
              </a:rPr>
              <a:t>level</a:t>
            </a:r>
          </a:p>
          <a:p>
            <a:pPr algn="r"/>
            <a:r>
              <a:rPr lang="en-US" sz="1600">
                <a:solidFill>
                  <a:srgbClr val="0060A9"/>
                </a:solidFill>
                <a:latin typeface="Arial" charset="0"/>
                <a:cs typeface="Arial" charset="0"/>
              </a:rPr>
              <a:t>Process </a:t>
            </a:r>
            <a:r>
              <a:rPr lang="en-US" sz="1600" smtClean="0">
                <a:solidFill>
                  <a:srgbClr val="0060A9"/>
                </a:solidFill>
                <a:latin typeface="Arial" charset="0"/>
                <a:cs typeface="Arial" charset="0"/>
              </a:rPr>
              <a:t>managers</a:t>
            </a:r>
            <a:endParaRPr lang="en-US" sz="1600">
              <a:solidFill>
                <a:srgbClr val="0060A9"/>
              </a:solidFill>
              <a:latin typeface="Arial" charset="0"/>
              <a:cs typeface="Arial" charset="0"/>
            </a:endParaRPr>
          </a:p>
          <a:p>
            <a:pPr algn="r"/>
            <a:r>
              <a:rPr lang="en-US" sz="1600">
                <a:solidFill>
                  <a:srgbClr val="0060A9"/>
                </a:solidFill>
                <a:latin typeface="Arial" charset="0"/>
                <a:cs typeface="Arial" charset="0"/>
              </a:rPr>
              <a:t>Process teams</a:t>
            </a:r>
            <a:endParaRPr lang="en-US">
              <a:solidFill>
                <a:srgbClr val="0060A9"/>
              </a:solidFill>
              <a:latin typeface="Arial" charset="0"/>
              <a:cs typeface="Arial" charset="0"/>
            </a:endParaRPr>
          </a:p>
        </p:txBody>
      </p:sp>
      <p:sp>
        <p:nvSpPr>
          <p:cNvPr id="24" name="Textfeld 38"/>
          <p:cNvSpPr txBox="1">
            <a:spLocks noChangeArrowheads="1"/>
          </p:cNvSpPr>
          <p:nvPr/>
        </p:nvSpPr>
        <p:spPr bwMode="auto">
          <a:xfrm>
            <a:off x="5857875" y="4836253"/>
            <a:ext cx="2643188" cy="1108075"/>
          </a:xfrm>
          <a:prstGeom prst="rect">
            <a:avLst/>
          </a:prstGeom>
          <a:noFill/>
          <a:ln w="9525">
            <a:noFill/>
            <a:miter lim="800000"/>
            <a:headEnd/>
            <a:tailEnd/>
          </a:ln>
        </p:spPr>
        <p:txBody>
          <a:bodyPr>
            <a:spAutoFit/>
          </a:bodyPr>
          <a:lstStyle/>
          <a:p>
            <a:pPr algn="r"/>
            <a:r>
              <a:rPr lang="en-US" sz="1800" b="1">
                <a:solidFill>
                  <a:srgbClr val="0060A9"/>
                </a:solidFill>
                <a:latin typeface="Arial" charset="0"/>
                <a:cs typeface="Arial" charset="0"/>
              </a:rPr>
              <a:t>Operational level </a:t>
            </a:r>
          </a:p>
          <a:p>
            <a:pPr algn="r"/>
            <a:r>
              <a:rPr lang="en-US" sz="1600">
                <a:solidFill>
                  <a:srgbClr val="0060A9"/>
                </a:solidFill>
                <a:latin typeface="Arial" charset="0"/>
                <a:cs typeface="Arial" charset="0"/>
              </a:rPr>
              <a:t>Departments</a:t>
            </a:r>
          </a:p>
          <a:p>
            <a:pPr algn="r"/>
            <a:r>
              <a:rPr lang="en-US" sz="1600">
                <a:solidFill>
                  <a:srgbClr val="0060A9"/>
                </a:solidFill>
                <a:latin typeface="Arial" charset="0"/>
                <a:cs typeface="Arial" charset="0"/>
              </a:rPr>
              <a:t>Functions</a:t>
            </a:r>
          </a:p>
          <a:p>
            <a:pPr algn="r"/>
            <a:r>
              <a:rPr lang="en-US" sz="1600">
                <a:solidFill>
                  <a:srgbClr val="0060A9"/>
                </a:solidFill>
                <a:latin typeface="Arial" charset="0"/>
                <a:cs typeface="Arial" charset="0"/>
              </a:rPr>
              <a:t>Persons </a:t>
            </a:r>
          </a:p>
        </p:txBody>
      </p:sp>
      <p:pic>
        <p:nvPicPr>
          <p:cNvPr id="25" name="Picture 112" descr="m1"/>
          <p:cNvPicPr>
            <a:picLocks noChangeAspect="1" noChangeArrowheads="1"/>
          </p:cNvPicPr>
          <p:nvPr/>
        </p:nvPicPr>
        <p:blipFill>
          <a:blip r:embed="rId3"/>
          <a:srcRect/>
          <a:stretch>
            <a:fillRect/>
          </a:stretch>
        </p:blipFill>
        <p:spPr bwMode="auto">
          <a:xfrm>
            <a:off x="4357688" y="4179028"/>
            <a:ext cx="215900" cy="306388"/>
          </a:xfrm>
          <a:prstGeom prst="rect">
            <a:avLst/>
          </a:prstGeom>
          <a:noFill/>
          <a:ln w="9525">
            <a:noFill/>
            <a:miter lim="800000"/>
            <a:headEnd/>
            <a:tailEnd/>
          </a:ln>
        </p:spPr>
      </p:pic>
      <p:pic>
        <p:nvPicPr>
          <p:cNvPr id="26" name="Picture 109" descr="m1"/>
          <p:cNvPicPr>
            <a:picLocks noChangeAspect="1" noChangeArrowheads="1"/>
          </p:cNvPicPr>
          <p:nvPr/>
        </p:nvPicPr>
        <p:blipFill>
          <a:blip r:embed="rId4"/>
          <a:srcRect/>
          <a:stretch>
            <a:fillRect/>
          </a:stretch>
        </p:blipFill>
        <p:spPr bwMode="auto">
          <a:xfrm>
            <a:off x="3627438" y="4193316"/>
            <a:ext cx="203200" cy="282575"/>
          </a:xfrm>
          <a:prstGeom prst="rect">
            <a:avLst/>
          </a:prstGeom>
          <a:noFill/>
          <a:ln w="9525">
            <a:noFill/>
            <a:miter lim="800000"/>
            <a:headEnd/>
            <a:tailEnd/>
          </a:ln>
        </p:spPr>
      </p:pic>
      <p:pic>
        <p:nvPicPr>
          <p:cNvPr id="27" name="Picture 109" descr="m1"/>
          <p:cNvPicPr>
            <a:picLocks noChangeAspect="1" noChangeArrowheads="1"/>
          </p:cNvPicPr>
          <p:nvPr/>
        </p:nvPicPr>
        <p:blipFill>
          <a:blip r:embed="rId4"/>
          <a:srcRect/>
          <a:stretch>
            <a:fillRect/>
          </a:stretch>
        </p:blipFill>
        <p:spPr bwMode="auto">
          <a:xfrm>
            <a:off x="5083175" y="4193316"/>
            <a:ext cx="203200" cy="282575"/>
          </a:xfrm>
          <a:prstGeom prst="rect">
            <a:avLst/>
          </a:prstGeom>
          <a:noFill/>
          <a:ln w="9525">
            <a:noFill/>
            <a:miter lim="800000"/>
            <a:headEnd/>
            <a:tailEnd/>
          </a:ln>
        </p:spPr>
      </p:pic>
      <p:pic>
        <p:nvPicPr>
          <p:cNvPr id="28" name="Picture 112" descr="m1"/>
          <p:cNvPicPr>
            <a:picLocks noChangeAspect="1" noChangeArrowheads="1"/>
          </p:cNvPicPr>
          <p:nvPr/>
        </p:nvPicPr>
        <p:blipFill>
          <a:blip r:embed="rId3"/>
          <a:srcRect/>
          <a:stretch>
            <a:fillRect/>
          </a:stretch>
        </p:blipFill>
        <p:spPr bwMode="auto">
          <a:xfrm>
            <a:off x="5799138" y="4193316"/>
            <a:ext cx="217487" cy="306387"/>
          </a:xfrm>
          <a:prstGeom prst="rect">
            <a:avLst/>
          </a:prstGeom>
          <a:noFill/>
          <a:ln w="9525">
            <a:noFill/>
            <a:miter lim="800000"/>
            <a:headEnd/>
            <a:tailEnd/>
          </a:ln>
        </p:spPr>
      </p:pic>
      <p:pic>
        <p:nvPicPr>
          <p:cNvPr id="29" name="Picture 112" descr="m1"/>
          <p:cNvPicPr>
            <a:picLocks noChangeAspect="1" noChangeArrowheads="1"/>
          </p:cNvPicPr>
          <p:nvPr/>
        </p:nvPicPr>
        <p:blipFill>
          <a:blip r:embed="rId3"/>
          <a:srcRect/>
          <a:stretch>
            <a:fillRect/>
          </a:stretch>
        </p:blipFill>
        <p:spPr bwMode="auto">
          <a:xfrm>
            <a:off x="3000375" y="5388703"/>
            <a:ext cx="500063" cy="706438"/>
          </a:xfrm>
          <a:prstGeom prst="rect">
            <a:avLst/>
          </a:prstGeom>
          <a:noFill/>
          <a:ln w="9525">
            <a:noFill/>
            <a:miter lim="800000"/>
            <a:headEnd/>
            <a:tailEnd/>
          </a:ln>
        </p:spPr>
      </p:pic>
      <p:sp>
        <p:nvSpPr>
          <p:cNvPr id="30" name="Textfeld 47"/>
          <p:cNvSpPr txBox="1">
            <a:spLocks noChangeArrowheads="1"/>
          </p:cNvSpPr>
          <p:nvPr/>
        </p:nvSpPr>
        <p:spPr bwMode="auto">
          <a:xfrm>
            <a:off x="3643313" y="3858353"/>
            <a:ext cx="1677987" cy="307975"/>
          </a:xfrm>
          <a:prstGeom prst="rect">
            <a:avLst/>
          </a:prstGeom>
          <a:noFill/>
          <a:ln w="9525">
            <a:noFill/>
            <a:miter lim="800000"/>
            <a:headEnd/>
            <a:tailEnd/>
          </a:ln>
        </p:spPr>
        <p:txBody>
          <a:bodyPr wrap="none">
            <a:spAutoFit/>
          </a:bodyPr>
          <a:lstStyle/>
          <a:p>
            <a:r>
              <a:rPr lang="en-US" sz="1400">
                <a:latin typeface="Arial" charset="0"/>
                <a:cs typeface="Arial" charset="0"/>
              </a:rPr>
              <a:t>Activities and roles</a:t>
            </a:r>
          </a:p>
        </p:txBody>
      </p:sp>
      <p:sp>
        <p:nvSpPr>
          <p:cNvPr id="31" name="Textfeld 48"/>
          <p:cNvSpPr txBox="1">
            <a:spLocks noChangeArrowheads="1"/>
          </p:cNvSpPr>
          <p:nvPr/>
        </p:nvSpPr>
        <p:spPr bwMode="auto">
          <a:xfrm>
            <a:off x="2071688" y="2142266"/>
            <a:ext cx="2000250" cy="738187"/>
          </a:xfrm>
          <a:prstGeom prst="rect">
            <a:avLst/>
          </a:prstGeom>
          <a:noFill/>
          <a:ln w="9525">
            <a:noFill/>
            <a:miter lim="800000"/>
            <a:headEnd/>
            <a:tailEnd/>
          </a:ln>
        </p:spPr>
        <p:txBody>
          <a:bodyPr>
            <a:spAutoFit/>
          </a:bodyPr>
          <a:lstStyle/>
          <a:p>
            <a:pPr algn="r"/>
            <a:r>
              <a:rPr lang="en-US" sz="1400">
                <a:solidFill>
                  <a:srgbClr val="0060A9"/>
                </a:solidFill>
                <a:latin typeface="Arial" charset="0"/>
                <a:cs typeface="Arial" charset="0"/>
              </a:rPr>
              <a:t>e.g. Incident handling policy, change policy, security policy</a:t>
            </a:r>
          </a:p>
        </p:txBody>
      </p:sp>
      <p:sp>
        <p:nvSpPr>
          <p:cNvPr id="32" name="Textfeld 49"/>
          <p:cNvSpPr txBox="1">
            <a:spLocks noChangeArrowheads="1"/>
          </p:cNvSpPr>
          <p:nvPr/>
        </p:nvSpPr>
        <p:spPr bwMode="auto">
          <a:xfrm>
            <a:off x="571500" y="4023453"/>
            <a:ext cx="2643188" cy="738664"/>
          </a:xfrm>
          <a:prstGeom prst="rect">
            <a:avLst/>
          </a:prstGeom>
          <a:noFill/>
          <a:ln w="9525">
            <a:noFill/>
            <a:miter lim="800000"/>
            <a:headEnd/>
            <a:tailEnd/>
          </a:ln>
        </p:spPr>
        <p:txBody>
          <a:bodyPr>
            <a:spAutoFit/>
          </a:bodyPr>
          <a:lstStyle/>
          <a:p>
            <a:r>
              <a:rPr lang="en-US" sz="1400">
                <a:solidFill>
                  <a:srgbClr val="0060A9"/>
                </a:solidFill>
                <a:latin typeface="Arial" charset="0"/>
                <a:cs typeface="Arial" charset="0"/>
              </a:rPr>
              <a:t>e.g. </a:t>
            </a:r>
            <a:r>
              <a:rPr lang="en-US" sz="1400" smtClean="0">
                <a:solidFill>
                  <a:srgbClr val="0060A9"/>
                </a:solidFill>
                <a:latin typeface="Arial" charset="0"/>
                <a:cs typeface="Arial" charset="0"/>
              </a:rPr>
              <a:t>incident </a:t>
            </a:r>
            <a:r>
              <a:rPr lang="en-US" sz="1400">
                <a:solidFill>
                  <a:srgbClr val="0060A9"/>
                </a:solidFill>
                <a:latin typeface="Arial" charset="0"/>
                <a:cs typeface="Arial" charset="0"/>
              </a:rPr>
              <a:t>m</a:t>
            </a:r>
            <a:r>
              <a:rPr lang="en-US" sz="1400" smtClean="0">
                <a:solidFill>
                  <a:srgbClr val="0060A9"/>
                </a:solidFill>
                <a:latin typeface="Arial" charset="0"/>
                <a:cs typeface="Arial" charset="0"/>
              </a:rPr>
              <a:t>anagement</a:t>
            </a:r>
            <a:r>
              <a:rPr lang="en-US" sz="1400">
                <a:solidFill>
                  <a:srgbClr val="0060A9"/>
                </a:solidFill>
                <a:latin typeface="Arial" charset="0"/>
                <a:cs typeface="Arial" charset="0"/>
              </a:rPr>
              <a:t>, </a:t>
            </a:r>
            <a:r>
              <a:rPr lang="en-US" sz="1400" smtClean="0">
                <a:solidFill>
                  <a:srgbClr val="0060A9"/>
                </a:solidFill>
                <a:latin typeface="Arial" charset="0"/>
                <a:cs typeface="Arial" charset="0"/>
              </a:rPr>
              <a:t>change </a:t>
            </a:r>
            <a:r>
              <a:rPr lang="en-US" sz="1400">
                <a:solidFill>
                  <a:srgbClr val="0060A9"/>
                </a:solidFill>
                <a:latin typeface="Arial" charset="0"/>
                <a:cs typeface="Arial" charset="0"/>
              </a:rPr>
              <a:t>m</a:t>
            </a:r>
            <a:r>
              <a:rPr lang="en-US" sz="1400" smtClean="0">
                <a:solidFill>
                  <a:srgbClr val="0060A9"/>
                </a:solidFill>
                <a:latin typeface="Arial" charset="0"/>
                <a:cs typeface="Arial" charset="0"/>
              </a:rPr>
              <a:t>anagement</a:t>
            </a:r>
            <a:r>
              <a:rPr lang="en-US" sz="1400">
                <a:solidFill>
                  <a:srgbClr val="0060A9"/>
                </a:solidFill>
                <a:latin typeface="Arial" charset="0"/>
                <a:cs typeface="Arial" charset="0"/>
              </a:rPr>
              <a:t>, s</a:t>
            </a:r>
            <a:r>
              <a:rPr lang="en-US" sz="1400" smtClean="0">
                <a:solidFill>
                  <a:srgbClr val="0060A9"/>
                </a:solidFill>
                <a:latin typeface="Arial" charset="0"/>
                <a:cs typeface="Arial" charset="0"/>
              </a:rPr>
              <a:t>ecurity </a:t>
            </a:r>
            <a:r>
              <a:rPr lang="en-US" sz="1400">
                <a:solidFill>
                  <a:srgbClr val="0060A9"/>
                </a:solidFill>
                <a:latin typeface="Arial" charset="0"/>
                <a:cs typeface="Arial" charset="0"/>
              </a:rPr>
              <a:t>m</a:t>
            </a:r>
            <a:r>
              <a:rPr lang="en-US" sz="1400" smtClean="0">
                <a:solidFill>
                  <a:srgbClr val="0060A9"/>
                </a:solidFill>
                <a:latin typeface="Arial" charset="0"/>
                <a:cs typeface="Arial" charset="0"/>
              </a:rPr>
              <a:t>anagement</a:t>
            </a:r>
            <a:r>
              <a:rPr lang="en-US" sz="1400">
                <a:solidFill>
                  <a:srgbClr val="0060A9"/>
                </a:solidFill>
                <a:latin typeface="Arial" charset="0"/>
                <a:cs typeface="Arial" charset="0"/>
              </a:rPr>
              <a:t>, …</a:t>
            </a:r>
          </a:p>
        </p:txBody>
      </p:sp>
      <p:sp>
        <p:nvSpPr>
          <p:cNvPr id="33" name="Textfeld 50"/>
          <p:cNvSpPr txBox="1">
            <a:spLocks noChangeArrowheads="1"/>
          </p:cNvSpPr>
          <p:nvPr/>
        </p:nvSpPr>
        <p:spPr bwMode="auto">
          <a:xfrm>
            <a:off x="5000625" y="5642703"/>
            <a:ext cx="2524125" cy="738188"/>
          </a:xfrm>
          <a:prstGeom prst="rect">
            <a:avLst/>
          </a:prstGeom>
          <a:noFill/>
          <a:ln w="9525">
            <a:noFill/>
            <a:miter lim="800000"/>
            <a:headEnd/>
            <a:tailEnd/>
          </a:ln>
        </p:spPr>
        <p:txBody>
          <a:bodyPr>
            <a:spAutoFit/>
          </a:bodyPr>
          <a:lstStyle/>
          <a:p>
            <a:r>
              <a:rPr lang="en-US" sz="1400">
                <a:solidFill>
                  <a:srgbClr val="0060A9"/>
                </a:solidFill>
                <a:latin typeface="Arial" charset="0"/>
                <a:cs typeface="Arial" charset="0"/>
              </a:rPr>
              <a:t>e.g. procedures for classifying and prioritizing incidents</a:t>
            </a:r>
          </a:p>
        </p:txBody>
      </p:sp>
      <p:sp>
        <p:nvSpPr>
          <p:cNvPr id="34" name="Textfeld 51"/>
          <p:cNvSpPr txBox="1">
            <a:spLocks noChangeArrowheads="1"/>
          </p:cNvSpPr>
          <p:nvPr/>
        </p:nvSpPr>
        <p:spPr bwMode="auto">
          <a:xfrm>
            <a:off x="1408113" y="5358541"/>
            <a:ext cx="1557337" cy="307975"/>
          </a:xfrm>
          <a:prstGeom prst="rect">
            <a:avLst/>
          </a:prstGeom>
          <a:noFill/>
          <a:ln w="9525">
            <a:noFill/>
            <a:miter lim="800000"/>
            <a:headEnd/>
            <a:tailEnd/>
          </a:ln>
        </p:spPr>
        <p:txBody>
          <a:bodyPr wrap="none">
            <a:spAutoFit/>
          </a:bodyPr>
          <a:lstStyle/>
          <a:p>
            <a:r>
              <a:rPr lang="en-US" sz="1400">
                <a:latin typeface="Arial" charset="0"/>
                <a:cs typeface="Arial" charset="0"/>
              </a:rPr>
              <a:t>Person (in a role)</a:t>
            </a:r>
          </a:p>
        </p:txBody>
      </p:sp>
      <p:cxnSp>
        <p:nvCxnSpPr>
          <p:cNvPr id="35" name="Gerade Verbindung 34"/>
          <p:cNvCxnSpPr>
            <a:cxnSpLocks noChangeShapeType="1"/>
          </p:cNvCxnSpPr>
          <p:nvPr/>
        </p:nvCxnSpPr>
        <p:spPr bwMode="auto">
          <a:xfrm rot="5400000">
            <a:off x="4356100" y="5380766"/>
            <a:ext cx="1144587" cy="1588"/>
          </a:xfrm>
          <a:prstGeom prst="line">
            <a:avLst/>
          </a:prstGeom>
          <a:noFill/>
          <a:ln w="9525" algn="ctr">
            <a:solidFill>
              <a:schemeClr val="tx1"/>
            </a:solidFill>
            <a:prstDash val="lgDash"/>
            <a:round/>
            <a:headEnd/>
            <a:tailEnd/>
          </a:ln>
        </p:spPr>
      </p:cxnSp>
      <p:cxnSp>
        <p:nvCxnSpPr>
          <p:cNvPr id="36" name="Gerade Verbindung 42"/>
          <p:cNvCxnSpPr>
            <a:cxnSpLocks noChangeShapeType="1"/>
          </p:cNvCxnSpPr>
          <p:nvPr/>
        </p:nvCxnSpPr>
        <p:spPr bwMode="auto">
          <a:xfrm>
            <a:off x="714375" y="4809266"/>
            <a:ext cx="2857500" cy="1587"/>
          </a:xfrm>
          <a:prstGeom prst="line">
            <a:avLst/>
          </a:prstGeom>
          <a:noFill/>
          <a:ln w="9525" algn="ctr">
            <a:solidFill>
              <a:schemeClr val="tx1"/>
            </a:solidFill>
            <a:prstDash val="lgDash"/>
            <a:round/>
            <a:headEnd/>
            <a:tailEnd/>
          </a:ln>
        </p:spPr>
      </p:cxnSp>
      <p:cxnSp>
        <p:nvCxnSpPr>
          <p:cNvPr id="37" name="Gerade Verbindung 56"/>
          <p:cNvCxnSpPr>
            <a:cxnSpLocks noChangeShapeType="1"/>
          </p:cNvCxnSpPr>
          <p:nvPr/>
        </p:nvCxnSpPr>
        <p:spPr bwMode="auto">
          <a:xfrm rot="5400000">
            <a:off x="2999582" y="5379972"/>
            <a:ext cx="1143000" cy="1587"/>
          </a:xfrm>
          <a:prstGeom prst="line">
            <a:avLst/>
          </a:prstGeom>
          <a:noFill/>
          <a:ln w="9525" algn="ctr">
            <a:solidFill>
              <a:schemeClr val="tx1"/>
            </a:solidFill>
            <a:prstDash val="lgDash"/>
            <a:round/>
            <a:headEnd/>
            <a:tailEnd/>
          </a:ln>
        </p:spPr>
      </p:cxnSp>
      <p:cxnSp>
        <p:nvCxnSpPr>
          <p:cNvPr id="38" name="Gerade Verbindung 58"/>
          <p:cNvCxnSpPr>
            <a:cxnSpLocks noChangeShapeType="1"/>
          </p:cNvCxnSpPr>
          <p:nvPr/>
        </p:nvCxnSpPr>
        <p:spPr bwMode="auto">
          <a:xfrm>
            <a:off x="3571875" y="5952266"/>
            <a:ext cx="1357313" cy="1587"/>
          </a:xfrm>
          <a:prstGeom prst="line">
            <a:avLst/>
          </a:prstGeom>
          <a:noFill/>
          <a:ln w="9525" algn="ctr">
            <a:solidFill>
              <a:schemeClr val="tx1"/>
            </a:solidFill>
            <a:prstDash val="lgDash"/>
            <a:round/>
            <a:headEnd/>
            <a:tailEnd/>
          </a:ln>
        </p:spPr>
      </p:cxnSp>
      <p:sp>
        <p:nvSpPr>
          <p:cNvPr id="39" name="Textfeld 61"/>
          <p:cNvSpPr txBox="1">
            <a:spLocks noChangeArrowheads="1"/>
          </p:cNvSpPr>
          <p:nvPr/>
        </p:nvSpPr>
        <p:spPr bwMode="auto">
          <a:xfrm>
            <a:off x="2714625" y="6072916"/>
            <a:ext cx="1071563" cy="307975"/>
          </a:xfrm>
          <a:prstGeom prst="rect">
            <a:avLst/>
          </a:prstGeom>
          <a:noFill/>
          <a:ln w="9525">
            <a:noFill/>
            <a:miter lim="800000"/>
            <a:headEnd/>
            <a:tailEnd/>
          </a:ln>
        </p:spPr>
        <p:txBody>
          <a:bodyPr>
            <a:spAutoFit/>
          </a:bodyPr>
          <a:lstStyle/>
          <a:p>
            <a:pPr algn="ctr"/>
            <a:r>
              <a:rPr lang="en-US" sz="1400">
                <a:solidFill>
                  <a:srgbClr val="0060A9"/>
                </a:solidFill>
                <a:latin typeface="Arial" charset="0"/>
                <a:cs typeface="Arial" charset="0"/>
              </a:rPr>
              <a:t>applies</a:t>
            </a:r>
          </a:p>
        </p:txBody>
      </p:sp>
    </p:spTree>
    <p:extLst>
      <p:ext uri="{BB962C8B-B14F-4D97-AF65-F5344CB8AC3E}">
        <p14:creationId xmlns:p14="http://schemas.microsoft.com/office/powerpoint/2010/main" val="3174581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The FitSM Standards Family</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25</a:t>
            </a:fld>
            <a:endParaRPr lang="en-US"/>
          </a:p>
        </p:txBody>
      </p:sp>
      <p:sp>
        <p:nvSpPr>
          <p:cNvPr id="5" name="Untertitel 4"/>
          <p:cNvSpPr>
            <a:spLocks noGrp="1"/>
          </p:cNvSpPr>
          <p:nvPr>
            <p:ph type="subTitle" idx="1"/>
          </p:nvPr>
        </p:nvSpPr>
        <p:spPr/>
        <p:txBody>
          <a:bodyPr/>
          <a:lstStyle/>
          <a:p>
            <a:endParaRPr lang="en-US" noProof="0"/>
          </a:p>
        </p:txBody>
      </p:sp>
    </p:spTree>
    <p:extLst>
      <p:ext uri="{BB962C8B-B14F-4D97-AF65-F5344CB8AC3E}">
        <p14:creationId xmlns:p14="http://schemas.microsoft.com/office/powerpoint/2010/main" val="592934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What is </a:t>
            </a:r>
            <a:r>
              <a:rPr lang="en-US" noProof="0" err="1" smtClean="0"/>
              <a:t>FitSM</a:t>
            </a:r>
            <a:r>
              <a:rPr lang="en-US" noProof="0" smtClean="0"/>
              <a:t>?</a:t>
            </a:r>
            <a:endParaRPr lang="en-US" noProof="0"/>
          </a:p>
        </p:txBody>
      </p:sp>
      <p:sp>
        <p:nvSpPr>
          <p:cNvPr id="4" name="Inhaltsplatzhalter 3"/>
          <p:cNvSpPr>
            <a:spLocks noGrp="1"/>
          </p:cNvSpPr>
          <p:nvPr>
            <p:ph idx="1"/>
          </p:nvPr>
        </p:nvSpPr>
        <p:spPr>
          <a:xfrm>
            <a:off x="293913" y="1678456"/>
            <a:ext cx="8650516" cy="2657688"/>
          </a:xfrm>
        </p:spPr>
        <p:txBody>
          <a:bodyPr>
            <a:normAutofit/>
          </a:bodyPr>
          <a:lstStyle/>
          <a:p>
            <a:r>
              <a:rPr lang="en-US" sz="2300" noProof="0" dirty="0" smtClean="0"/>
              <a:t>Standards family for lightweight IT service management</a:t>
            </a:r>
          </a:p>
          <a:p>
            <a:r>
              <a:rPr lang="en-US" sz="2300" noProof="0" dirty="0" smtClean="0"/>
              <a:t>Suitable for IT service providers of any type and scale</a:t>
            </a:r>
          </a:p>
          <a:p>
            <a:r>
              <a:rPr lang="en-US" sz="2300" dirty="0" smtClean="0"/>
              <a:t>Main design principle: Keep it simple!</a:t>
            </a:r>
          </a:p>
          <a:p>
            <a:r>
              <a:rPr lang="en-US" sz="2300" dirty="0"/>
              <a:t>All FitSM parts are </a:t>
            </a:r>
            <a:r>
              <a:rPr lang="en-US" sz="2300" dirty="0" smtClean="0"/>
              <a:t>freely released </a:t>
            </a:r>
            <a:r>
              <a:rPr lang="en-US" sz="2300" dirty="0"/>
              <a:t>under Creative Commons </a:t>
            </a:r>
            <a:r>
              <a:rPr lang="en-US" sz="2300" dirty="0" smtClean="0"/>
              <a:t>licenses</a:t>
            </a:r>
          </a:p>
          <a:p>
            <a:r>
              <a:rPr lang="en-US" sz="2300" dirty="0" smtClean="0"/>
              <a:t>FitSM </a:t>
            </a:r>
            <a:r>
              <a:rPr lang="en-US" sz="2300" dirty="0"/>
              <a:t>is </a:t>
            </a:r>
            <a:r>
              <a:rPr lang="en-US" sz="2300" dirty="0" smtClean="0"/>
              <a:t>operated and managed </a:t>
            </a:r>
            <a:r>
              <a:rPr lang="en-US" sz="2300" dirty="0"/>
              <a:t>by </a:t>
            </a:r>
            <a:r>
              <a:rPr lang="en-US" sz="2300" dirty="0" smtClean="0"/>
              <a:t>ITEMO (non-profit)</a:t>
            </a:r>
          </a:p>
          <a:p>
            <a:r>
              <a:rPr lang="en-US" sz="2300" dirty="0"/>
              <a:t>C</a:t>
            </a:r>
            <a:r>
              <a:rPr lang="en-US" sz="2300" dirty="0" smtClean="0"/>
              <a:t>ertification </a:t>
            </a:r>
            <a:r>
              <a:rPr lang="en-US" sz="2300" dirty="0"/>
              <a:t>is provided through TÜV </a:t>
            </a:r>
            <a:r>
              <a:rPr lang="en-US" sz="2300" dirty="0" smtClean="0"/>
              <a:t>SÜD</a:t>
            </a:r>
            <a:endParaRPr lang="en-US" sz="2300" dirty="0"/>
          </a:p>
        </p:txBody>
      </p:sp>
      <p:sp>
        <p:nvSpPr>
          <p:cNvPr id="3" name="Foliennummernplatzhalter 2"/>
          <p:cNvSpPr>
            <a:spLocks noGrp="1"/>
          </p:cNvSpPr>
          <p:nvPr>
            <p:ph type="sldNum" sz="quarter" idx="12"/>
          </p:nvPr>
        </p:nvSpPr>
        <p:spPr/>
        <p:txBody>
          <a:bodyPr/>
          <a:lstStyle/>
          <a:p>
            <a:fld id="{43507AEB-23B8-F142-83A3-458C56B10093}" type="slidenum">
              <a:rPr lang="en-US" smtClean="0"/>
              <a:t>26</a:t>
            </a:fld>
            <a:endParaRPr lang="en-US"/>
          </a:p>
        </p:txBody>
      </p:sp>
      <p:pic>
        <p:nvPicPr>
          <p:cNvPr id="5" name="pasted-image.png"/>
          <p:cNvPicPr>
            <a:picLocks noChangeAspect="1"/>
          </p:cNvPicPr>
          <p:nvPr/>
        </p:nvPicPr>
        <p:blipFill>
          <a:blip r:embed="rId2">
            <a:extLst/>
          </a:blip>
          <a:stretch>
            <a:fillRect/>
          </a:stretch>
        </p:blipFill>
        <p:spPr>
          <a:xfrm>
            <a:off x="1037776" y="4677612"/>
            <a:ext cx="1423789" cy="339735"/>
          </a:xfrm>
          <a:prstGeom prst="rect">
            <a:avLst/>
          </a:prstGeom>
          <a:ln w="12700">
            <a:miter lim="400000"/>
          </a:ln>
        </p:spPr>
      </p:pic>
      <p:pic>
        <p:nvPicPr>
          <p:cNvPr id="6" name="Bild 4" descr="ITEMO_logo_300_130_trans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735" y="4408714"/>
            <a:ext cx="2250009" cy="774692"/>
          </a:xfrm>
          <a:prstGeom prst="rect">
            <a:avLst/>
          </a:prstGeom>
        </p:spPr>
      </p:pic>
      <p:pic>
        <p:nvPicPr>
          <p:cNvPr id="7" name="Bild 5" descr="240px-TÜV_Süd_logo.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436777"/>
            <a:ext cx="830403" cy="830403"/>
          </a:xfrm>
          <a:prstGeom prst="rect">
            <a:avLst/>
          </a:prstGeom>
        </p:spPr>
      </p:pic>
      <p:sp>
        <p:nvSpPr>
          <p:cNvPr id="8" name="Inhaltsplatzhalter 3"/>
          <p:cNvSpPr txBox="1">
            <a:spLocks/>
          </p:cNvSpPr>
          <p:nvPr/>
        </p:nvSpPr>
        <p:spPr>
          <a:xfrm>
            <a:off x="1055919" y="5388430"/>
            <a:ext cx="7105336" cy="122443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500" dirty="0" smtClean="0">
                <a:hlinkClick r:id="rId5"/>
              </a:rPr>
              <a:t>www.fitsm.eu</a:t>
            </a:r>
            <a:endParaRPr lang="en-US" sz="3500" dirty="0" smtClean="0"/>
          </a:p>
          <a:p>
            <a:pPr marL="0" indent="0" algn="ctr">
              <a:buNone/>
            </a:pPr>
            <a:endParaRPr lang="en-US" sz="1800" i="1" dirty="0" smtClean="0"/>
          </a:p>
          <a:p>
            <a:pPr marL="0" indent="0" algn="ctr">
              <a:buFont typeface="Arial"/>
              <a:buNone/>
            </a:pPr>
            <a:r>
              <a:rPr lang="en-US" sz="1800" i="1" dirty="0" smtClean="0"/>
              <a:t>The development of FitSM was originally funded by the European Commission through an EC-FP7 project "</a:t>
            </a:r>
            <a:r>
              <a:rPr lang="en-US" sz="1800" i="1" dirty="0" err="1" smtClean="0"/>
              <a:t>FedSM</a:t>
            </a:r>
            <a:r>
              <a:rPr lang="en-US" sz="1800" i="1" dirty="0" smtClean="0"/>
              <a:t>“ (Sept 2015)</a:t>
            </a:r>
          </a:p>
        </p:txBody>
      </p:sp>
    </p:spTree>
    <p:extLst>
      <p:ext uri="{BB962C8B-B14F-4D97-AF65-F5344CB8AC3E}">
        <p14:creationId xmlns:p14="http://schemas.microsoft.com/office/powerpoint/2010/main" val="82983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Third way for ITSM</a:t>
            </a:r>
            <a:endParaRPr lang="en-GB"/>
          </a:p>
        </p:txBody>
      </p:sp>
      <p:sp>
        <p:nvSpPr>
          <p:cNvPr id="4" name="Rectangle 3"/>
          <p:cNvSpPr/>
          <p:nvPr/>
        </p:nvSpPr>
        <p:spPr>
          <a:xfrm>
            <a:off x="5927028" y="3352800"/>
            <a:ext cx="2711000" cy="292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t>‘Full’ commercial ITSM</a:t>
            </a:r>
            <a:endParaRPr lang="en-US" sz="2400"/>
          </a:p>
        </p:txBody>
      </p:sp>
      <p:sp>
        <p:nvSpPr>
          <p:cNvPr id="5" name="Rectangle 4"/>
          <p:cNvSpPr/>
          <p:nvPr/>
        </p:nvSpPr>
        <p:spPr>
          <a:xfrm>
            <a:off x="698500" y="5511800"/>
            <a:ext cx="2393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No/little formal ITSM</a:t>
            </a:r>
            <a:endParaRPr lang="en-US"/>
          </a:p>
        </p:txBody>
      </p:sp>
      <p:grpSp>
        <p:nvGrpSpPr>
          <p:cNvPr id="3" name="Group 2"/>
          <p:cNvGrpSpPr/>
          <p:nvPr/>
        </p:nvGrpSpPr>
        <p:grpSpPr>
          <a:xfrm>
            <a:off x="6403246" y="5444869"/>
            <a:ext cx="2066921" cy="732293"/>
            <a:chOff x="6389865" y="5117073"/>
            <a:chExt cx="2622917" cy="929278"/>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84167" y="5117073"/>
              <a:ext cx="687666" cy="929278"/>
            </a:xfrm>
            <a:prstGeom prst="rect">
              <a:avLst/>
            </a:prstGeom>
            <a:noFill/>
            <a:ln w="12700">
              <a:solidFill>
                <a:schemeClr val="tx1"/>
              </a:solidFill>
              <a:miter lim="800000"/>
              <a:headEnd/>
              <a:tailEnd/>
            </a:ln>
          </p:spPr>
        </p:pic>
        <p:sp>
          <p:nvSpPr>
            <p:cNvPr id="9" name="TextBox 8"/>
            <p:cNvSpPr txBox="1"/>
            <p:nvPr/>
          </p:nvSpPr>
          <p:spPr>
            <a:xfrm>
              <a:off x="6389865" y="5284798"/>
              <a:ext cx="2622917" cy="468681"/>
            </a:xfrm>
            <a:prstGeom prst="rect">
              <a:avLst/>
            </a:prstGeom>
            <a:noFill/>
          </p:spPr>
          <p:txBody>
            <a:bodyPr wrap="square" rtlCol="0">
              <a:spAutoFit/>
            </a:bodyPr>
            <a:lstStyle/>
            <a:p>
              <a:pPr algn="ctr"/>
              <a:r>
                <a:rPr lang="en-GB" smtClean="0">
                  <a:latin typeface="Arial" charset="0"/>
                  <a:cs typeface="Arial" charset="0"/>
                </a:rPr>
                <a:t>ISO</a:t>
              </a:r>
              <a:r>
                <a:rPr lang="en-GB">
                  <a:latin typeface="Arial" charset="0"/>
                  <a:cs typeface="Arial" charset="0"/>
                </a:rPr>
                <a:t>/IEC </a:t>
              </a:r>
              <a:r>
                <a:rPr lang="en-GB" smtClean="0">
                  <a:latin typeface="Arial" charset="0"/>
                  <a:cs typeface="Arial" charset="0"/>
                </a:rPr>
                <a:t>20000</a:t>
              </a:r>
              <a:endParaRPr lang="en-US"/>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54750" y="3602440"/>
            <a:ext cx="1310009" cy="586571"/>
          </a:xfrm>
          <a:prstGeom prst="rect">
            <a:avLst/>
          </a:prstGeom>
        </p:spPr>
      </p:pic>
      <p:pic>
        <p:nvPicPr>
          <p:cNvPr id="11" name="Picture 10" descr="aa0538400.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48793" y="2168278"/>
            <a:ext cx="790972" cy="2354521"/>
          </a:xfrm>
          <a:prstGeom prst="rect">
            <a:avLst/>
          </a:prstGeom>
        </p:spPr>
      </p:pic>
      <p:sp>
        <p:nvSpPr>
          <p:cNvPr id="6" name="Rectangle 5"/>
          <p:cNvSpPr/>
          <p:nvPr/>
        </p:nvSpPr>
        <p:spPr>
          <a:xfrm>
            <a:off x="3186334" y="4522799"/>
            <a:ext cx="2640424" cy="17510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smtClean="0">
                <a:solidFill>
                  <a:schemeClr val="tx1"/>
                </a:solidFill>
              </a:rPr>
              <a:t>FitSM</a:t>
            </a:r>
            <a:r>
              <a:rPr lang="en-US" b="1" dirty="0" smtClean="0">
                <a:solidFill>
                  <a:schemeClr val="tx1"/>
                </a:solidFill>
              </a:rPr>
              <a:t> Solution</a:t>
            </a:r>
          </a:p>
          <a:p>
            <a:pPr marL="285750" indent="-285750">
              <a:buFont typeface="Arial"/>
              <a:buChar char="•"/>
            </a:pPr>
            <a:r>
              <a:rPr lang="en-US" sz="1600" dirty="0" smtClean="0">
                <a:solidFill>
                  <a:schemeClr val="tx1"/>
                </a:solidFill>
              </a:rPr>
              <a:t>Less unfamiliar</a:t>
            </a:r>
          </a:p>
          <a:p>
            <a:pPr marL="285750" indent="-285750">
              <a:buFont typeface="Arial"/>
              <a:buChar char="•"/>
            </a:pPr>
            <a:r>
              <a:rPr lang="en-US" sz="1600" dirty="0" smtClean="0">
                <a:solidFill>
                  <a:schemeClr val="tx1"/>
                </a:solidFill>
              </a:rPr>
              <a:t>More achievable</a:t>
            </a:r>
          </a:p>
          <a:p>
            <a:pPr marL="285750" indent="-285750">
              <a:buFont typeface="Arial"/>
              <a:buChar char="•"/>
            </a:pPr>
            <a:r>
              <a:rPr lang="en-US" sz="1600" dirty="0" smtClean="0">
                <a:solidFill>
                  <a:schemeClr val="tx1"/>
                </a:solidFill>
              </a:rPr>
              <a:t>More suitable</a:t>
            </a:r>
          </a:p>
          <a:p>
            <a:pPr marL="285750" indent="-285750">
              <a:buFont typeface="Arial"/>
              <a:buChar char="•"/>
            </a:pPr>
            <a:r>
              <a:rPr lang="en-US" sz="1600" dirty="0" smtClean="0">
                <a:solidFill>
                  <a:schemeClr val="tx1"/>
                </a:solidFill>
              </a:rPr>
              <a:t>Path to ‘full’ ITSM</a:t>
            </a:r>
          </a:p>
          <a:p>
            <a:pPr marL="285750" indent="-285750">
              <a:buFont typeface="Arial"/>
              <a:buChar char="•"/>
            </a:pPr>
            <a:r>
              <a:rPr lang="en-US" sz="1600" dirty="0" smtClean="0">
                <a:solidFill>
                  <a:schemeClr val="tx1"/>
                </a:solidFill>
              </a:rPr>
              <a:t>Freely available</a:t>
            </a:r>
            <a:endParaRPr lang="en-US" sz="1600" dirty="0">
              <a:solidFill>
                <a:schemeClr val="tx1"/>
              </a:solidFill>
            </a:endParaRPr>
          </a:p>
        </p:txBody>
      </p:sp>
      <p:sp>
        <p:nvSpPr>
          <p:cNvPr id="8" name="Foliennummernplatzhalter 7"/>
          <p:cNvSpPr>
            <a:spLocks noGrp="1"/>
          </p:cNvSpPr>
          <p:nvPr>
            <p:ph type="sldNum" sz="quarter" idx="12"/>
          </p:nvPr>
        </p:nvSpPr>
        <p:spPr/>
        <p:txBody>
          <a:bodyPr/>
          <a:lstStyle/>
          <a:p>
            <a:fld id="{43507AEB-23B8-F142-83A3-458C56B10093}" type="slidenum">
              <a:rPr lang="en-US" smtClean="0"/>
              <a:t>27</a:t>
            </a:fld>
            <a:endParaRPr lang="en-US"/>
          </a:p>
        </p:txBody>
      </p:sp>
    </p:spTree>
    <p:extLst>
      <p:ext uri="{BB962C8B-B14F-4D97-AF65-F5344CB8AC3E}">
        <p14:creationId xmlns:p14="http://schemas.microsoft.com/office/powerpoint/2010/main" val="3731395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54931" y="1635071"/>
            <a:ext cx="6135665" cy="5055835"/>
            <a:chOff x="1662681" y="2142829"/>
            <a:chExt cx="5519460" cy="4548077"/>
          </a:xfrm>
        </p:grpSpPr>
        <p:sp>
          <p:nvSpPr>
            <p:cNvPr id="41" name="Legende mit Pfeil nach oben 40"/>
            <p:cNvSpPr/>
            <p:nvPr/>
          </p:nvSpPr>
          <p:spPr>
            <a:xfrm>
              <a:off x="1676017" y="4914634"/>
              <a:ext cx="5506124" cy="1776272"/>
            </a:xfrm>
            <a:prstGeom prst="upArrowCallout">
              <a:avLst>
                <a:gd name="adj1" fmla="val 30626"/>
                <a:gd name="adj2" fmla="val 25000"/>
                <a:gd name="adj3" fmla="val 18308"/>
                <a:gd name="adj4" fmla="val 7634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39" name="Rechteck 38"/>
            <p:cNvSpPr/>
            <p:nvPr/>
          </p:nvSpPr>
          <p:spPr>
            <a:xfrm>
              <a:off x="1662681" y="2142829"/>
              <a:ext cx="5519460" cy="2694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17" name="Rechteck 16"/>
            <p:cNvSpPr/>
            <p:nvPr/>
          </p:nvSpPr>
          <p:spPr>
            <a:xfrm>
              <a:off x="3379341" y="3247029"/>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FitSM-1</a:t>
              </a:r>
            </a:p>
            <a:p>
              <a:pPr algn="ctr"/>
              <a:r>
                <a:rPr lang="en-GB" sz="1200" dirty="0">
                  <a:solidFill>
                    <a:srgbClr val="FFFFFF"/>
                  </a:solidFill>
                  <a:latin typeface="Helvetica Neue"/>
                  <a:cs typeface="Helvetica Neue"/>
                </a:rPr>
                <a:t>Requirements</a:t>
              </a:r>
            </a:p>
          </p:txBody>
        </p:sp>
        <p:sp>
          <p:nvSpPr>
            <p:cNvPr id="18" name="Rechteck 17"/>
            <p:cNvSpPr/>
            <p:nvPr/>
          </p:nvSpPr>
          <p:spPr>
            <a:xfrm>
              <a:off x="2015730"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FitSM-2</a:t>
              </a:r>
            </a:p>
            <a:p>
              <a:pPr algn="ctr"/>
              <a:r>
                <a:rPr lang="en-GB" sz="1200" dirty="0">
                  <a:solidFill>
                    <a:srgbClr val="FFFFFF"/>
                  </a:solidFill>
                  <a:latin typeface="Helvetica Neue"/>
                  <a:cs typeface="Helvetica Neue"/>
                </a:rPr>
                <a:t>Objectives and activities</a:t>
              </a:r>
            </a:p>
          </p:txBody>
        </p:sp>
        <p:sp>
          <p:nvSpPr>
            <p:cNvPr id="19" name="Rechteck 18"/>
            <p:cNvSpPr/>
            <p:nvPr/>
          </p:nvSpPr>
          <p:spPr>
            <a:xfrm>
              <a:off x="4749296"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FitSM-3</a:t>
              </a:r>
            </a:p>
            <a:p>
              <a:pPr algn="ctr"/>
              <a:r>
                <a:rPr lang="en-GB" sz="1200" dirty="0">
                  <a:solidFill>
                    <a:srgbClr val="FFFFFF"/>
                  </a:solidFill>
                  <a:latin typeface="Helvetica Neue"/>
                  <a:cs typeface="Helvetica Neue"/>
                </a:rPr>
                <a:t>Role model</a:t>
              </a:r>
            </a:p>
          </p:txBody>
        </p:sp>
        <p:sp>
          <p:nvSpPr>
            <p:cNvPr id="20" name="Rechteck 19"/>
            <p:cNvSpPr/>
            <p:nvPr/>
          </p:nvSpPr>
          <p:spPr>
            <a:xfrm>
              <a:off x="3649343"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FitSM-5</a:t>
              </a:r>
            </a:p>
            <a:p>
              <a:pPr algn="ctr"/>
              <a:r>
                <a:rPr lang="en-GB" sz="1200" dirty="0">
                  <a:solidFill>
                    <a:srgbClr val="FFFFFF"/>
                  </a:solidFill>
                  <a:latin typeface="Helvetica Neue"/>
                  <a:cs typeface="Helvetica Neue"/>
                </a:rPr>
                <a:t>Selected implementation guides</a:t>
              </a:r>
            </a:p>
          </p:txBody>
        </p:sp>
        <p:cxnSp>
          <p:nvCxnSpPr>
            <p:cNvPr id="21" name="Gewinkelte Verbindung 20"/>
            <p:cNvCxnSpPr>
              <a:stCxn id="18" idx="0"/>
              <a:endCxn id="17" idx="2"/>
            </p:cNvCxnSpPr>
            <p:nvPr/>
          </p:nvCxnSpPr>
          <p:spPr>
            <a:xfrm rot="5400000" flipH="1" flipV="1">
              <a:off x="3608837" y="3273923"/>
              <a:ext cx="337398" cy="136361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a:stCxn id="19" idx="0"/>
              <a:endCxn id="17" idx="2"/>
            </p:cNvCxnSpPr>
            <p:nvPr/>
          </p:nvCxnSpPr>
          <p:spPr>
            <a:xfrm rot="16200000" flipV="1">
              <a:off x="4975620" y="3270751"/>
              <a:ext cx="337398" cy="136995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3379342" y="2369630"/>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FitSM-0</a:t>
              </a:r>
            </a:p>
            <a:p>
              <a:pPr algn="ctr"/>
              <a:r>
                <a:rPr lang="en-GB" sz="1200" dirty="0">
                  <a:solidFill>
                    <a:srgbClr val="FFFFFF"/>
                  </a:solidFill>
                  <a:latin typeface="Helvetica Neue"/>
                  <a:cs typeface="Helvetica Neue"/>
                </a:rPr>
                <a:t>Overview &amp; vocabulary</a:t>
              </a:r>
            </a:p>
          </p:txBody>
        </p:sp>
        <p:sp>
          <p:nvSpPr>
            <p:cNvPr id="25" name="Rechteck 24"/>
            <p:cNvSpPr/>
            <p:nvPr/>
          </p:nvSpPr>
          <p:spPr>
            <a:xfrm>
              <a:off x="1784693" y="5697018"/>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FitSM-4</a:t>
              </a:r>
            </a:p>
            <a:p>
              <a:pPr algn="ctr"/>
              <a:r>
                <a:rPr lang="en-GB" sz="1200" dirty="0">
                  <a:solidFill>
                    <a:srgbClr val="FFFFFF"/>
                  </a:solidFill>
                  <a:latin typeface="Helvetica Neue"/>
                  <a:cs typeface="Helvetica Neue"/>
                </a:rPr>
                <a:t>Selected templates and samples</a:t>
              </a:r>
            </a:p>
          </p:txBody>
        </p:sp>
        <p:sp>
          <p:nvSpPr>
            <p:cNvPr id="27" name="Rechteck 26"/>
            <p:cNvSpPr/>
            <p:nvPr/>
          </p:nvSpPr>
          <p:spPr>
            <a:xfrm>
              <a:off x="5476199"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FitSM-6</a:t>
              </a:r>
            </a:p>
            <a:p>
              <a:pPr algn="ctr"/>
              <a:r>
                <a:rPr lang="en-GB" sz="1200" dirty="0">
                  <a:solidFill>
                    <a:srgbClr val="FFFFFF"/>
                  </a:solidFill>
                  <a:latin typeface="Helvetica Neue"/>
                  <a:cs typeface="Helvetica Neue"/>
                </a:rPr>
                <a:t>Maturity and capability </a:t>
              </a:r>
              <a:r>
                <a:rPr lang="en-GB" sz="1200" dirty="0" smtClean="0">
                  <a:solidFill>
                    <a:srgbClr val="FFFFFF"/>
                  </a:solidFill>
                  <a:latin typeface="Helvetica Neue"/>
                  <a:cs typeface="Helvetica Neue"/>
                </a:rPr>
                <a:t>assessment </a:t>
              </a:r>
              <a:r>
                <a:rPr lang="en-GB" sz="1200" dirty="0">
                  <a:solidFill>
                    <a:srgbClr val="FFFFFF"/>
                  </a:solidFill>
                  <a:latin typeface="Helvetica Neue"/>
                  <a:cs typeface="Helvetica Neue"/>
                </a:rPr>
                <a:t>scheme</a:t>
              </a:r>
            </a:p>
          </p:txBody>
        </p:sp>
        <p:cxnSp>
          <p:nvCxnSpPr>
            <p:cNvPr id="29" name="Gewinkelte Verbindung 28"/>
            <p:cNvCxnSpPr>
              <a:stCxn id="24" idx="2"/>
              <a:endCxn id="17" idx="0"/>
            </p:cNvCxnSpPr>
            <p:nvPr/>
          </p:nvCxnSpPr>
          <p:spPr>
            <a:xfrm rot="5400000">
              <a:off x="4290644" y="3078330"/>
              <a:ext cx="337399" cy="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1676016" y="5354605"/>
              <a:ext cx="1858201" cy="300082"/>
            </a:xfrm>
            <a:prstGeom prst="rect">
              <a:avLst/>
            </a:prstGeom>
            <a:noFill/>
          </p:spPr>
          <p:txBody>
            <a:bodyPr wrap="none" rtlCol="0">
              <a:spAutoFit/>
            </a:bodyPr>
            <a:lstStyle/>
            <a:p>
              <a:r>
                <a:rPr lang="de-DE" sz="1350" b="1" i="1" dirty="0">
                  <a:solidFill>
                    <a:srgbClr val="12447E"/>
                  </a:solidFill>
                  <a:latin typeface="Helvetica Neue"/>
                  <a:cs typeface="Helvetica Neue"/>
                </a:rPr>
                <a:t>Implementation </a:t>
              </a:r>
              <a:r>
                <a:rPr lang="de-DE" sz="1350" b="1" i="1" dirty="0" err="1">
                  <a:solidFill>
                    <a:srgbClr val="12447E"/>
                  </a:solidFill>
                  <a:latin typeface="Helvetica Neue"/>
                  <a:cs typeface="Helvetica Neue"/>
                </a:rPr>
                <a:t>aids</a:t>
              </a:r>
              <a:endParaRPr lang="de-DE" sz="1350" b="1" i="1" dirty="0">
                <a:solidFill>
                  <a:srgbClr val="12447E"/>
                </a:solidFill>
                <a:latin typeface="Helvetica Neue"/>
                <a:cs typeface="Helvetica Neue"/>
              </a:endParaRPr>
            </a:p>
          </p:txBody>
        </p:sp>
        <p:sp>
          <p:nvSpPr>
            <p:cNvPr id="38" name="Textfeld 37"/>
            <p:cNvSpPr txBox="1"/>
            <p:nvPr/>
          </p:nvSpPr>
          <p:spPr>
            <a:xfrm>
              <a:off x="1676016" y="2156535"/>
              <a:ext cx="1377300" cy="300082"/>
            </a:xfrm>
            <a:prstGeom prst="rect">
              <a:avLst/>
            </a:prstGeom>
            <a:noFill/>
          </p:spPr>
          <p:txBody>
            <a:bodyPr wrap="none" rtlCol="0">
              <a:spAutoFit/>
            </a:bodyPr>
            <a:lstStyle/>
            <a:p>
              <a:r>
                <a:rPr lang="de-DE" sz="1350" b="1" i="1" dirty="0">
                  <a:solidFill>
                    <a:srgbClr val="12447E"/>
                  </a:solidFill>
                  <a:latin typeface="Helvetica Neue"/>
                  <a:cs typeface="Helvetica Neue"/>
                </a:rPr>
                <a:t>Core Standard</a:t>
              </a:r>
            </a:p>
          </p:txBody>
        </p:sp>
      </p:grpSp>
      <p:sp>
        <p:nvSpPr>
          <p:cNvPr id="49" name="Textfeld 28"/>
          <p:cNvSpPr txBox="1"/>
          <p:nvPr/>
        </p:nvSpPr>
        <p:spPr>
          <a:xfrm rot="16200000">
            <a:off x="-339896" y="2580197"/>
            <a:ext cx="1337226" cy="461665"/>
          </a:xfrm>
          <a:prstGeom prst="rect">
            <a:avLst/>
          </a:prstGeom>
          <a:noFill/>
        </p:spPr>
        <p:txBody>
          <a:bodyPr wrap="none" rtlCol="0">
            <a:spAutoFit/>
          </a:bodyPr>
          <a:lstStyle/>
          <a:p>
            <a:pPr algn="ctr"/>
            <a:r>
              <a:rPr lang="en-GB" sz="2400" dirty="0" smtClean="0">
                <a:latin typeface="Arial Narrow" panose="020B0606020202030204" pitchFamily="34" charset="0"/>
                <a:cs typeface="Arial" pitchFamily="34" charset="0"/>
              </a:rPr>
              <a:t>Normative</a:t>
            </a:r>
          </a:p>
        </p:txBody>
      </p:sp>
      <p:sp>
        <p:nvSpPr>
          <p:cNvPr id="50" name="Textfeld 28"/>
          <p:cNvSpPr txBox="1"/>
          <p:nvPr/>
        </p:nvSpPr>
        <p:spPr>
          <a:xfrm rot="16200000">
            <a:off x="-523533" y="4812451"/>
            <a:ext cx="1648208" cy="461665"/>
          </a:xfrm>
          <a:prstGeom prst="rect">
            <a:avLst/>
          </a:prstGeom>
          <a:noFill/>
        </p:spPr>
        <p:txBody>
          <a:bodyPr wrap="none" rtlCol="0">
            <a:spAutoFit/>
          </a:bodyPr>
          <a:lstStyle/>
          <a:p>
            <a:pPr algn="ctr"/>
            <a:r>
              <a:rPr lang="en-GB" sz="2400" dirty="0" smtClean="0">
                <a:latin typeface="Arial Narrow" panose="020B0606020202030204" pitchFamily="34" charset="0"/>
                <a:cs typeface="Arial" pitchFamily="34" charset="0"/>
              </a:rPr>
              <a:t>Informational</a:t>
            </a:r>
          </a:p>
        </p:txBody>
      </p:sp>
      <p:cxnSp>
        <p:nvCxnSpPr>
          <p:cNvPr id="9" name="Straight Connector 8"/>
          <p:cNvCxnSpPr/>
          <p:nvPr/>
        </p:nvCxnSpPr>
        <p:spPr>
          <a:xfrm flipV="1">
            <a:off x="0" y="3649849"/>
            <a:ext cx="9074258" cy="1"/>
          </a:xfrm>
          <a:prstGeom prst="line">
            <a:avLst/>
          </a:prstGeom>
          <a:ln>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a:xfrm>
            <a:off x="457200" y="519581"/>
            <a:ext cx="6402828" cy="745184"/>
          </a:xfrm>
          <a:prstGeom prst="rect">
            <a:avLst/>
          </a:prstGeom>
        </p:spPr>
        <p:txBody>
          <a:bodyPr/>
          <a:lstStyle>
            <a:lvl1pPr algn="ctr" defTabSz="457200" rtl="0" eaLnBrk="1" latinLnBrk="0" hangingPunct="1">
              <a:spcBef>
                <a:spcPct val="0"/>
              </a:spcBef>
              <a:buNone/>
              <a:defRPr sz="3200" kern="1200">
                <a:solidFill>
                  <a:srgbClr val="205595"/>
                </a:solidFill>
                <a:latin typeface="+mj-lt"/>
                <a:ea typeface="+mj-ea"/>
                <a:cs typeface="+mj-cs"/>
              </a:defRPr>
            </a:lvl1pPr>
          </a:lstStyle>
          <a:p>
            <a:pPr algn="l"/>
            <a:r>
              <a:rPr lang="en-GB" dirty="0"/>
              <a:t>FitSM p</a:t>
            </a:r>
            <a:r>
              <a:rPr lang="en-GB" dirty="0" smtClean="0"/>
              <a:t>arts</a:t>
            </a:r>
            <a:endParaRPr lang="en-GB" dirty="0"/>
          </a:p>
        </p:txBody>
      </p:sp>
      <p:pic>
        <p:nvPicPr>
          <p:cNvPr id="26"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9024" y="4337181"/>
            <a:ext cx="1131829" cy="396000"/>
          </a:xfrm>
          <a:prstGeom prst="rect">
            <a:avLst/>
          </a:prstGeom>
        </p:spPr>
      </p:pic>
      <p:pic>
        <p:nvPicPr>
          <p:cNvPr id="28"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4436" y="4339354"/>
            <a:ext cx="1131829" cy="396000"/>
          </a:xfrm>
          <a:prstGeom prst="rect">
            <a:avLst/>
          </a:prstGeom>
        </p:spPr>
      </p:pic>
      <p:pic>
        <p:nvPicPr>
          <p:cNvPr id="30"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0405" y="6260234"/>
            <a:ext cx="1131829" cy="396000"/>
          </a:xfrm>
          <a:prstGeom prst="rect">
            <a:avLst/>
          </a:prstGeom>
        </p:spPr>
      </p:pic>
      <p:pic>
        <p:nvPicPr>
          <p:cNvPr id="32"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3573" y="6257684"/>
            <a:ext cx="1131829" cy="396000"/>
          </a:xfrm>
          <a:prstGeom prst="rect">
            <a:avLst/>
          </a:prstGeom>
        </p:spPr>
      </p:pic>
      <p:pic>
        <p:nvPicPr>
          <p:cNvPr id="33"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993" y="2706218"/>
            <a:ext cx="1131829" cy="396000"/>
          </a:xfrm>
          <a:prstGeom prst="rect">
            <a:avLst/>
          </a:prstGeom>
        </p:spPr>
      </p:pic>
      <p:pic>
        <p:nvPicPr>
          <p:cNvPr id="34"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9334" y="6264239"/>
            <a:ext cx="1131829" cy="396000"/>
          </a:xfrm>
          <a:prstGeom prst="rect">
            <a:avLst/>
          </a:prstGeom>
        </p:spPr>
      </p:pic>
      <p:sp>
        <p:nvSpPr>
          <p:cNvPr id="37" name="Textfeld 36"/>
          <p:cNvSpPr txBox="1"/>
          <p:nvPr/>
        </p:nvSpPr>
        <p:spPr>
          <a:xfrm rot="5400000">
            <a:off x="7957236" y="2392827"/>
            <a:ext cx="1520687" cy="707886"/>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Focus of this training</a:t>
            </a:r>
            <a:endParaRPr lang="en-GB" sz="2000" dirty="0">
              <a:latin typeface="Arial" panose="020B0604020202020204" pitchFamily="34" charset="0"/>
              <a:cs typeface="Arial" panose="020B0604020202020204" pitchFamily="34" charset="0"/>
            </a:endParaRPr>
          </a:p>
        </p:txBody>
      </p:sp>
      <p:sp>
        <p:nvSpPr>
          <p:cNvPr id="40" name="Geschweifte Klammer rechts 37"/>
          <p:cNvSpPr/>
          <p:nvPr/>
        </p:nvSpPr>
        <p:spPr>
          <a:xfrm>
            <a:off x="7844217" y="1942367"/>
            <a:ext cx="461968" cy="1493736"/>
          </a:xfrm>
          <a:prstGeom prst="rightBrace">
            <a:avLst>
              <a:gd name="adj1" fmla="val 33302"/>
              <a:gd name="adj2" fmla="val 5122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2"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4248" y="1689193"/>
            <a:ext cx="1131829" cy="396000"/>
          </a:xfrm>
          <a:prstGeom prst="rect">
            <a:avLst/>
          </a:prstGeom>
        </p:spPr>
      </p:pic>
    </p:spTree>
    <p:extLst>
      <p:ext uri="{BB962C8B-B14F-4D97-AF65-F5344CB8AC3E}">
        <p14:creationId xmlns:p14="http://schemas.microsoft.com/office/powerpoint/2010/main" val="2117993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FitSM logic</a:t>
            </a:r>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29</a:t>
            </a:fld>
            <a:endParaRPr lang="en-US"/>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14" y="1683615"/>
            <a:ext cx="7734002" cy="4648953"/>
          </a:xfrm>
          <a:prstGeom prst="rect">
            <a:avLst/>
          </a:prstGeom>
        </p:spPr>
      </p:pic>
    </p:spTree>
    <p:extLst>
      <p:ext uri="{BB962C8B-B14F-4D97-AF65-F5344CB8AC3E}">
        <p14:creationId xmlns:p14="http://schemas.microsoft.com/office/powerpoint/2010/main" val="762340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a:t>
            </a:r>
            <a:r>
              <a:rPr lang="en-GB" dirty="0" err="1" smtClean="0"/>
              <a:t>Sy</a:t>
            </a:r>
            <a:r>
              <a:rPr lang="en-GB" dirty="0" smtClean="0"/>
              <a:t> </a:t>
            </a:r>
            <a:r>
              <a:rPr lang="en-GB" dirty="0" err="1" smtClean="0"/>
              <a:t>Holsinger</a:t>
            </a:r>
            <a:endParaRPr lang="en-GB" dirty="0"/>
          </a:p>
        </p:txBody>
      </p:sp>
      <p:sp>
        <p:nvSpPr>
          <p:cNvPr id="3" name="Content Placeholder 2"/>
          <p:cNvSpPr>
            <a:spLocks noGrp="1"/>
          </p:cNvSpPr>
          <p:nvPr>
            <p:ph idx="1"/>
          </p:nvPr>
        </p:nvSpPr>
        <p:spPr>
          <a:xfrm>
            <a:off x="366485" y="1551454"/>
            <a:ext cx="6688666" cy="4733920"/>
          </a:xfrm>
        </p:spPr>
        <p:txBody>
          <a:bodyPr>
            <a:normAutofit/>
          </a:bodyPr>
          <a:lstStyle/>
          <a:p>
            <a:r>
              <a:rPr lang="en-GB" sz="2400" dirty="0" smtClean="0"/>
              <a:t>Background</a:t>
            </a:r>
          </a:p>
          <a:p>
            <a:pPr lvl="1"/>
            <a:r>
              <a:rPr lang="en-GB" sz="2000" dirty="0" smtClean="0"/>
              <a:t>Studied Business Management &amp; Communications (US)</a:t>
            </a:r>
          </a:p>
          <a:p>
            <a:pPr lvl="1"/>
            <a:r>
              <a:rPr lang="en-GB" sz="2000" dirty="0" smtClean="0"/>
              <a:t>Almost 10 years experience in EC projects</a:t>
            </a:r>
          </a:p>
          <a:p>
            <a:r>
              <a:rPr lang="en-GB" sz="2400" dirty="0" smtClean="0"/>
              <a:t>At EGI.eu</a:t>
            </a:r>
          </a:p>
          <a:p>
            <a:pPr lvl="1"/>
            <a:r>
              <a:rPr lang="en-GB" sz="2000" dirty="0" smtClean="0"/>
              <a:t>Strategy support; market/trend analysis</a:t>
            </a:r>
          </a:p>
          <a:p>
            <a:pPr lvl="1"/>
            <a:r>
              <a:rPr lang="en-GB" sz="2000" dirty="0" smtClean="0"/>
              <a:t>Business and sustainability model development</a:t>
            </a:r>
          </a:p>
          <a:p>
            <a:pPr lvl="1"/>
            <a:r>
              <a:rPr lang="en-GB" sz="2000" dirty="0"/>
              <a:t>Project and virtual team management</a:t>
            </a:r>
          </a:p>
          <a:p>
            <a:pPr lvl="1"/>
            <a:r>
              <a:rPr lang="en-GB" sz="2000" dirty="0" smtClean="0"/>
              <a:t>In-house </a:t>
            </a:r>
            <a:r>
              <a:rPr lang="en-GB" sz="2000" dirty="0"/>
              <a:t>ITSM </a:t>
            </a:r>
            <a:r>
              <a:rPr lang="en-GB" sz="2000" dirty="0" smtClean="0"/>
              <a:t>consultant and FitSM </a:t>
            </a:r>
            <a:r>
              <a:rPr lang="en-GB" sz="2000" dirty="0"/>
              <a:t>t</a:t>
            </a:r>
            <a:r>
              <a:rPr lang="en-GB" sz="2000" dirty="0" smtClean="0"/>
              <a:t>rainer</a:t>
            </a:r>
            <a:endParaRPr lang="en-GB" sz="2000" dirty="0"/>
          </a:p>
          <a:p>
            <a:pPr lvl="1"/>
            <a:r>
              <a:rPr lang="en-GB" sz="2000" dirty="0" smtClean="0"/>
              <a:t>Member </a:t>
            </a:r>
            <a:r>
              <a:rPr lang="en-GB" sz="2000" dirty="0"/>
              <a:t>of ITEMO - IT Education Management Organization – FitSM working </a:t>
            </a:r>
            <a:r>
              <a:rPr lang="en-GB" sz="2000" dirty="0" smtClean="0"/>
              <a:t>group</a:t>
            </a:r>
            <a:endParaRPr lang="en-GB" sz="2000" dirty="0"/>
          </a:p>
        </p:txBody>
      </p:sp>
      <p:sp>
        <p:nvSpPr>
          <p:cNvPr id="4" name="Foliennummernplatzhalter 3"/>
          <p:cNvSpPr>
            <a:spLocks noGrp="1"/>
          </p:cNvSpPr>
          <p:nvPr>
            <p:ph type="sldNum" sz="quarter" idx="12"/>
          </p:nvPr>
        </p:nvSpPr>
        <p:spPr/>
        <p:txBody>
          <a:bodyPr/>
          <a:lstStyle/>
          <a:p>
            <a:fld id="{43507AEB-23B8-F142-83A3-458C56B10093}" type="slidenum">
              <a:rPr lang="en-US" smtClean="0"/>
              <a:t>3</a:t>
            </a:fld>
            <a:endParaRPr lang="en-US"/>
          </a:p>
        </p:txBody>
      </p:sp>
      <p:pic>
        <p:nvPicPr>
          <p:cNvPr id="6" name="Picture 5"/>
          <p:cNvPicPr>
            <a:picLocks noChangeAspect="1"/>
          </p:cNvPicPr>
          <p:nvPr/>
        </p:nvPicPr>
        <p:blipFill>
          <a:blip r:embed="rId3"/>
          <a:stretch>
            <a:fillRect/>
          </a:stretch>
        </p:blipFill>
        <p:spPr>
          <a:xfrm>
            <a:off x="7145866" y="1696598"/>
            <a:ext cx="1947333" cy="1947333"/>
          </a:xfrm>
          <a:prstGeom prst="rect">
            <a:avLst/>
          </a:prstGeom>
        </p:spPr>
      </p:pic>
      <p:sp>
        <p:nvSpPr>
          <p:cNvPr id="8" name="Rectangle 7"/>
          <p:cNvSpPr/>
          <p:nvPr/>
        </p:nvSpPr>
        <p:spPr>
          <a:xfrm>
            <a:off x="2716364" y="6037012"/>
            <a:ext cx="4790094" cy="646331"/>
          </a:xfrm>
          <a:prstGeom prst="rect">
            <a:avLst/>
          </a:prstGeom>
        </p:spPr>
        <p:txBody>
          <a:bodyPr wrap="none">
            <a:spAutoFit/>
          </a:bodyPr>
          <a:lstStyle/>
          <a:p>
            <a:r>
              <a:rPr lang="en-US" dirty="0">
                <a:solidFill>
                  <a:srgbClr val="376092"/>
                </a:solidFill>
                <a:hlinkClick r:id="rId4"/>
              </a:rPr>
              <a:t>https://www.egi.eu/about/egi-foundation/team</a:t>
            </a:r>
            <a:r>
              <a:rPr lang="en-US" dirty="0" smtClean="0">
                <a:solidFill>
                  <a:srgbClr val="376092"/>
                </a:solidFill>
                <a:hlinkClick r:id="rId4"/>
              </a:rPr>
              <a:t>/</a:t>
            </a:r>
            <a:endParaRPr lang="en-US" dirty="0" smtClean="0">
              <a:solidFill>
                <a:srgbClr val="376092"/>
              </a:solidFill>
            </a:endParaRPr>
          </a:p>
          <a:p>
            <a:r>
              <a:rPr lang="en-US" dirty="0" smtClean="0">
                <a:solidFill>
                  <a:srgbClr val="376092"/>
                </a:solidFill>
                <a:hlinkClick r:id="rId5"/>
              </a:rPr>
              <a:t>https</a:t>
            </a:r>
            <a:r>
              <a:rPr lang="en-US" dirty="0">
                <a:solidFill>
                  <a:srgbClr val="376092"/>
                </a:solidFill>
                <a:hlinkClick r:id="rId5"/>
              </a:rPr>
              <a:t>://it.linkedin.com/in/syholsinger</a:t>
            </a:r>
            <a:endParaRPr lang="en-US" dirty="0">
              <a:solidFill>
                <a:srgbClr val="376092"/>
              </a:solidFill>
            </a:endParaRPr>
          </a:p>
        </p:txBody>
      </p:sp>
    </p:spTree>
    <p:extLst>
      <p:ext uri="{BB962C8B-B14F-4D97-AF65-F5344CB8AC3E}">
        <p14:creationId xmlns:p14="http://schemas.microsoft.com/office/powerpoint/2010/main" val="1453271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FitSM</a:t>
            </a:r>
            <a:r>
              <a:rPr lang="en-GB" dirty="0"/>
              <a:t> </a:t>
            </a:r>
            <a:r>
              <a:rPr lang="en-GB" dirty="0" smtClean="0"/>
              <a:t>process model</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GB" smtClean="0"/>
              <a:t>30</a:t>
            </a:fld>
            <a:endParaRPr lang="en-GB" dirty="0"/>
          </a:p>
        </p:txBody>
      </p:sp>
      <p:sp>
        <p:nvSpPr>
          <p:cNvPr id="7" name="Rechteck 6"/>
          <p:cNvSpPr/>
          <p:nvPr/>
        </p:nvSpPr>
        <p:spPr>
          <a:xfrm>
            <a:off x="2149321" y="1601221"/>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Service Portfolio Management</a:t>
            </a:r>
            <a:endParaRPr lang="en-GB" sz="1400" b="1" dirty="0"/>
          </a:p>
        </p:txBody>
      </p:sp>
      <p:sp>
        <p:nvSpPr>
          <p:cNvPr id="8" name="Rechteck 7"/>
          <p:cNvSpPr/>
          <p:nvPr/>
        </p:nvSpPr>
        <p:spPr>
          <a:xfrm>
            <a:off x="2149321" y="1975322"/>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Service Level Management</a:t>
            </a:r>
            <a:endParaRPr lang="en-GB" sz="1400" b="1" dirty="0"/>
          </a:p>
        </p:txBody>
      </p:sp>
      <p:sp>
        <p:nvSpPr>
          <p:cNvPr id="9" name="Rechteck 8"/>
          <p:cNvSpPr/>
          <p:nvPr/>
        </p:nvSpPr>
        <p:spPr>
          <a:xfrm>
            <a:off x="2149321" y="2363249"/>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Service Reporting</a:t>
            </a:r>
            <a:endParaRPr lang="en-GB" sz="1400" b="1" dirty="0"/>
          </a:p>
        </p:txBody>
      </p:sp>
      <p:sp>
        <p:nvSpPr>
          <p:cNvPr id="10" name="Rechteck 9"/>
          <p:cNvSpPr/>
          <p:nvPr/>
        </p:nvSpPr>
        <p:spPr>
          <a:xfrm>
            <a:off x="2149321" y="3139103"/>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Capacity Management</a:t>
            </a:r>
            <a:endParaRPr lang="en-GB" sz="1400" b="1" dirty="0"/>
          </a:p>
        </p:txBody>
      </p:sp>
      <p:sp>
        <p:nvSpPr>
          <p:cNvPr id="11" name="Rechteck 10"/>
          <p:cNvSpPr/>
          <p:nvPr/>
        </p:nvSpPr>
        <p:spPr>
          <a:xfrm>
            <a:off x="2149321" y="3513204"/>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Information Security Management</a:t>
            </a:r>
            <a:endParaRPr lang="en-GB" sz="1400" b="1" dirty="0"/>
          </a:p>
        </p:txBody>
      </p:sp>
      <p:sp>
        <p:nvSpPr>
          <p:cNvPr id="12" name="Rechteck 11"/>
          <p:cNvSpPr/>
          <p:nvPr/>
        </p:nvSpPr>
        <p:spPr>
          <a:xfrm>
            <a:off x="2149321" y="3887305"/>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400" b="1" dirty="0" smtClean="0"/>
              <a:t>Customer Relationship </a:t>
            </a:r>
            <a:r>
              <a:rPr lang="en-GB" sz="1400" b="1" dirty="0" err="1" smtClean="0"/>
              <a:t>Mgmt</a:t>
            </a:r>
            <a:endParaRPr lang="en-GB" sz="1400" b="1" dirty="0"/>
          </a:p>
        </p:txBody>
      </p:sp>
      <p:sp>
        <p:nvSpPr>
          <p:cNvPr id="13" name="Rechteck 12"/>
          <p:cNvSpPr/>
          <p:nvPr/>
        </p:nvSpPr>
        <p:spPr>
          <a:xfrm>
            <a:off x="2149321" y="426140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Supplier Relationship Management</a:t>
            </a:r>
            <a:endParaRPr lang="en-GB" sz="1400" b="1" dirty="0"/>
          </a:p>
        </p:txBody>
      </p:sp>
      <p:sp>
        <p:nvSpPr>
          <p:cNvPr id="14" name="Rechteck 13"/>
          <p:cNvSpPr/>
          <p:nvPr/>
        </p:nvSpPr>
        <p:spPr>
          <a:xfrm>
            <a:off x="2149321" y="4635507"/>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400" b="1" dirty="0" smtClean="0"/>
              <a:t>Incident and Service Request </a:t>
            </a:r>
            <a:r>
              <a:rPr lang="en-GB" sz="1400" b="1" dirty="0" err="1" smtClean="0"/>
              <a:t>Mgmt</a:t>
            </a:r>
            <a:r>
              <a:rPr lang="en-GB" sz="1400" b="1" dirty="0" smtClean="0"/>
              <a:t>	</a:t>
            </a:r>
            <a:endParaRPr lang="en-GB" sz="1400" b="1" dirty="0"/>
          </a:p>
        </p:txBody>
      </p:sp>
      <p:sp>
        <p:nvSpPr>
          <p:cNvPr id="15" name="Rechteck 14"/>
          <p:cNvSpPr/>
          <p:nvPr/>
        </p:nvSpPr>
        <p:spPr>
          <a:xfrm>
            <a:off x="2149321" y="5012629"/>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Problem Management</a:t>
            </a:r>
            <a:endParaRPr lang="en-GB" sz="1400" b="1" dirty="0"/>
          </a:p>
        </p:txBody>
      </p:sp>
      <p:sp>
        <p:nvSpPr>
          <p:cNvPr id="16" name="Rechteck 15"/>
          <p:cNvSpPr/>
          <p:nvPr/>
        </p:nvSpPr>
        <p:spPr>
          <a:xfrm>
            <a:off x="2149321" y="5386730"/>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Configuration Management</a:t>
            </a:r>
            <a:endParaRPr lang="en-GB" sz="1400" b="1" dirty="0"/>
          </a:p>
        </p:txBody>
      </p:sp>
      <p:sp>
        <p:nvSpPr>
          <p:cNvPr id="17" name="Rechteck 16"/>
          <p:cNvSpPr/>
          <p:nvPr/>
        </p:nvSpPr>
        <p:spPr>
          <a:xfrm>
            <a:off x="2149321" y="5754117"/>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Change Management</a:t>
            </a:r>
            <a:endParaRPr lang="en-GB" sz="1400" b="1" dirty="0"/>
          </a:p>
        </p:txBody>
      </p:sp>
      <p:sp>
        <p:nvSpPr>
          <p:cNvPr id="18" name="Rechteck 17"/>
          <p:cNvSpPr/>
          <p:nvPr/>
        </p:nvSpPr>
        <p:spPr>
          <a:xfrm>
            <a:off x="2149321" y="6128218"/>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Release and Deployment  </a:t>
            </a:r>
            <a:r>
              <a:rPr lang="en-GB" sz="1400" b="1" dirty="0" err="1" smtClean="0"/>
              <a:t>Mgmt</a:t>
            </a:r>
            <a:endParaRPr lang="en-GB" sz="1400" b="1" dirty="0"/>
          </a:p>
        </p:txBody>
      </p:sp>
      <p:sp>
        <p:nvSpPr>
          <p:cNvPr id="19" name="Rechteck 18"/>
          <p:cNvSpPr/>
          <p:nvPr/>
        </p:nvSpPr>
        <p:spPr>
          <a:xfrm>
            <a:off x="2149321" y="650054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Continual Service Improvement</a:t>
            </a:r>
            <a:endParaRPr lang="en-GB" sz="1400" b="1" dirty="0"/>
          </a:p>
        </p:txBody>
      </p:sp>
      <p:sp>
        <p:nvSpPr>
          <p:cNvPr id="20" name="Rechteck 19"/>
          <p:cNvSpPr/>
          <p:nvPr/>
        </p:nvSpPr>
        <p:spPr>
          <a:xfrm>
            <a:off x="2149321" y="275117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smtClean="0"/>
              <a:t>Service Availability and Continuity Management</a:t>
            </a:r>
            <a:endParaRPr lang="en-GB" sz="1400" b="1" dirty="0"/>
          </a:p>
        </p:txBody>
      </p:sp>
      <p:sp>
        <p:nvSpPr>
          <p:cNvPr id="5" name="TextBox 4"/>
          <p:cNvSpPr txBox="1"/>
          <p:nvPr/>
        </p:nvSpPr>
        <p:spPr>
          <a:xfrm>
            <a:off x="7008704" y="2868006"/>
            <a:ext cx="1561320" cy="369332"/>
          </a:xfrm>
          <a:prstGeom prst="rect">
            <a:avLst/>
          </a:prstGeom>
          <a:noFill/>
        </p:spPr>
        <p:txBody>
          <a:bodyPr wrap="none" rtlCol="0">
            <a:spAutoFit/>
          </a:bodyPr>
          <a:lstStyle/>
          <a:p>
            <a:r>
              <a:rPr lang="en-US" dirty="0" smtClean="0"/>
              <a:t>More strategic</a:t>
            </a:r>
            <a:endParaRPr lang="en-US" dirty="0"/>
          </a:p>
        </p:txBody>
      </p:sp>
      <p:sp>
        <p:nvSpPr>
          <p:cNvPr id="22" name="TextBox 21"/>
          <p:cNvSpPr txBox="1"/>
          <p:nvPr/>
        </p:nvSpPr>
        <p:spPr>
          <a:xfrm>
            <a:off x="6927837" y="5478055"/>
            <a:ext cx="1835321" cy="369332"/>
          </a:xfrm>
          <a:prstGeom prst="rect">
            <a:avLst/>
          </a:prstGeom>
          <a:noFill/>
        </p:spPr>
        <p:txBody>
          <a:bodyPr wrap="none" rtlCol="0">
            <a:spAutoFit/>
          </a:bodyPr>
          <a:lstStyle/>
          <a:p>
            <a:r>
              <a:rPr lang="en-US" dirty="0" smtClean="0"/>
              <a:t>More operational</a:t>
            </a:r>
            <a:endParaRPr lang="en-US" dirty="0"/>
          </a:p>
        </p:txBody>
      </p:sp>
      <p:sp>
        <p:nvSpPr>
          <p:cNvPr id="6" name="Right Brace 5"/>
          <p:cNvSpPr/>
          <p:nvPr/>
        </p:nvSpPr>
        <p:spPr>
          <a:xfrm>
            <a:off x="6549030" y="1646910"/>
            <a:ext cx="247205" cy="290290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p:cNvSpPr/>
          <p:nvPr/>
        </p:nvSpPr>
        <p:spPr>
          <a:xfrm>
            <a:off x="6543098" y="4585370"/>
            <a:ext cx="279579" cy="2154702"/>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160785" y="1750821"/>
            <a:ext cx="1533593" cy="369332"/>
          </a:xfrm>
          <a:prstGeom prst="rect">
            <a:avLst/>
          </a:prstGeom>
          <a:noFill/>
        </p:spPr>
        <p:txBody>
          <a:bodyPr wrap="none" rtlCol="0">
            <a:spAutoFit/>
          </a:bodyPr>
          <a:lstStyle/>
          <a:p>
            <a:r>
              <a:rPr lang="en-US" dirty="0" smtClean="0"/>
              <a:t>Most strategic</a:t>
            </a:r>
            <a:endParaRPr lang="en-US" dirty="0"/>
          </a:p>
        </p:txBody>
      </p:sp>
      <p:sp>
        <p:nvSpPr>
          <p:cNvPr id="25" name="Right Brace 24"/>
          <p:cNvSpPr/>
          <p:nvPr/>
        </p:nvSpPr>
        <p:spPr>
          <a:xfrm>
            <a:off x="6330749" y="1658611"/>
            <a:ext cx="202357" cy="568397"/>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25" idx="1"/>
            <a:endCxn id="24" idx="1"/>
          </p:cNvCxnSpPr>
          <p:nvPr/>
        </p:nvCxnSpPr>
        <p:spPr>
          <a:xfrm flipV="1">
            <a:off x="6533106" y="1935487"/>
            <a:ext cx="627679" cy="732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98475" y="7389609"/>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0239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6" grpId="0" animBg="1"/>
      <p:bldP spid="23" grpId="0" animBg="1"/>
      <p:bldP spid="24" grpId="0"/>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possible grouping of the FitSM processes</a:t>
            </a:r>
            <a:endParaRPr lang="de-DE" dirty="0"/>
          </a:p>
        </p:txBody>
      </p:sp>
      <p:sp>
        <p:nvSpPr>
          <p:cNvPr id="3" name="Inhaltsplatzhalter 2"/>
          <p:cNvSpPr>
            <a:spLocks noGrp="1"/>
          </p:cNvSpPr>
          <p:nvPr>
            <p:ph idx="1"/>
          </p:nvPr>
        </p:nvSpPr>
        <p:spPr/>
        <p:txBody>
          <a:bodyPr/>
          <a:lstStyle/>
          <a:p>
            <a:pPr marL="0" indent="0">
              <a:buNone/>
            </a:pPr>
            <a:r>
              <a:rPr lang="en-GB" dirty="0" smtClean="0"/>
              <a:t>Six main topic areas:</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31</a:t>
            </a:fld>
            <a:endParaRPr lang="en-US"/>
          </a:p>
        </p:txBody>
      </p:sp>
      <p:graphicFrame>
        <p:nvGraphicFramePr>
          <p:cNvPr id="5" name="Inhaltsplatzhalter 2"/>
          <p:cNvGraphicFramePr>
            <a:graphicFrameLocks/>
          </p:cNvGraphicFramePr>
          <p:nvPr>
            <p:extLst>
              <p:ext uri="{D42A27DB-BD31-4B8C-83A1-F6EECF244321}">
                <p14:modId xmlns:p14="http://schemas.microsoft.com/office/powerpoint/2010/main" val="1977483146"/>
              </p:ext>
            </p:extLst>
          </p:nvPr>
        </p:nvGraphicFramePr>
        <p:xfrm>
          <a:off x="457200" y="2556423"/>
          <a:ext cx="8229600" cy="331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826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FitSM-0: "Overview &amp; vocabulary"</a:t>
            </a:r>
            <a:endParaRPr lang="en-GB"/>
          </a:p>
        </p:txBody>
      </p:sp>
      <p:sp>
        <p:nvSpPr>
          <p:cNvPr id="3" name="Inhaltsplatzhalter 2"/>
          <p:cNvSpPr>
            <a:spLocks noGrp="1"/>
          </p:cNvSpPr>
          <p:nvPr>
            <p:ph idx="1"/>
          </p:nvPr>
        </p:nvSpPr>
        <p:spPr/>
        <p:txBody>
          <a:bodyPr>
            <a:normAutofit/>
          </a:bodyPr>
          <a:lstStyle/>
          <a:p>
            <a:r>
              <a:rPr lang="en-GB" smtClean="0"/>
              <a:t>FitSM-0 defines 70 important terms from the IT service </a:t>
            </a:r>
            <a:r>
              <a:rPr lang="en-GB"/>
              <a:t>m</a:t>
            </a:r>
            <a:r>
              <a:rPr lang="en-GB" smtClean="0"/>
              <a:t>anagement context</a:t>
            </a:r>
          </a:p>
          <a:p>
            <a:r>
              <a:rPr lang="en-GB" smtClean="0"/>
              <a:t>In alphabetical order:</a:t>
            </a:r>
          </a:p>
          <a:p>
            <a:pPr lvl="1"/>
            <a:endParaRPr lang="en-GB" smtClean="0"/>
          </a:p>
          <a:p>
            <a:pPr lvl="1"/>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32</a:t>
            </a:fld>
            <a:endParaRPr lang="en-US"/>
          </a:p>
        </p:txBody>
      </p:sp>
      <p:sp>
        <p:nvSpPr>
          <p:cNvPr id="6" name="Inhaltsplatzhalter 2"/>
          <p:cNvSpPr txBox="1">
            <a:spLocks/>
          </p:cNvSpPr>
          <p:nvPr/>
        </p:nvSpPr>
        <p:spPr>
          <a:xfrm>
            <a:off x="-121210" y="3224328"/>
            <a:ext cx="2823467"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Accessibility of information</a:t>
            </a:r>
          </a:p>
          <a:p>
            <a:pPr lvl="1"/>
            <a:r>
              <a:rPr lang="en-US"/>
              <a:t>Activity</a:t>
            </a:r>
          </a:p>
          <a:p>
            <a:pPr lvl="1"/>
            <a:r>
              <a:rPr lang="en-US"/>
              <a:t>Assessment</a:t>
            </a:r>
          </a:p>
          <a:p>
            <a:pPr lvl="1"/>
            <a:r>
              <a:rPr lang="en-US"/>
              <a:t>Audit</a:t>
            </a:r>
          </a:p>
          <a:p>
            <a:pPr lvl="1"/>
            <a:r>
              <a:rPr lang="en-US"/>
              <a:t>Availability</a:t>
            </a:r>
          </a:p>
          <a:p>
            <a:pPr lvl="1"/>
            <a:r>
              <a:rPr lang="en-US"/>
              <a:t>Capability</a:t>
            </a:r>
          </a:p>
          <a:p>
            <a:pPr lvl="1"/>
            <a:r>
              <a:rPr lang="en-US"/>
              <a:t>Capacity</a:t>
            </a:r>
          </a:p>
          <a:p>
            <a:pPr lvl="1"/>
            <a:r>
              <a:rPr lang="en-US"/>
              <a:t>Change</a:t>
            </a:r>
          </a:p>
          <a:p>
            <a:pPr lvl="1"/>
            <a:r>
              <a:rPr lang="en-US"/>
              <a:t>Classification</a:t>
            </a:r>
          </a:p>
          <a:p>
            <a:pPr lvl="1"/>
            <a:r>
              <a:rPr lang="en-US"/>
              <a:t>Closure</a:t>
            </a:r>
          </a:p>
          <a:p>
            <a:pPr lvl="1"/>
            <a:r>
              <a:rPr lang="en-US"/>
              <a:t>Competence</a:t>
            </a:r>
          </a:p>
          <a:p>
            <a:pPr lvl="1"/>
            <a:r>
              <a:rPr lang="en-US"/>
              <a:t>Compliance</a:t>
            </a:r>
          </a:p>
          <a:p>
            <a:pPr lvl="1"/>
            <a:r>
              <a:rPr lang="en-US"/>
              <a:t>Confidentiality of information</a:t>
            </a:r>
          </a:p>
          <a:p>
            <a:pPr lvl="1"/>
            <a:r>
              <a:rPr lang="en-US"/>
              <a:t>Configuration baseline</a:t>
            </a:r>
          </a:p>
          <a:p>
            <a:pPr lvl="1"/>
            <a:r>
              <a:rPr lang="en-US"/>
              <a:t>Configuration item (CI)</a:t>
            </a:r>
          </a:p>
          <a:p>
            <a:pPr lvl="1"/>
            <a:r>
              <a:rPr lang="en-US"/>
              <a:t>Configuration management database (CMDB)</a:t>
            </a:r>
          </a:p>
          <a:p>
            <a:pPr lvl="1"/>
            <a:r>
              <a:rPr lang="en-US"/>
              <a:t>Continuity</a:t>
            </a:r>
          </a:p>
          <a:p>
            <a:pPr lvl="1"/>
            <a:r>
              <a:rPr lang="en-US"/>
              <a:t>Customer</a:t>
            </a:r>
          </a:p>
        </p:txBody>
      </p:sp>
      <p:sp>
        <p:nvSpPr>
          <p:cNvPr id="10" name="Rechteck 9"/>
          <p:cNvSpPr/>
          <p:nvPr/>
        </p:nvSpPr>
        <p:spPr>
          <a:xfrm>
            <a:off x="264405" y="3125116"/>
            <a:ext cx="8659258" cy="340788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GB" sz="1400" smtClean="0">
              <a:solidFill>
                <a:schemeClr val="tx1"/>
              </a:solidFill>
            </a:endParaRPr>
          </a:p>
        </p:txBody>
      </p:sp>
      <p:sp>
        <p:nvSpPr>
          <p:cNvPr id="11" name="Inhaltsplatzhalter 2"/>
          <p:cNvSpPr txBox="1">
            <a:spLocks/>
          </p:cNvSpPr>
          <p:nvPr/>
        </p:nvSpPr>
        <p:spPr>
          <a:xfrm>
            <a:off x="1928221" y="3224328"/>
            <a:ext cx="3205604"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Document</a:t>
            </a:r>
          </a:p>
          <a:p>
            <a:pPr lvl="1"/>
            <a:r>
              <a:rPr lang="en-US"/>
              <a:t>Effectiveness</a:t>
            </a:r>
          </a:p>
          <a:p>
            <a:pPr lvl="1"/>
            <a:r>
              <a:rPr lang="en-US"/>
              <a:t>Efficiency</a:t>
            </a:r>
          </a:p>
          <a:p>
            <a:pPr lvl="1"/>
            <a:r>
              <a:rPr lang="en-US"/>
              <a:t>Escalation</a:t>
            </a:r>
          </a:p>
          <a:p>
            <a:pPr lvl="1"/>
            <a:r>
              <a:rPr lang="en-US"/>
              <a:t>Federation member</a:t>
            </a:r>
          </a:p>
          <a:p>
            <a:pPr lvl="1"/>
            <a:r>
              <a:rPr lang="en-US"/>
              <a:t>Federator</a:t>
            </a:r>
          </a:p>
          <a:p>
            <a:pPr lvl="1"/>
            <a:r>
              <a:rPr lang="en-US"/>
              <a:t>Incident</a:t>
            </a:r>
          </a:p>
          <a:p>
            <a:pPr lvl="1"/>
            <a:r>
              <a:rPr lang="en-US"/>
              <a:t>Information security</a:t>
            </a:r>
          </a:p>
          <a:p>
            <a:pPr lvl="1"/>
            <a:r>
              <a:rPr lang="en-US"/>
              <a:t>Information security control</a:t>
            </a:r>
          </a:p>
          <a:p>
            <a:pPr lvl="1"/>
            <a:r>
              <a:rPr lang="en-US"/>
              <a:t>Information security event</a:t>
            </a:r>
          </a:p>
          <a:p>
            <a:pPr lvl="1"/>
            <a:r>
              <a:rPr lang="en-US"/>
              <a:t>Information security incident</a:t>
            </a:r>
          </a:p>
          <a:p>
            <a:pPr lvl="1"/>
            <a:r>
              <a:rPr lang="en-US"/>
              <a:t>Integrity of information</a:t>
            </a:r>
          </a:p>
          <a:p>
            <a:pPr lvl="1"/>
            <a:r>
              <a:rPr lang="en-US"/>
              <a:t>IT service</a:t>
            </a:r>
          </a:p>
          <a:p>
            <a:pPr lvl="1"/>
            <a:r>
              <a:rPr lang="en-US"/>
              <a:t>IT service management (ITSM)</a:t>
            </a:r>
          </a:p>
          <a:p>
            <a:pPr lvl="1"/>
            <a:r>
              <a:rPr lang="en-US"/>
              <a:t>Key performance indicator (KPI)</a:t>
            </a:r>
          </a:p>
          <a:p>
            <a:pPr lvl="1"/>
            <a:r>
              <a:rPr lang="en-US"/>
              <a:t>Known error</a:t>
            </a:r>
          </a:p>
          <a:p>
            <a:pPr lvl="1"/>
            <a:r>
              <a:rPr lang="en-US"/>
              <a:t>Management system</a:t>
            </a:r>
          </a:p>
          <a:p>
            <a:pPr lvl="1"/>
            <a:r>
              <a:rPr lang="en-US"/>
              <a:t>Maturity</a:t>
            </a:r>
          </a:p>
        </p:txBody>
      </p:sp>
      <p:sp>
        <p:nvSpPr>
          <p:cNvPr id="12" name="Inhaltsplatzhalter 2"/>
          <p:cNvSpPr txBox="1">
            <a:spLocks/>
          </p:cNvSpPr>
          <p:nvPr/>
        </p:nvSpPr>
        <p:spPr>
          <a:xfrm>
            <a:off x="4114132" y="3224328"/>
            <a:ext cx="2750692"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Nonconformity</a:t>
            </a:r>
          </a:p>
          <a:p>
            <a:pPr lvl="1"/>
            <a:r>
              <a:rPr lang="en-US"/>
              <a:t>Operational level agreement (OLA)</a:t>
            </a:r>
          </a:p>
          <a:p>
            <a:pPr lvl="1"/>
            <a:r>
              <a:rPr lang="en-US"/>
              <a:t>Operational target</a:t>
            </a:r>
          </a:p>
          <a:p>
            <a:pPr lvl="1"/>
            <a:r>
              <a:rPr lang="en-US"/>
              <a:t>Policy</a:t>
            </a:r>
          </a:p>
          <a:p>
            <a:pPr lvl="1"/>
            <a:r>
              <a:rPr lang="en-US"/>
              <a:t>Post implementation review</a:t>
            </a:r>
          </a:p>
          <a:p>
            <a:pPr lvl="1"/>
            <a:r>
              <a:rPr lang="en-US"/>
              <a:t>Priority</a:t>
            </a:r>
          </a:p>
          <a:p>
            <a:pPr lvl="1"/>
            <a:r>
              <a:rPr lang="en-US"/>
              <a:t>Problem</a:t>
            </a:r>
          </a:p>
          <a:p>
            <a:pPr lvl="1"/>
            <a:r>
              <a:rPr lang="en-US"/>
              <a:t>Procedure</a:t>
            </a:r>
          </a:p>
          <a:p>
            <a:pPr lvl="1"/>
            <a:r>
              <a:rPr lang="en-US"/>
              <a:t>Process</a:t>
            </a:r>
          </a:p>
          <a:p>
            <a:pPr lvl="1"/>
            <a:r>
              <a:rPr lang="en-US"/>
              <a:t>Record</a:t>
            </a:r>
          </a:p>
          <a:p>
            <a:pPr lvl="1"/>
            <a:r>
              <a:rPr lang="en-US"/>
              <a:t>Release</a:t>
            </a:r>
          </a:p>
          <a:p>
            <a:pPr lvl="1"/>
            <a:r>
              <a:rPr lang="en-US"/>
              <a:t>Request for change</a:t>
            </a:r>
          </a:p>
          <a:p>
            <a:pPr lvl="1"/>
            <a:r>
              <a:rPr lang="en-US"/>
              <a:t>Risk</a:t>
            </a:r>
          </a:p>
          <a:p>
            <a:pPr lvl="1"/>
            <a:r>
              <a:rPr lang="en-US"/>
              <a:t>Role</a:t>
            </a:r>
          </a:p>
          <a:p>
            <a:pPr lvl="1"/>
            <a:r>
              <a:rPr lang="en-US"/>
              <a:t>Service</a:t>
            </a:r>
          </a:p>
          <a:p>
            <a:pPr lvl="1"/>
            <a:r>
              <a:rPr lang="en-US"/>
              <a:t>Service acceptance criteria (SAC)</a:t>
            </a:r>
          </a:p>
          <a:p>
            <a:pPr lvl="1"/>
            <a:r>
              <a:rPr lang="en-US"/>
              <a:t>Service </a:t>
            </a:r>
            <a:r>
              <a:rPr lang="en-US" smtClean="0"/>
              <a:t>catalogue</a:t>
            </a:r>
            <a:endParaRPr lang="en-US"/>
          </a:p>
        </p:txBody>
      </p:sp>
      <p:sp>
        <p:nvSpPr>
          <p:cNvPr id="15" name="Inhaltsplatzhalter 2"/>
          <p:cNvSpPr txBox="1">
            <a:spLocks/>
          </p:cNvSpPr>
          <p:nvPr/>
        </p:nvSpPr>
        <p:spPr>
          <a:xfrm>
            <a:off x="6204510" y="3224328"/>
            <a:ext cx="2719153"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Service </a:t>
            </a:r>
            <a:r>
              <a:rPr lang="en-US" smtClean="0"/>
              <a:t>component</a:t>
            </a:r>
          </a:p>
          <a:p>
            <a:pPr lvl="1"/>
            <a:r>
              <a:rPr lang="en-US" smtClean="0"/>
              <a:t>Service </a:t>
            </a:r>
            <a:r>
              <a:rPr lang="en-US"/>
              <a:t>design and transition package</a:t>
            </a:r>
          </a:p>
          <a:p>
            <a:pPr lvl="1"/>
            <a:r>
              <a:rPr lang="en-US"/>
              <a:t>Service level agreement (SLA)</a:t>
            </a:r>
          </a:p>
          <a:p>
            <a:pPr lvl="1"/>
            <a:r>
              <a:rPr lang="en-US"/>
              <a:t>Service management</a:t>
            </a:r>
          </a:p>
          <a:p>
            <a:pPr lvl="1"/>
            <a:r>
              <a:rPr lang="en-US"/>
              <a:t>Service management plan</a:t>
            </a:r>
          </a:p>
          <a:p>
            <a:pPr lvl="1"/>
            <a:r>
              <a:rPr lang="en-US"/>
              <a:t>Service management system (SMS)</a:t>
            </a:r>
          </a:p>
          <a:p>
            <a:pPr lvl="1"/>
            <a:r>
              <a:rPr lang="en-US"/>
              <a:t>Service portfolio</a:t>
            </a:r>
          </a:p>
          <a:p>
            <a:pPr lvl="1"/>
            <a:r>
              <a:rPr lang="en-US"/>
              <a:t>Service provider</a:t>
            </a:r>
          </a:p>
          <a:p>
            <a:pPr lvl="1"/>
            <a:r>
              <a:rPr lang="en-US"/>
              <a:t>Service report</a:t>
            </a:r>
          </a:p>
          <a:p>
            <a:pPr lvl="1"/>
            <a:r>
              <a:rPr lang="en-US"/>
              <a:t>Service request</a:t>
            </a:r>
          </a:p>
          <a:p>
            <a:pPr lvl="1"/>
            <a:r>
              <a:rPr lang="en-US"/>
              <a:t>Service target</a:t>
            </a:r>
          </a:p>
          <a:p>
            <a:pPr lvl="1"/>
            <a:r>
              <a:rPr lang="en-US"/>
              <a:t>Supplier</a:t>
            </a:r>
          </a:p>
          <a:p>
            <a:pPr lvl="1"/>
            <a:r>
              <a:rPr lang="en-US"/>
              <a:t>Top management</a:t>
            </a:r>
          </a:p>
          <a:p>
            <a:pPr lvl="1"/>
            <a:r>
              <a:rPr lang="en-US"/>
              <a:t>Underpinning agreement (UA)</a:t>
            </a:r>
          </a:p>
          <a:p>
            <a:pPr lvl="1"/>
            <a:r>
              <a:rPr lang="en-US"/>
              <a:t>Underpinning contract (UC)</a:t>
            </a:r>
          </a:p>
          <a:p>
            <a:pPr lvl="1"/>
            <a:r>
              <a:rPr lang="en-US"/>
              <a:t>User</a:t>
            </a:r>
          </a:p>
          <a:p>
            <a:pPr lvl="1"/>
            <a:r>
              <a:rPr lang="en-US"/>
              <a:t>Value</a:t>
            </a:r>
          </a:p>
        </p:txBody>
      </p:sp>
    </p:spTree>
    <p:extLst>
      <p:ext uri="{BB962C8B-B14F-4D97-AF65-F5344CB8AC3E}">
        <p14:creationId xmlns:p14="http://schemas.microsoft.com/office/powerpoint/2010/main" val="816077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FitSM-1: "Requirements"</a:t>
            </a:r>
            <a:endParaRPr lang="en-GB"/>
          </a:p>
        </p:txBody>
      </p:sp>
      <p:sp>
        <p:nvSpPr>
          <p:cNvPr id="3" name="Inhaltsplatzhalter 2"/>
          <p:cNvSpPr>
            <a:spLocks noGrp="1"/>
          </p:cNvSpPr>
          <p:nvPr>
            <p:ph idx="1"/>
          </p:nvPr>
        </p:nvSpPr>
        <p:spPr/>
        <p:txBody>
          <a:bodyPr>
            <a:normAutofit lnSpcReduction="10000"/>
          </a:bodyPr>
          <a:lstStyle/>
          <a:p>
            <a:r>
              <a:rPr lang="en-GB" dirty="0" smtClean="0"/>
              <a:t>FitSM-1 defines 85 requirements that should be fulfilled by an organisation (or federation) offering IT services to customers.</a:t>
            </a:r>
          </a:p>
          <a:p>
            <a:r>
              <a:rPr lang="en-GB" dirty="0" smtClean="0"/>
              <a:t>Compliance with the 85 requirements can be regarded as a "proof of effectiveness".</a:t>
            </a:r>
          </a:p>
          <a:p>
            <a:r>
              <a:rPr lang="en-GB" dirty="0" smtClean="0"/>
              <a:t>The 85 requirements are structured as follows:</a:t>
            </a:r>
          </a:p>
          <a:p>
            <a:pPr lvl="1"/>
            <a:r>
              <a:rPr lang="en-GB" dirty="0" smtClean="0"/>
              <a:t>16 general requirements (GR)</a:t>
            </a:r>
          </a:p>
          <a:p>
            <a:pPr lvl="1"/>
            <a:r>
              <a:rPr lang="en-GB" dirty="0" smtClean="0"/>
              <a:t>69 process-specific requirements (PR)</a:t>
            </a:r>
          </a:p>
          <a:p>
            <a:pPr lvl="2"/>
            <a:r>
              <a:rPr lang="en-GB" dirty="0"/>
              <a:t>Consideration of the 14 IT service management processes from the FitSM process model</a:t>
            </a:r>
          </a:p>
          <a:p>
            <a:pPr lvl="2"/>
            <a:r>
              <a:rPr lang="en-GB" dirty="0"/>
              <a:t>Between </a:t>
            </a:r>
            <a:r>
              <a:rPr lang="en-GB" dirty="0" smtClean="0"/>
              <a:t>2 </a:t>
            </a:r>
            <a:r>
              <a:rPr lang="en-GB" dirty="0"/>
              <a:t>and 8 requirements per process</a:t>
            </a:r>
          </a:p>
        </p:txBody>
      </p:sp>
      <p:sp>
        <p:nvSpPr>
          <p:cNvPr id="4" name="Foliennummernplatzhalter 3"/>
          <p:cNvSpPr>
            <a:spLocks noGrp="1"/>
          </p:cNvSpPr>
          <p:nvPr>
            <p:ph type="sldNum" sz="quarter" idx="12"/>
          </p:nvPr>
        </p:nvSpPr>
        <p:spPr/>
        <p:txBody>
          <a:bodyPr/>
          <a:lstStyle/>
          <a:p>
            <a:fld id="{43507AEB-23B8-F142-83A3-458C56B10093}" type="slidenum">
              <a:rPr lang="en-US" smtClean="0"/>
              <a:t>33</a:t>
            </a:fld>
            <a:endParaRPr lang="en-US"/>
          </a:p>
        </p:txBody>
      </p:sp>
    </p:spTree>
    <p:extLst>
      <p:ext uri="{BB962C8B-B14F-4D97-AF65-F5344CB8AC3E}">
        <p14:creationId xmlns:p14="http://schemas.microsoft.com/office/powerpoint/2010/main" val="4090852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IT Service Management – General Aspects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34</a:t>
            </a:fld>
            <a:endParaRPr lang="en-US"/>
          </a:p>
        </p:txBody>
      </p:sp>
      <p:sp>
        <p:nvSpPr>
          <p:cNvPr id="5" name="Untertitel 4"/>
          <p:cNvSpPr>
            <a:spLocks noGrp="1"/>
          </p:cNvSpPr>
          <p:nvPr>
            <p:ph type="subTitle" idx="1"/>
          </p:nvPr>
        </p:nvSpPr>
        <p:spPr/>
        <p:txBody>
          <a:bodyPr/>
          <a:lstStyle/>
          <a:p>
            <a:endParaRPr lang="en-US" noProof="0"/>
          </a:p>
        </p:txBody>
      </p:sp>
    </p:spTree>
    <p:extLst>
      <p:ext uri="{BB962C8B-B14F-4D97-AF65-F5344CB8AC3E}">
        <p14:creationId xmlns:p14="http://schemas.microsoft.com/office/powerpoint/2010/main" val="2772077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noProof="0" dirty="0" smtClean="0"/>
              <a:t>Top management responsibility: Requirements according to FitSM-1</a:t>
            </a:r>
            <a:endParaRPr lang="en-US" sz="2800"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35</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036816369"/>
              </p:ext>
            </p:extLst>
          </p:nvPr>
        </p:nvGraphicFramePr>
        <p:xfrm>
          <a:off x="457200" y="1777050"/>
          <a:ext cx="8229600" cy="4443984"/>
        </p:xfrm>
        <a:graphic>
          <a:graphicData uri="http://schemas.openxmlformats.org/drawingml/2006/table">
            <a:tbl>
              <a:tblPr firstRow="1" firstCol="1" bandRow="1"/>
              <a:tblGrid>
                <a:gridCol w="8229600"/>
              </a:tblGrid>
              <a:tr h="115111">
                <a:tc>
                  <a:txBody>
                    <a:bodyPr/>
                    <a:lstStyle/>
                    <a:p>
                      <a:pPr>
                        <a:spcBef>
                          <a:spcPts val="1000"/>
                        </a:spcBef>
                        <a:spcAft>
                          <a:spcPts val="0"/>
                        </a:spcAft>
                      </a:pPr>
                      <a:r>
                        <a:rPr lang="en-GB" sz="1600" smtClean="0">
                          <a:solidFill>
                            <a:srgbClr val="FFFFFF"/>
                          </a:solidFill>
                          <a:effectLst/>
                          <a:latin typeface="Calibri"/>
                          <a:ea typeface="MS Gothic"/>
                          <a:cs typeface="Times New Roman"/>
                        </a:rPr>
                        <a:t>GR1 Top Management Commitment &amp; Responsibility</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129500">
                <a:tc>
                  <a:txBody>
                    <a:bodyPr/>
                    <a:lstStyle/>
                    <a:p>
                      <a:pPr>
                        <a:spcAft>
                          <a:spcPts val="0"/>
                        </a:spcAft>
                      </a:pPr>
                      <a:r>
                        <a:rPr lang="en-GB" sz="1800" cap="all" smtClean="0">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1845490">
                <a:tc>
                  <a:txBody>
                    <a:bodyPr/>
                    <a:lstStyle/>
                    <a:p>
                      <a:pPr marL="342900" lvl="0" indent="-342900">
                        <a:lnSpc>
                          <a:spcPct val="115000"/>
                        </a:lnSpc>
                        <a:spcAft>
                          <a:spcPts val="0"/>
                        </a:spcAft>
                        <a:buFont typeface="Symbol"/>
                        <a:buChar char=""/>
                      </a:pPr>
                      <a:r>
                        <a:rPr lang="en-GB" sz="1600" smtClean="0">
                          <a:effectLst/>
                          <a:latin typeface="+mn-lt"/>
                          <a:ea typeface="MS Mincho"/>
                          <a:cs typeface="Times New Roman"/>
                        </a:rPr>
                        <a:t>GR1.1 Top management of the organisation(s) involved in the delivery of services shall show evidence that they are committed to planning, implementing, operating, monitoring, reviewing, and improving the service management system (SMS) and services. They shall:</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Assign one individual to be accountable for the overall SMS with sufficient authority to exercise this role</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Define and communicate goals</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Define a general service management policy</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Conduct management reviews at planned intervals</a:t>
                      </a:r>
                      <a:endParaRPr lang="de-DE" sz="1600" smtClean="0">
                        <a:effectLst/>
                        <a:latin typeface="+mn-lt"/>
                        <a:ea typeface="MS Mincho"/>
                        <a:cs typeface="Times New Roman"/>
                      </a:endParaRPr>
                    </a:p>
                    <a:p>
                      <a:pPr marL="342900" lvl="0" indent="-342900">
                        <a:lnSpc>
                          <a:spcPct val="115000"/>
                        </a:lnSpc>
                        <a:spcAft>
                          <a:spcPts val="0"/>
                        </a:spcAft>
                        <a:buFont typeface="Symbol"/>
                        <a:buChar char=""/>
                      </a:pPr>
                      <a:r>
                        <a:rPr lang="en-GB" sz="1600" smtClean="0">
                          <a:effectLst/>
                          <a:latin typeface="+mn-lt"/>
                          <a:ea typeface="MS Mincho"/>
                          <a:cs typeface="Times New Roman"/>
                        </a:rPr>
                        <a:t>GR1.2 The service management policy shall include:</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A commitment to fulfil customer service requirements</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A commitment to a service-oriented approach</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A commitment to a process approach</a:t>
                      </a:r>
                      <a:endParaRPr lang="de-DE" sz="1600" smtClean="0">
                        <a:effectLst/>
                        <a:latin typeface="+mn-lt"/>
                        <a:ea typeface="MS Mincho"/>
                        <a:cs typeface="Times New Roman"/>
                      </a:endParaRPr>
                    </a:p>
                    <a:p>
                      <a:pPr marL="742950" lvl="1" indent="-285750">
                        <a:lnSpc>
                          <a:spcPct val="115000"/>
                        </a:lnSpc>
                        <a:spcAft>
                          <a:spcPts val="0"/>
                        </a:spcAft>
                        <a:buFont typeface="Courier New"/>
                        <a:buChar char="o"/>
                      </a:pPr>
                      <a:r>
                        <a:rPr lang="en-GB" sz="1600" smtClean="0">
                          <a:effectLst/>
                          <a:latin typeface="+mn-lt"/>
                          <a:ea typeface="MS Mincho"/>
                          <a:cs typeface="Times New Roman"/>
                        </a:rPr>
                        <a:t>A commitment to </a:t>
                      </a:r>
                      <a:r>
                        <a:rPr lang="en-GB" sz="1600" kern="1200" smtClean="0">
                          <a:solidFill>
                            <a:schemeClr val="tx1"/>
                          </a:solidFill>
                          <a:effectLst/>
                          <a:latin typeface="+mn-lt"/>
                          <a:ea typeface="MS Mincho"/>
                          <a:cs typeface="Times New Roman"/>
                        </a:rPr>
                        <a:t>continual</a:t>
                      </a:r>
                      <a:r>
                        <a:rPr lang="en-GB" sz="1600" smtClean="0">
                          <a:effectLst/>
                          <a:latin typeface="+mn-lt"/>
                          <a:ea typeface="MS Mincho"/>
                          <a:cs typeface="Times New Roman"/>
                        </a:rPr>
                        <a:t> improvement</a:t>
                      </a:r>
                      <a:endParaRPr lang="de-DE" sz="1600" smtClean="0">
                        <a:effectLst/>
                        <a:latin typeface="+mn-lt"/>
                        <a:ea typeface="MS Mincho"/>
                        <a:cs typeface="Times New Roman"/>
                      </a:endParaRPr>
                    </a:p>
                    <a:p>
                      <a:pPr marL="742950" lvl="1" indent="-285750">
                        <a:lnSpc>
                          <a:spcPct val="115000"/>
                        </a:lnSpc>
                        <a:spcAft>
                          <a:spcPts val="1000"/>
                        </a:spcAft>
                        <a:buFont typeface="Courier New"/>
                        <a:buChar char="o"/>
                      </a:pPr>
                      <a:r>
                        <a:rPr lang="en-GB" sz="1600" smtClean="0">
                          <a:effectLst/>
                          <a:latin typeface="+mn-lt"/>
                          <a:ea typeface="MS Mincho"/>
                          <a:cs typeface="Times New Roman"/>
                        </a:rPr>
                        <a:t>Overall service </a:t>
                      </a:r>
                      <a:r>
                        <a:rPr lang="en-GB" sz="1600" kern="1200" smtClean="0">
                          <a:solidFill>
                            <a:schemeClr val="tx1"/>
                          </a:solidFill>
                          <a:effectLst/>
                          <a:latin typeface="+mn-lt"/>
                          <a:ea typeface="MS Mincho"/>
                          <a:cs typeface="Times New Roman"/>
                        </a:rPr>
                        <a:t>management</a:t>
                      </a:r>
                      <a:r>
                        <a:rPr lang="en-GB" sz="1600" smtClean="0">
                          <a:effectLst/>
                          <a:latin typeface="+mn-lt"/>
                          <a:ea typeface="MS Mincho"/>
                          <a:cs typeface="Times New Roman"/>
                        </a:rPr>
                        <a:t> goals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952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Documentation: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36</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3419182515"/>
              </p:ext>
            </p:extLst>
          </p:nvPr>
        </p:nvGraphicFramePr>
        <p:xfrm>
          <a:off x="457199" y="1773997"/>
          <a:ext cx="8229601" cy="4322064"/>
        </p:xfrm>
        <a:graphic>
          <a:graphicData uri="http://schemas.openxmlformats.org/drawingml/2006/table">
            <a:tbl>
              <a:tblPr firstRow="1" firstCol="1" bandRow="1"/>
              <a:tblGrid>
                <a:gridCol w="8229601"/>
              </a:tblGrid>
              <a:tr h="145100">
                <a:tc>
                  <a:txBody>
                    <a:bodyPr/>
                    <a:lstStyle/>
                    <a:p>
                      <a:pPr>
                        <a:spcBef>
                          <a:spcPts val="1000"/>
                        </a:spcBef>
                        <a:spcAft>
                          <a:spcPts val="0"/>
                        </a:spcAft>
                      </a:pPr>
                      <a:r>
                        <a:rPr lang="en-GB" sz="1600">
                          <a:solidFill>
                            <a:srgbClr val="FFFFFF"/>
                          </a:solidFill>
                          <a:effectLst/>
                          <a:latin typeface="Calibri"/>
                          <a:ea typeface="MS Gothic"/>
                          <a:cs typeface="Times New Roman"/>
                        </a:rPr>
                        <a:t>GR2 Documentation</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163237">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2432516">
                <a:tc>
                  <a:txBody>
                    <a:bodyPr/>
                    <a:lstStyle/>
                    <a:p>
                      <a:pPr marL="342900" lvl="0" indent="-342900">
                        <a:lnSpc>
                          <a:spcPct val="120000"/>
                        </a:lnSpc>
                        <a:spcAft>
                          <a:spcPts val="0"/>
                        </a:spcAft>
                        <a:buFont typeface="Symbol"/>
                        <a:buChar char=""/>
                        <a:tabLst>
                          <a:tab pos="228600" algn="l"/>
                          <a:tab pos="449580" algn="l"/>
                        </a:tabLst>
                      </a:pPr>
                      <a:r>
                        <a:rPr lang="en-GB" sz="1600">
                          <a:effectLst/>
                          <a:latin typeface="Calibri"/>
                          <a:ea typeface="MS Mincho"/>
                          <a:cs typeface="Times New Roman"/>
                        </a:rPr>
                        <a:t>GR2.1 The overall SMS shall be documented to support effective planning. This documentation shall include:</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Service management scope statement (see GR3)</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Service management policy (see GR1)</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Service management plan and related plans (see GR4)</a:t>
                      </a:r>
                      <a:endParaRPr lang="de-DE" sz="1600">
                        <a:effectLst/>
                        <a:latin typeface="Calibri"/>
                        <a:ea typeface="MS Mincho"/>
                        <a:cs typeface="Times New Roman"/>
                      </a:endParaRPr>
                    </a:p>
                    <a:p>
                      <a:pPr marL="342900" lvl="0" indent="-342900">
                        <a:lnSpc>
                          <a:spcPct val="120000"/>
                        </a:lnSpc>
                        <a:spcAft>
                          <a:spcPts val="0"/>
                        </a:spcAft>
                        <a:buFont typeface="Symbol"/>
                        <a:buChar char=""/>
                        <a:tabLst>
                          <a:tab pos="228600" algn="l"/>
                          <a:tab pos="449580" algn="l"/>
                        </a:tabLst>
                      </a:pPr>
                      <a:r>
                        <a:rPr lang="en-GB" sz="1600">
                          <a:effectLst/>
                          <a:latin typeface="Calibri"/>
                          <a:ea typeface="MS Mincho"/>
                          <a:cs typeface="Times New Roman"/>
                        </a:rPr>
                        <a:t>GR2.2 Documented definitions of all service management processes (see PR1-PR14) shall be created and maintained. Each of these definitions shall at least cover or reference:</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the goals of the process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the inputs, activities and outputs of the process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process-specific roles and responsibilities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interfaces to other processes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Related process-specific policies as applicable</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Related process- and activity-specific procedures as </a:t>
                      </a:r>
                      <a:r>
                        <a:rPr lang="en-GB" sz="1600" smtClean="0">
                          <a:effectLst/>
                          <a:latin typeface="Calibri"/>
                          <a:ea typeface="MS Mincho"/>
                          <a:cs typeface="Times New Roman"/>
                        </a:rPr>
                        <a:t>required</a:t>
                      </a:r>
                      <a:endParaRPr lang="de-DE" sz="16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636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Documentation: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37</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4123368354"/>
              </p:ext>
            </p:extLst>
          </p:nvPr>
        </p:nvGraphicFramePr>
        <p:xfrm>
          <a:off x="457199" y="1773998"/>
          <a:ext cx="8229601" cy="2566416"/>
        </p:xfrm>
        <a:graphic>
          <a:graphicData uri="http://schemas.openxmlformats.org/drawingml/2006/table">
            <a:tbl>
              <a:tblPr firstRow="1" firstCol="1" bandRow="1"/>
              <a:tblGrid>
                <a:gridCol w="8229601"/>
              </a:tblGrid>
              <a:tr h="121400">
                <a:tc>
                  <a:txBody>
                    <a:bodyPr/>
                    <a:lstStyle/>
                    <a:p>
                      <a:pPr>
                        <a:spcBef>
                          <a:spcPts val="1000"/>
                        </a:spcBef>
                        <a:spcAft>
                          <a:spcPts val="0"/>
                        </a:spcAft>
                      </a:pPr>
                      <a:r>
                        <a:rPr lang="en-GB" sz="1600">
                          <a:solidFill>
                            <a:srgbClr val="FFFFFF"/>
                          </a:solidFill>
                          <a:effectLst/>
                          <a:latin typeface="Calibri"/>
                          <a:ea typeface="MS Gothic"/>
                          <a:cs typeface="Times New Roman"/>
                        </a:rPr>
                        <a:t>GR2 Documentation</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136575">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2035203">
                <a:tc>
                  <a:txBody>
                    <a:bodyPr/>
                    <a:lstStyle/>
                    <a:p>
                      <a:pPr marL="342900" lvl="0" indent="-342900">
                        <a:lnSpc>
                          <a:spcPct val="120000"/>
                        </a:lnSpc>
                        <a:spcAft>
                          <a:spcPts val="0"/>
                        </a:spcAft>
                        <a:buFont typeface="Symbol"/>
                        <a:buChar char=""/>
                        <a:tabLst>
                          <a:tab pos="228600" algn="l"/>
                          <a:tab pos="449580" algn="l"/>
                        </a:tabLst>
                      </a:pPr>
                      <a:r>
                        <a:rPr lang="en-GB" sz="1600" smtClean="0">
                          <a:effectLst/>
                          <a:latin typeface="+mn-lt"/>
                          <a:ea typeface="MS Mincho"/>
                          <a:cs typeface="Times New Roman"/>
                        </a:rPr>
                        <a:t>GR2.3 The outputs of all service management processes (see PR1-PR14) shall be documented, and the execution of key activities of these processes recorded.</a:t>
                      </a:r>
                      <a:endParaRPr lang="de-DE" sz="1600" smtClean="0">
                        <a:effectLst/>
                        <a:latin typeface="+mn-lt"/>
                        <a:ea typeface="MS Mincho"/>
                        <a:cs typeface="Times New Roman"/>
                      </a:endParaRPr>
                    </a:p>
                    <a:p>
                      <a:pPr marL="342900" lvl="0" indent="-342900">
                        <a:lnSpc>
                          <a:spcPct val="120000"/>
                        </a:lnSpc>
                        <a:spcAft>
                          <a:spcPts val="0"/>
                        </a:spcAft>
                        <a:buFont typeface="Symbol"/>
                        <a:buChar char=""/>
                        <a:tabLst>
                          <a:tab pos="228600" algn="l"/>
                          <a:tab pos="449580" algn="l"/>
                        </a:tabLst>
                      </a:pPr>
                      <a:r>
                        <a:rPr lang="en-GB" sz="1600" smtClean="0">
                          <a:effectLst/>
                          <a:latin typeface="+mn-lt"/>
                          <a:ea typeface="MS Mincho"/>
                          <a:cs typeface="Times New Roman"/>
                        </a:rPr>
                        <a:t>GR2.4 Documentation shall be controlled, addressing the following activities as applicable:</a:t>
                      </a:r>
                      <a:endParaRPr lang="de-DE" sz="1600" smtClean="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smtClean="0">
                          <a:effectLst/>
                          <a:latin typeface="+mn-lt"/>
                          <a:ea typeface="MS Mincho"/>
                          <a:cs typeface="Times New Roman"/>
                        </a:rPr>
                        <a:t>Creation and approval</a:t>
                      </a:r>
                      <a:endParaRPr lang="de-DE" sz="1600" smtClean="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smtClean="0">
                          <a:effectLst/>
                          <a:latin typeface="+mn-lt"/>
                          <a:ea typeface="MS Mincho"/>
                          <a:cs typeface="Times New Roman"/>
                        </a:rPr>
                        <a:t>Communication and distribution</a:t>
                      </a:r>
                      <a:endParaRPr lang="de-DE" sz="1600" smtClean="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smtClean="0">
                          <a:effectLst/>
                          <a:latin typeface="+mn-lt"/>
                          <a:ea typeface="MS Mincho"/>
                          <a:cs typeface="Times New Roman"/>
                        </a:rPr>
                        <a:t>Review</a:t>
                      </a:r>
                      <a:endParaRPr lang="de-DE" sz="1600" smtClean="0">
                        <a:effectLst/>
                        <a:latin typeface="+mn-lt"/>
                        <a:ea typeface="MS Mincho"/>
                        <a:cs typeface="Times New Roman"/>
                      </a:endParaRPr>
                    </a:p>
                    <a:p>
                      <a:pPr marL="742950" lvl="1" indent="-285750">
                        <a:lnSpc>
                          <a:spcPct val="120000"/>
                        </a:lnSpc>
                        <a:spcAft>
                          <a:spcPts val="400"/>
                        </a:spcAft>
                        <a:buFont typeface="Courier New"/>
                        <a:buChar char="o"/>
                        <a:tabLst>
                          <a:tab pos="228600" algn="l"/>
                          <a:tab pos="449580" algn="l"/>
                        </a:tabLst>
                      </a:pPr>
                      <a:r>
                        <a:rPr lang="en-GB" sz="1600" smtClean="0">
                          <a:effectLst/>
                          <a:latin typeface="+mn-lt"/>
                          <a:ea typeface="MS Mincho"/>
                          <a:cs typeface="Times New Roman"/>
                        </a:rPr>
                        <a:t>Versioning and change tracking</a:t>
                      </a:r>
                      <a:endParaRPr lang="de-DE" sz="160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7102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Plan-Do-Check-Act Cycle (PDCA)</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38</a:t>
            </a:fld>
            <a:endParaRPr lang="en-US"/>
          </a:p>
        </p:txBody>
      </p:sp>
      <p:sp>
        <p:nvSpPr>
          <p:cNvPr id="28" name="Oval 1"/>
          <p:cNvSpPr>
            <a:spLocks/>
          </p:cNvSpPr>
          <p:nvPr/>
        </p:nvSpPr>
        <p:spPr bwMode="auto">
          <a:xfrm>
            <a:off x="2646466" y="2101882"/>
            <a:ext cx="1768078" cy="1750219"/>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p>
        </p:txBody>
      </p:sp>
      <p:sp>
        <p:nvSpPr>
          <p:cNvPr id="29" name="Line 9"/>
          <p:cNvSpPr>
            <a:spLocks noChangeShapeType="1"/>
          </p:cNvSpPr>
          <p:nvPr/>
        </p:nvSpPr>
        <p:spPr bwMode="auto">
          <a:xfrm rot="10800000" flipH="1">
            <a:off x="743326" y="3325250"/>
            <a:ext cx="5696025" cy="1065981"/>
          </a:xfrm>
          <a:prstGeom prst="line">
            <a:avLst/>
          </a:prstGeom>
          <a:noFill/>
          <a:ln w="12700">
            <a:solidFill>
              <a:schemeClr val="tx1"/>
            </a:solidFill>
            <a:round/>
            <a:headEnd/>
            <a:tailEnd/>
          </a:ln>
        </p:spPr>
        <p:txBody>
          <a:bodyPr lIns="64291" tIns="32146" rIns="64291" bIns="32146"/>
          <a:lstStyle/>
          <a:p>
            <a:endParaRPr lang="en-US"/>
          </a:p>
        </p:txBody>
      </p:sp>
      <p:sp>
        <p:nvSpPr>
          <p:cNvPr id="30" name="AutoShape 10"/>
          <p:cNvSpPr>
            <a:spLocks/>
          </p:cNvSpPr>
          <p:nvPr/>
        </p:nvSpPr>
        <p:spPr bwMode="auto">
          <a:xfrm rot="-720000">
            <a:off x="2465640" y="3542910"/>
            <a:ext cx="1005706" cy="425277"/>
          </a:xfrm>
          <a:prstGeom prst="rtTriangle">
            <a:avLst/>
          </a:prstGeom>
          <a:solidFill>
            <a:srgbClr val="000000"/>
          </a:solidFill>
          <a:ln w="12700">
            <a:solidFill>
              <a:schemeClr val="tx1"/>
            </a:solidFill>
            <a:miter lim="800000"/>
            <a:headEnd/>
            <a:tailEnd/>
          </a:ln>
        </p:spPr>
        <p:txBody>
          <a:bodyPr lIns="0" tIns="0" rIns="0" bIns="0"/>
          <a:lstStyle/>
          <a:p>
            <a:endParaRPr lang="de-DE"/>
          </a:p>
        </p:txBody>
      </p:sp>
      <p:sp>
        <p:nvSpPr>
          <p:cNvPr id="31" name="Line 11"/>
          <p:cNvSpPr>
            <a:spLocks noChangeShapeType="1"/>
          </p:cNvSpPr>
          <p:nvPr/>
        </p:nvSpPr>
        <p:spPr bwMode="auto">
          <a:xfrm rot="10800000">
            <a:off x="3003654" y="2286057"/>
            <a:ext cx="1097235" cy="1391915"/>
          </a:xfrm>
          <a:prstGeom prst="line">
            <a:avLst/>
          </a:prstGeom>
          <a:noFill/>
          <a:ln w="12700">
            <a:solidFill>
              <a:schemeClr val="tx1"/>
            </a:solidFill>
            <a:round/>
            <a:headEnd/>
            <a:tailEnd/>
          </a:ln>
        </p:spPr>
        <p:txBody>
          <a:bodyPr lIns="64291" tIns="32146" rIns="64291" bIns="32146"/>
          <a:lstStyle/>
          <a:p>
            <a:endParaRPr lang="en-US"/>
          </a:p>
        </p:txBody>
      </p:sp>
      <p:sp>
        <p:nvSpPr>
          <p:cNvPr id="32" name="Line 12"/>
          <p:cNvSpPr>
            <a:spLocks noChangeShapeType="1"/>
          </p:cNvSpPr>
          <p:nvPr/>
        </p:nvSpPr>
        <p:spPr bwMode="auto">
          <a:xfrm flipH="1">
            <a:off x="2826176" y="2444559"/>
            <a:ext cx="1417588" cy="1079376"/>
          </a:xfrm>
          <a:prstGeom prst="line">
            <a:avLst/>
          </a:prstGeom>
          <a:noFill/>
          <a:ln w="12700">
            <a:solidFill>
              <a:schemeClr val="tx1"/>
            </a:solidFill>
            <a:round/>
            <a:headEnd/>
            <a:tailEnd/>
          </a:ln>
        </p:spPr>
        <p:txBody>
          <a:bodyPr lIns="64291" tIns="32146" rIns="64291" bIns="32146"/>
          <a:lstStyle/>
          <a:p>
            <a:endParaRPr lang="en-US"/>
          </a:p>
        </p:txBody>
      </p:sp>
      <p:sp>
        <p:nvSpPr>
          <p:cNvPr id="33" name="Rectangle 14"/>
          <p:cNvSpPr>
            <a:spLocks/>
          </p:cNvSpPr>
          <p:nvPr/>
        </p:nvSpPr>
        <p:spPr bwMode="auto">
          <a:xfrm rot="-10380000">
            <a:off x="3173046" y="3383918"/>
            <a:ext cx="620040"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Plan</a:t>
            </a:r>
          </a:p>
        </p:txBody>
      </p:sp>
      <p:sp>
        <p:nvSpPr>
          <p:cNvPr id="34" name="Rectangle 15"/>
          <p:cNvSpPr>
            <a:spLocks/>
          </p:cNvSpPr>
          <p:nvPr/>
        </p:nvSpPr>
        <p:spPr bwMode="auto">
          <a:xfrm rot="-4913757">
            <a:off x="2737663" y="2722563"/>
            <a:ext cx="491799"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Act</a:t>
            </a:r>
          </a:p>
        </p:txBody>
      </p:sp>
      <p:sp>
        <p:nvSpPr>
          <p:cNvPr id="35" name="Rectangle 16"/>
          <p:cNvSpPr>
            <a:spLocks/>
          </p:cNvSpPr>
          <p:nvPr/>
        </p:nvSpPr>
        <p:spPr bwMode="auto">
          <a:xfrm rot="6011030">
            <a:off x="3883528" y="2904506"/>
            <a:ext cx="432489"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Do</a:t>
            </a:r>
          </a:p>
        </p:txBody>
      </p:sp>
      <p:sp>
        <p:nvSpPr>
          <p:cNvPr id="36" name="Line 18"/>
          <p:cNvSpPr>
            <a:spLocks noChangeShapeType="1"/>
          </p:cNvSpPr>
          <p:nvPr/>
        </p:nvSpPr>
        <p:spPr bwMode="auto">
          <a:xfrm>
            <a:off x="735514" y="4396812"/>
            <a:ext cx="7409408" cy="1116"/>
          </a:xfrm>
          <a:prstGeom prst="line">
            <a:avLst/>
          </a:prstGeom>
          <a:noFill/>
          <a:ln w="12700">
            <a:solidFill>
              <a:schemeClr val="tx1"/>
            </a:solidFill>
            <a:round/>
            <a:headEnd/>
            <a:tailEnd type="triangle" w="med" len="med"/>
          </a:ln>
        </p:spPr>
        <p:txBody>
          <a:bodyPr lIns="64291" tIns="32146" rIns="64291" bIns="32146"/>
          <a:lstStyle/>
          <a:p>
            <a:endParaRPr lang="en-US"/>
          </a:p>
        </p:txBody>
      </p:sp>
      <p:sp>
        <p:nvSpPr>
          <p:cNvPr id="37" name="Rectangle 20"/>
          <p:cNvSpPr>
            <a:spLocks/>
          </p:cNvSpPr>
          <p:nvPr/>
        </p:nvSpPr>
        <p:spPr bwMode="auto">
          <a:xfrm rot="-5400000">
            <a:off x="183944" y="3145450"/>
            <a:ext cx="820738" cy="276999"/>
          </a:xfrm>
          <a:prstGeom prst="rect">
            <a:avLst/>
          </a:prstGeom>
          <a:noFill/>
          <a:ln w="12700">
            <a:noFill/>
            <a:miter lim="800000"/>
            <a:headEnd/>
            <a:tailEnd/>
          </a:ln>
        </p:spPr>
        <p:txBody>
          <a:bodyPr wrap="none" lIns="0" tIns="0" rIns="0" bIns="0">
            <a:spAutoFit/>
          </a:bodyPr>
          <a:lstStyle/>
          <a:p>
            <a:r>
              <a:rPr lang="en-US" smtClean="0">
                <a:sym typeface="Lucida Grande"/>
              </a:rPr>
              <a:t>Maturity</a:t>
            </a:r>
            <a:endParaRPr lang="en-US">
              <a:sym typeface="Lucida Grande"/>
            </a:endParaRPr>
          </a:p>
        </p:txBody>
      </p:sp>
      <p:sp>
        <p:nvSpPr>
          <p:cNvPr id="38" name="AutoShape 21"/>
          <p:cNvSpPr>
            <a:spLocks/>
          </p:cNvSpPr>
          <p:nvPr/>
        </p:nvSpPr>
        <p:spPr bwMode="auto">
          <a:xfrm>
            <a:off x="5093201" y="2673382"/>
            <a:ext cx="660797" cy="428625"/>
          </a:xfrm>
          <a:prstGeom prst="rightArrow">
            <a:avLst>
              <a:gd name="adj1" fmla="val 57648"/>
              <a:gd name="adj2" fmla="val 69168"/>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endParaRPr lang="de-DE"/>
          </a:p>
        </p:txBody>
      </p:sp>
      <p:sp>
        <p:nvSpPr>
          <p:cNvPr id="39" name="Line 17"/>
          <p:cNvSpPr>
            <a:spLocks noChangeShapeType="1"/>
          </p:cNvSpPr>
          <p:nvPr/>
        </p:nvSpPr>
        <p:spPr bwMode="auto">
          <a:xfrm rot="10800000" flipH="1">
            <a:off x="735513" y="2096301"/>
            <a:ext cx="1116" cy="2302744"/>
          </a:xfrm>
          <a:prstGeom prst="line">
            <a:avLst/>
          </a:prstGeom>
          <a:noFill/>
          <a:ln w="12700">
            <a:solidFill>
              <a:schemeClr val="tx1"/>
            </a:solidFill>
            <a:round/>
            <a:headEnd/>
            <a:tailEnd type="triangle" w="med" len="med"/>
          </a:ln>
        </p:spPr>
        <p:txBody>
          <a:bodyPr lIns="64291" tIns="32146" rIns="64291" bIns="32146"/>
          <a:lstStyle/>
          <a:p>
            <a:endParaRPr lang="en-US"/>
          </a:p>
        </p:txBody>
      </p:sp>
      <p:sp>
        <p:nvSpPr>
          <p:cNvPr id="40" name="Rectangle 13"/>
          <p:cNvSpPr>
            <a:spLocks/>
          </p:cNvSpPr>
          <p:nvPr/>
        </p:nvSpPr>
        <p:spPr bwMode="auto">
          <a:xfrm rot="445886">
            <a:off x="3220412" y="2227523"/>
            <a:ext cx="830033"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Check</a:t>
            </a:r>
          </a:p>
        </p:txBody>
      </p:sp>
      <p:sp>
        <p:nvSpPr>
          <p:cNvPr id="41" name="Rectangle 19"/>
          <p:cNvSpPr>
            <a:spLocks/>
          </p:cNvSpPr>
          <p:nvPr/>
        </p:nvSpPr>
        <p:spPr bwMode="auto">
          <a:xfrm>
            <a:off x="4259391" y="4472715"/>
            <a:ext cx="464871" cy="276999"/>
          </a:xfrm>
          <a:prstGeom prst="rect">
            <a:avLst/>
          </a:prstGeom>
          <a:noFill/>
          <a:ln w="12700">
            <a:noFill/>
            <a:miter lim="800000"/>
            <a:headEnd/>
            <a:tailEnd/>
          </a:ln>
        </p:spPr>
        <p:txBody>
          <a:bodyPr wrap="none" lIns="0" tIns="0" rIns="0" bIns="0">
            <a:spAutoFit/>
          </a:bodyPr>
          <a:lstStyle/>
          <a:p>
            <a:r>
              <a:rPr lang="en-US" smtClean="0">
                <a:sym typeface="Lucida Grande"/>
              </a:rPr>
              <a:t>Time</a:t>
            </a:r>
            <a:endParaRPr lang="en-US">
              <a:sym typeface="Lucida Grande"/>
            </a:endParaRPr>
          </a:p>
        </p:txBody>
      </p:sp>
      <p:sp>
        <p:nvSpPr>
          <p:cNvPr id="42" name="Rectangle 8"/>
          <p:cNvSpPr>
            <a:spLocks noGrp="1" noChangeArrowheads="1"/>
          </p:cNvSpPr>
          <p:nvPr>
            <p:ph idx="4294967295"/>
          </p:nvPr>
        </p:nvSpPr>
        <p:spPr>
          <a:xfrm>
            <a:off x="455814" y="4828729"/>
            <a:ext cx="8401720" cy="1391915"/>
          </a:xfrm>
          <a:prstGeom prst="rect">
            <a:avLst/>
          </a:prstGeom>
        </p:spPr>
        <p:txBody>
          <a:bodyPr rIns="116994">
            <a:normAutofit/>
          </a:bodyPr>
          <a:lstStyle/>
          <a:p>
            <a:pPr marL="268998" indent="-241093" eaLnBrk="1" hangingPunct="1">
              <a:lnSpc>
                <a:spcPct val="90000"/>
              </a:lnSpc>
            </a:pPr>
            <a:r>
              <a:rPr lang="en-US" sz="2000" noProof="0" smtClean="0">
                <a:ea typeface="ＭＳ Ｐゴシック"/>
                <a:cs typeface="ＭＳ Ｐゴシック"/>
              </a:rPr>
              <a:t>Quality management approach according to W. E. Deming</a:t>
            </a:r>
          </a:p>
          <a:p>
            <a:pPr marL="268998" indent="-241093" eaLnBrk="1" hangingPunct="1">
              <a:lnSpc>
                <a:spcPct val="90000"/>
              </a:lnSpc>
            </a:pPr>
            <a:r>
              <a:rPr lang="en-US" sz="2000" noProof="0" smtClean="0">
                <a:ea typeface="ＭＳ Ｐゴシック"/>
                <a:cs typeface="ＭＳ Ｐゴシック"/>
              </a:rPr>
              <a:t>Key principle: continual improvement</a:t>
            </a:r>
            <a:endParaRPr lang="en-US" sz="2000" noProof="0">
              <a:ea typeface="ＭＳ Ｐゴシック"/>
              <a:cs typeface="ＭＳ Ｐゴシック"/>
            </a:endParaRPr>
          </a:p>
          <a:p>
            <a:pPr marL="268998" indent="-241093" eaLnBrk="1" hangingPunct="1">
              <a:lnSpc>
                <a:spcPct val="90000"/>
              </a:lnSpc>
            </a:pPr>
            <a:r>
              <a:rPr lang="en-US" sz="2000" noProof="0" smtClean="0">
                <a:ea typeface="ＭＳ Ｐゴシック"/>
                <a:cs typeface="ＭＳ Ｐゴシック"/>
              </a:rPr>
              <a:t>Plan-Do-Check-Act can be applied to the whole service management system</a:t>
            </a:r>
          </a:p>
        </p:txBody>
      </p:sp>
    </p:spTree>
    <p:extLst>
      <p:ext uri="{BB962C8B-B14F-4D97-AF65-F5344CB8AC3E}">
        <p14:creationId xmlns:p14="http://schemas.microsoft.com/office/powerpoint/2010/main" val="435440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PDCA applied to the SMS</a:t>
            </a:r>
            <a:endParaRPr lang="en-GB"/>
          </a:p>
        </p:txBody>
      </p:sp>
      <p:sp>
        <p:nvSpPr>
          <p:cNvPr id="3" name="Inhaltsplatzhalter 2"/>
          <p:cNvSpPr>
            <a:spLocks noGrp="1"/>
          </p:cNvSpPr>
          <p:nvPr>
            <p:ph idx="1"/>
          </p:nvPr>
        </p:nvSpPr>
        <p:spPr/>
        <p:txBody>
          <a:bodyPr>
            <a:normAutofit fontScale="77500" lnSpcReduction="20000"/>
          </a:bodyPr>
          <a:lstStyle/>
          <a:p>
            <a:r>
              <a:rPr lang="en-GB"/>
              <a:t>Plan:</a:t>
            </a:r>
          </a:p>
          <a:p>
            <a:pPr lvl="1"/>
            <a:r>
              <a:rPr lang="en-GB" smtClean="0"/>
              <a:t>Define the scope of the SMS</a:t>
            </a:r>
          </a:p>
          <a:p>
            <a:pPr lvl="1"/>
            <a:r>
              <a:rPr lang="en-GB" smtClean="0"/>
              <a:t>Set the timeline </a:t>
            </a:r>
            <a:r>
              <a:rPr lang="en-GB"/>
              <a:t>for implementing service management </a:t>
            </a:r>
            <a:r>
              <a:rPr lang="en-GB" smtClean="0"/>
              <a:t>processes (service management plan)</a:t>
            </a:r>
            <a:endParaRPr lang="en-GB"/>
          </a:p>
          <a:p>
            <a:r>
              <a:rPr lang="en-GB"/>
              <a:t>Do:</a:t>
            </a:r>
          </a:p>
          <a:p>
            <a:pPr lvl="1"/>
            <a:r>
              <a:rPr lang="en-GB"/>
              <a:t>Implement </a:t>
            </a:r>
            <a:r>
              <a:rPr lang="en-GB" smtClean="0"/>
              <a:t>processes as planned</a:t>
            </a:r>
            <a:endParaRPr lang="en-GB"/>
          </a:p>
          <a:p>
            <a:pPr lvl="1"/>
            <a:r>
              <a:rPr lang="en-GB" smtClean="0"/>
              <a:t>Support and enforce practical application of defined processes</a:t>
            </a:r>
            <a:endParaRPr lang="en-GB"/>
          </a:p>
          <a:p>
            <a:r>
              <a:rPr lang="en-GB"/>
              <a:t>Check:</a:t>
            </a:r>
          </a:p>
          <a:p>
            <a:pPr lvl="1"/>
            <a:r>
              <a:rPr lang="en-GB"/>
              <a:t>Monitor key performance indicators (KPIs) to evaluate effectiveness and efficiency</a:t>
            </a:r>
          </a:p>
          <a:p>
            <a:pPr lvl="1"/>
            <a:r>
              <a:rPr lang="en-GB"/>
              <a:t>Perform </a:t>
            </a:r>
            <a:r>
              <a:rPr lang="en-GB" smtClean="0"/>
              <a:t>(internal) </a:t>
            </a:r>
            <a:r>
              <a:rPr lang="en-GB"/>
              <a:t>audits to determine the level of compliance</a:t>
            </a:r>
          </a:p>
          <a:p>
            <a:pPr lvl="1"/>
            <a:r>
              <a:rPr lang="en-GB"/>
              <a:t>Assess the </a:t>
            </a:r>
            <a:r>
              <a:rPr lang="en-GB" smtClean="0"/>
              <a:t>organisational maturity</a:t>
            </a:r>
            <a:endParaRPr lang="en-GB"/>
          </a:p>
          <a:p>
            <a:r>
              <a:rPr lang="en-GB"/>
              <a:t>Act:</a:t>
            </a:r>
          </a:p>
          <a:p>
            <a:pPr lvl="1"/>
            <a:r>
              <a:rPr lang="en-GB"/>
              <a:t>Identify opportunities for improvements</a:t>
            </a:r>
          </a:p>
          <a:p>
            <a:pPr lvl="1"/>
            <a:r>
              <a:rPr lang="en-GB"/>
              <a:t>Prioritize and initiate improvements</a:t>
            </a:r>
          </a:p>
        </p:txBody>
      </p:sp>
      <p:sp>
        <p:nvSpPr>
          <p:cNvPr id="4" name="Foliennummernplatzhalter 3"/>
          <p:cNvSpPr>
            <a:spLocks noGrp="1"/>
          </p:cNvSpPr>
          <p:nvPr>
            <p:ph type="sldNum" sz="quarter" idx="12"/>
          </p:nvPr>
        </p:nvSpPr>
        <p:spPr/>
        <p:txBody>
          <a:bodyPr/>
          <a:lstStyle/>
          <a:p>
            <a:fld id="{43507AEB-23B8-F142-83A3-458C56B10093}" type="slidenum">
              <a:rPr lang="en-US" smtClean="0"/>
              <a:t>39</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11679536"/>
              </p:ext>
            </p:extLst>
          </p:nvPr>
        </p:nvGraphicFramePr>
        <p:xfrm>
          <a:off x="1849267" y="1741784"/>
          <a:ext cx="6694227" cy="243840"/>
        </p:xfrm>
        <a:graphic>
          <a:graphicData uri="http://schemas.openxmlformats.org/drawingml/2006/table">
            <a:tbl>
              <a:tblPr firstRow="1" firstCol="1" bandRow="1"/>
              <a:tblGrid>
                <a:gridCol w="6694227"/>
              </a:tblGrid>
              <a:tr h="115111">
                <a:tc>
                  <a:txBody>
                    <a:bodyPr/>
                    <a:lstStyle/>
                    <a:p>
                      <a:pPr>
                        <a:spcBef>
                          <a:spcPts val="1000"/>
                        </a:spcBef>
                        <a:spcAft>
                          <a:spcPts val="0"/>
                        </a:spcAft>
                      </a:pPr>
                      <a:r>
                        <a:rPr lang="en-GB" sz="1600" smtClean="0">
                          <a:solidFill>
                            <a:srgbClr val="FFFFFF"/>
                          </a:solidFill>
                          <a:effectLst/>
                          <a:latin typeface="Calibri"/>
                          <a:ea typeface="MS Gothic"/>
                          <a:cs typeface="Times New Roman"/>
                        </a:rPr>
                        <a:t>GR3,</a:t>
                      </a:r>
                      <a:r>
                        <a:rPr lang="en-GB" sz="1600" baseline="0" smtClean="0">
                          <a:solidFill>
                            <a:srgbClr val="FFFFFF"/>
                          </a:solidFill>
                          <a:effectLst/>
                          <a:latin typeface="Calibri"/>
                          <a:ea typeface="MS Gothic"/>
                          <a:cs typeface="Times New Roman"/>
                        </a:rPr>
                        <a:t> GR4</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943649295"/>
              </p:ext>
            </p:extLst>
          </p:nvPr>
        </p:nvGraphicFramePr>
        <p:xfrm>
          <a:off x="1849267" y="2904118"/>
          <a:ext cx="6694227" cy="243840"/>
        </p:xfrm>
        <a:graphic>
          <a:graphicData uri="http://schemas.openxmlformats.org/drawingml/2006/table">
            <a:tbl>
              <a:tblPr firstRow="1" firstCol="1" bandRow="1"/>
              <a:tblGrid>
                <a:gridCol w="6694227"/>
              </a:tblGrid>
              <a:tr h="115111">
                <a:tc>
                  <a:txBody>
                    <a:bodyPr/>
                    <a:lstStyle/>
                    <a:p>
                      <a:pPr>
                        <a:spcBef>
                          <a:spcPts val="1000"/>
                        </a:spcBef>
                        <a:spcAft>
                          <a:spcPts val="0"/>
                        </a:spcAft>
                      </a:pPr>
                      <a:r>
                        <a:rPr lang="en-GB" sz="1600" smtClean="0">
                          <a:solidFill>
                            <a:srgbClr val="FFFFFF"/>
                          </a:solidFill>
                          <a:effectLst/>
                          <a:latin typeface="Calibri"/>
                          <a:ea typeface="MS Gothic"/>
                          <a:cs typeface="Times New Roman"/>
                        </a:rPr>
                        <a:t>GR5</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970775082"/>
              </p:ext>
            </p:extLst>
          </p:nvPr>
        </p:nvGraphicFramePr>
        <p:xfrm>
          <a:off x="1849267" y="3779849"/>
          <a:ext cx="6694227" cy="243840"/>
        </p:xfrm>
        <a:graphic>
          <a:graphicData uri="http://schemas.openxmlformats.org/drawingml/2006/table">
            <a:tbl>
              <a:tblPr firstRow="1" firstCol="1" bandRow="1"/>
              <a:tblGrid>
                <a:gridCol w="6694227"/>
              </a:tblGrid>
              <a:tr h="115111">
                <a:tc>
                  <a:txBody>
                    <a:bodyPr/>
                    <a:lstStyle/>
                    <a:p>
                      <a:pPr>
                        <a:spcBef>
                          <a:spcPts val="1000"/>
                        </a:spcBef>
                        <a:spcAft>
                          <a:spcPts val="0"/>
                        </a:spcAft>
                      </a:pPr>
                      <a:r>
                        <a:rPr lang="en-GB" sz="1600" smtClean="0">
                          <a:solidFill>
                            <a:srgbClr val="FFFFFF"/>
                          </a:solidFill>
                          <a:effectLst/>
                          <a:latin typeface="Calibri"/>
                          <a:ea typeface="MS Gothic"/>
                          <a:cs typeface="Times New Roman"/>
                        </a:rPr>
                        <a:t>GR6</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968127492"/>
              </p:ext>
            </p:extLst>
          </p:nvPr>
        </p:nvGraphicFramePr>
        <p:xfrm>
          <a:off x="1849267" y="5215148"/>
          <a:ext cx="6694227" cy="243840"/>
        </p:xfrm>
        <a:graphic>
          <a:graphicData uri="http://schemas.openxmlformats.org/drawingml/2006/table">
            <a:tbl>
              <a:tblPr firstRow="1" firstCol="1" bandRow="1"/>
              <a:tblGrid>
                <a:gridCol w="6694227"/>
              </a:tblGrid>
              <a:tr h="115111">
                <a:tc>
                  <a:txBody>
                    <a:bodyPr/>
                    <a:lstStyle/>
                    <a:p>
                      <a:pPr>
                        <a:spcBef>
                          <a:spcPts val="1000"/>
                        </a:spcBef>
                        <a:spcAft>
                          <a:spcPts val="0"/>
                        </a:spcAft>
                      </a:pPr>
                      <a:r>
                        <a:rPr lang="en-GB" sz="1600" smtClean="0">
                          <a:solidFill>
                            <a:srgbClr val="FFFFFF"/>
                          </a:solidFill>
                          <a:effectLst/>
                          <a:latin typeface="Calibri"/>
                          <a:ea typeface="MS Gothic"/>
                          <a:cs typeface="Times New Roman"/>
                        </a:rPr>
                        <a:t>GR7</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bl>
          </a:graphicData>
        </a:graphic>
      </p:graphicFrame>
    </p:spTree>
    <p:extLst>
      <p:ext uri="{BB962C8B-B14F-4D97-AF65-F5344CB8AC3E}">
        <p14:creationId xmlns:p14="http://schemas.microsoft.com/office/powerpoint/2010/main" val="2522244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noProof="0" err="1" smtClean="0"/>
              <a:t>FitSM</a:t>
            </a:r>
            <a:r>
              <a:rPr lang="en-US" noProof="0" smtClean="0"/>
              <a:t> Foundation exam</a:t>
            </a:r>
            <a:endParaRPr lang="en-US" noProof="0"/>
          </a:p>
        </p:txBody>
      </p:sp>
      <p:sp>
        <p:nvSpPr>
          <p:cNvPr id="56322" name="Rectangle 3"/>
          <p:cNvSpPr>
            <a:spLocks noGrp="1" noChangeArrowheads="1"/>
          </p:cNvSpPr>
          <p:nvPr>
            <p:ph idx="1"/>
          </p:nvPr>
        </p:nvSpPr>
        <p:spPr>
          <a:prstGeom prst="rect">
            <a:avLst/>
          </a:prstGeom>
        </p:spPr>
        <p:txBody>
          <a:bodyPr>
            <a:normAutofit/>
          </a:bodyPr>
          <a:lstStyle/>
          <a:p>
            <a:r>
              <a:rPr lang="en-GB" noProof="0" dirty="0" smtClean="0"/>
              <a:t>At the end of this training</a:t>
            </a:r>
          </a:p>
          <a:p>
            <a:r>
              <a:rPr lang="en-GB" noProof="0" dirty="0" smtClean="0"/>
              <a:t>Closed book, i.e. no aids are allowed</a:t>
            </a:r>
          </a:p>
          <a:p>
            <a:r>
              <a:rPr lang="en-GB" noProof="0" dirty="0" smtClean="0"/>
              <a:t>Duration: 30 minutes</a:t>
            </a:r>
          </a:p>
          <a:p>
            <a:r>
              <a:rPr lang="en-GB" noProof="0" dirty="0" smtClean="0"/>
              <a:t>20 multiple</a:t>
            </a:r>
            <a:r>
              <a:rPr lang="en-GB" dirty="0" smtClean="0"/>
              <a:t> </a:t>
            </a:r>
            <a:r>
              <a:rPr lang="en-GB" noProof="0" dirty="0" smtClean="0"/>
              <a:t>choice questions:</a:t>
            </a:r>
          </a:p>
          <a:p>
            <a:pPr lvl="1"/>
            <a:r>
              <a:rPr lang="en-GB" noProof="0" dirty="0" smtClean="0"/>
              <a:t>Four possible answers for each question: A, B, C or D</a:t>
            </a:r>
          </a:p>
          <a:p>
            <a:pPr lvl="1"/>
            <a:r>
              <a:rPr lang="en-GB" noProof="0" dirty="0" smtClean="0"/>
              <a:t>One correct answer per question</a:t>
            </a:r>
          </a:p>
          <a:p>
            <a:r>
              <a:rPr lang="en-GB" noProof="0" dirty="0" smtClean="0"/>
              <a:t>At least 65% correct answers (13 of 20) are required to pass the examination</a:t>
            </a:r>
          </a:p>
        </p:txBody>
      </p:sp>
      <p:sp>
        <p:nvSpPr>
          <p:cNvPr id="2" name="Foliennummernplatzhalter 1"/>
          <p:cNvSpPr>
            <a:spLocks noGrp="1"/>
          </p:cNvSpPr>
          <p:nvPr>
            <p:ph type="sldNum" sz="quarter" idx="12"/>
          </p:nvPr>
        </p:nvSpPr>
        <p:spPr/>
        <p:txBody>
          <a:bodyPr/>
          <a:lstStyle/>
          <a:p>
            <a:fld id="{43507AEB-23B8-F142-83A3-458C56B10093}" type="slidenum">
              <a:rPr lang="en-US" smtClean="0"/>
              <a:t>4</a:t>
            </a:fld>
            <a:endParaRPr lang="en-US"/>
          </a:p>
        </p:txBody>
      </p:sp>
    </p:spTree>
    <p:extLst>
      <p:ext uri="{BB962C8B-B14F-4D97-AF65-F5344CB8AC3E}">
        <p14:creationId xmlns:p14="http://schemas.microsoft.com/office/powerpoint/2010/main" val="39150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812143"/>
            <a:ext cx="8229600" cy="1687285"/>
          </a:xfrm>
        </p:spPr>
        <p:txBody>
          <a:bodyPr>
            <a:normAutofit/>
          </a:bodyPr>
          <a:lstStyle/>
          <a:p>
            <a:pPr marL="0" indent="0" algn="ctr">
              <a:buNone/>
            </a:pPr>
            <a:r>
              <a:rPr lang="en-GB" b="1" i="1" smtClean="0">
                <a:solidFill>
                  <a:schemeClr val="accent1">
                    <a:lumMod val="75000"/>
                  </a:schemeClr>
                </a:solidFill>
              </a:rPr>
              <a:t>Some Sample Exam Questions?</a:t>
            </a:r>
            <a:endParaRPr lang="en-GB" b="1" i="1">
              <a:solidFill>
                <a:schemeClr val="accent1">
                  <a:lumMod val="75000"/>
                </a:schemeClr>
              </a:solidFill>
            </a:endParaRPr>
          </a:p>
        </p:txBody>
      </p:sp>
      <p:sp>
        <p:nvSpPr>
          <p:cNvPr id="4" name="Foliennummernplatzhalter 3"/>
          <p:cNvSpPr>
            <a:spLocks noGrp="1"/>
          </p:cNvSpPr>
          <p:nvPr>
            <p:ph type="sldNum" sz="quarter" idx="12"/>
          </p:nvPr>
        </p:nvSpPr>
        <p:spPr/>
        <p:txBody>
          <a:bodyPr/>
          <a:lstStyle/>
          <a:p>
            <a:fld id="{43507AEB-23B8-F142-83A3-458C56B10093}" type="slidenum">
              <a:rPr lang="en-US" smtClean="0"/>
              <a:t>40</a:t>
            </a:fld>
            <a:endParaRPr lang="en-US"/>
          </a:p>
        </p:txBody>
      </p:sp>
    </p:spTree>
    <p:extLst>
      <p:ext uri="{BB962C8B-B14F-4D97-AF65-F5344CB8AC3E}">
        <p14:creationId xmlns:p14="http://schemas.microsoft.com/office/powerpoint/2010/main" val="319674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Which of the following best describes a process? </a:t>
            </a:r>
          </a:p>
          <a:p>
            <a:pPr marL="514350" indent="-514350">
              <a:buAutoNum type="alphaLcParenR"/>
            </a:pPr>
            <a:r>
              <a:rPr lang="en-US" sz="2400"/>
              <a:t>A documented agreement between a customer and a service provider</a:t>
            </a:r>
          </a:p>
          <a:p>
            <a:pPr marL="514350" indent="-514350">
              <a:buAutoNum type="alphaLcParenR"/>
            </a:pPr>
            <a:r>
              <a:rPr lang="en-US" sz="2400"/>
              <a:t>A structured set of activities to transform inputs to outputs</a:t>
            </a:r>
          </a:p>
          <a:p>
            <a:pPr marL="514350" indent="-514350">
              <a:buAutoNum type="alphaLcParenR"/>
            </a:pPr>
            <a:r>
              <a:rPr lang="en-US" sz="2400"/>
              <a:t>A documented set of intentions, expectations, goals, rules and requirements</a:t>
            </a:r>
          </a:p>
          <a:p>
            <a:pPr marL="514350" indent="-514350">
              <a:buAutoNum type="alphaLcParenR"/>
            </a:pPr>
            <a:r>
              <a:rPr lang="en-US" sz="2400"/>
              <a:t>Detailed working instructions</a:t>
            </a:r>
          </a:p>
        </p:txBody>
      </p:sp>
      <p:sp>
        <p:nvSpPr>
          <p:cNvPr id="2" name="Foliennummernplatzhalter 1"/>
          <p:cNvSpPr>
            <a:spLocks noGrp="1"/>
          </p:cNvSpPr>
          <p:nvPr>
            <p:ph type="sldNum" sz="quarter" idx="12"/>
          </p:nvPr>
        </p:nvSpPr>
        <p:spPr/>
        <p:txBody>
          <a:bodyPr/>
          <a:lstStyle/>
          <a:p>
            <a:fld id="{43507AEB-23B8-F142-83A3-458C56B10093}" type="slidenum">
              <a:rPr lang="en-US" smtClean="0"/>
              <a:t>41</a:t>
            </a:fld>
            <a:endParaRPr lang="en-US"/>
          </a:p>
        </p:txBody>
      </p:sp>
    </p:spTree>
    <p:extLst>
      <p:ext uri="{BB962C8B-B14F-4D97-AF65-F5344CB8AC3E}">
        <p14:creationId xmlns:p14="http://schemas.microsoft.com/office/powerpoint/2010/main" val="191835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should the Deming cycle be used for?</a:t>
            </a:r>
          </a:p>
          <a:p>
            <a:pPr marL="514350" indent="-514350">
              <a:buAutoNum type="alphaLcParenR"/>
            </a:pPr>
            <a:r>
              <a:rPr lang="en-US" sz="2400"/>
              <a:t>As a model for continual </a:t>
            </a:r>
            <a:r>
              <a:rPr lang="en-US" sz="2400" smtClean="0"/>
              <a:t>improvement</a:t>
            </a:r>
          </a:p>
          <a:p>
            <a:pPr marL="514350" indent="-514350">
              <a:buAutoNum type="alphaLcParenR"/>
            </a:pPr>
            <a:r>
              <a:rPr lang="en-US" sz="2400"/>
              <a:t>As a template for defining a service portfolio</a:t>
            </a:r>
          </a:p>
          <a:p>
            <a:pPr marL="514350" indent="-514350">
              <a:buAutoNum type="alphaLcParenR"/>
            </a:pPr>
            <a:r>
              <a:rPr lang="en-US" sz="2400"/>
              <a:t>As a model for incident root cause analysis</a:t>
            </a:r>
          </a:p>
          <a:p>
            <a:pPr marL="514350" indent="-514350">
              <a:buAutoNum type="alphaLcParenR"/>
            </a:pPr>
            <a:r>
              <a:rPr lang="en-US" sz="2400"/>
              <a:t>As a model to calculate the costs of service </a:t>
            </a:r>
            <a:r>
              <a:rPr lang="en-US" sz="2400" smtClean="0"/>
              <a:t>operations</a:t>
            </a:r>
            <a:endParaRPr lang="en-US" sz="2400"/>
          </a:p>
        </p:txBody>
      </p:sp>
      <p:sp>
        <p:nvSpPr>
          <p:cNvPr id="2" name="Foliennummernplatzhalter 1"/>
          <p:cNvSpPr>
            <a:spLocks noGrp="1"/>
          </p:cNvSpPr>
          <p:nvPr>
            <p:ph type="sldNum" sz="quarter" idx="12"/>
          </p:nvPr>
        </p:nvSpPr>
        <p:spPr/>
        <p:txBody>
          <a:bodyPr/>
          <a:lstStyle/>
          <a:p>
            <a:fld id="{43507AEB-23B8-F142-83A3-458C56B10093}" type="slidenum">
              <a:rPr lang="en-US" smtClean="0"/>
              <a:t>42</a:t>
            </a:fld>
            <a:endParaRPr lang="en-US"/>
          </a:p>
        </p:txBody>
      </p:sp>
    </p:spTree>
    <p:extLst>
      <p:ext uri="{BB962C8B-B14F-4D97-AF65-F5344CB8AC3E}">
        <p14:creationId xmlns:p14="http://schemas.microsoft.com/office/powerpoint/2010/main" val="149855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is the most important motivation for a service management system (SMS)?</a:t>
            </a:r>
          </a:p>
          <a:p>
            <a:pPr marL="514350" indent="-514350">
              <a:buAutoNum type="alphaLcParenR"/>
            </a:pPr>
            <a:r>
              <a:rPr lang="en-US" sz="2400"/>
              <a:t>To minimize the cost of service delivery</a:t>
            </a:r>
          </a:p>
          <a:p>
            <a:pPr marL="514350" indent="-514350">
              <a:buAutoNum type="alphaLcParenR"/>
            </a:pPr>
            <a:r>
              <a:rPr lang="en-US" sz="2400"/>
              <a:t>To achieve the maximum level of service quality and availability</a:t>
            </a:r>
          </a:p>
          <a:p>
            <a:pPr marL="514350" indent="-514350">
              <a:buAutoNum type="alphaLcParenR"/>
            </a:pPr>
            <a:r>
              <a:rPr lang="en-US" sz="2400"/>
              <a:t>To define as many metrics as possible to ensure detailed control</a:t>
            </a:r>
          </a:p>
          <a:p>
            <a:pPr marL="514350" indent="-514350">
              <a:buAutoNum type="alphaLcParenR"/>
            </a:pPr>
            <a:r>
              <a:rPr lang="en-US" sz="2400" smtClean="0"/>
              <a:t>To </a:t>
            </a:r>
            <a:r>
              <a:rPr lang="en-US" sz="2400"/>
              <a:t>establish processes that contribute to delivering value </a:t>
            </a:r>
            <a:r>
              <a:rPr lang="en-US" sz="2400" smtClean="0"/>
              <a:t>for customers </a:t>
            </a:r>
            <a:r>
              <a:rPr lang="en-US" sz="2400"/>
              <a:t>through </a:t>
            </a:r>
            <a:r>
              <a:rPr lang="en-US" sz="2400" smtClean="0"/>
              <a:t>services</a:t>
            </a:r>
            <a:endParaRPr lang="en-US" sz="2400"/>
          </a:p>
        </p:txBody>
      </p:sp>
      <p:sp>
        <p:nvSpPr>
          <p:cNvPr id="2" name="Foliennummernplatzhalter 1"/>
          <p:cNvSpPr>
            <a:spLocks noGrp="1"/>
          </p:cNvSpPr>
          <p:nvPr>
            <p:ph type="sldNum" sz="quarter" idx="12"/>
          </p:nvPr>
        </p:nvSpPr>
        <p:spPr/>
        <p:txBody>
          <a:bodyPr/>
          <a:lstStyle/>
          <a:p>
            <a:fld id="{43507AEB-23B8-F142-83A3-458C56B10093}" type="slidenum">
              <a:rPr lang="en-US" smtClean="0"/>
              <a:t>43</a:t>
            </a:fld>
            <a:endParaRPr lang="en-US"/>
          </a:p>
        </p:txBody>
      </p:sp>
    </p:spTree>
    <p:extLst>
      <p:ext uri="{BB962C8B-B14F-4D97-AF65-F5344CB8AC3E}">
        <p14:creationId xmlns:p14="http://schemas.microsoft.com/office/powerpoint/2010/main" val="153145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pPr/>
              <a:t>44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948" y="1648862"/>
            <a:ext cx="1999684" cy="1999684"/>
          </a:xfrm>
          <a:prstGeom prst="rect">
            <a:avLst/>
          </a:prstGeom>
        </p:spPr>
      </p:pic>
    </p:spTree>
    <p:extLst>
      <p:ext uri="{BB962C8B-B14F-4D97-AF65-F5344CB8AC3E}">
        <p14:creationId xmlns:p14="http://schemas.microsoft.com/office/powerpoint/2010/main" val="1988578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mtClean="0"/>
              <a:t>IT Service </a:t>
            </a:r>
            <a:r>
              <a:rPr lang="en-US" b="1"/>
              <a:t>Management – </a:t>
            </a:r>
            <a:r>
              <a:rPr lang="en-US" b="1" smtClean="0"/>
              <a:t>Processes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45</a:t>
            </a:fld>
            <a:endParaRPr lang="en-US"/>
          </a:p>
        </p:txBody>
      </p:sp>
    </p:spTree>
    <p:extLst>
      <p:ext uri="{BB962C8B-B14F-4D97-AF65-F5344CB8AC3E}">
        <p14:creationId xmlns:p14="http://schemas.microsoft.com/office/powerpoint/2010/main" val="3698594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Service Portfolio Management (SPM)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46</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4076950" cy="369332"/>
          </a:xfrm>
          <a:prstGeom prst="rect">
            <a:avLst/>
          </a:prstGeom>
        </p:spPr>
        <p:txBody>
          <a:bodyPr wrap="none">
            <a:spAutoFit/>
          </a:bodyPr>
          <a:lstStyle/>
          <a:p>
            <a:r>
              <a:rPr lang="en-US"/>
              <a:t>To define and maintain a service portfolio</a:t>
            </a:r>
            <a:endParaRPr lang="de-DE"/>
          </a:p>
        </p:txBody>
      </p:sp>
    </p:spTree>
    <p:extLst>
      <p:ext uri="{BB962C8B-B14F-4D97-AF65-F5344CB8AC3E}">
        <p14:creationId xmlns:p14="http://schemas.microsoft.com/office/powerpoint/2010/main" val="4171571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mtClean="0"/>
              <a:t>SPM: Important terms</a:t>
            </a:r>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47</a:t>
            </a:fld>
            <a:endParaRPr lang="en-US"/>
          </a:p>
        </p:txBody>
      </p:sp>
      <p:graphicFrame>
        <p:nvGraphicFramePr>
          <p:cNvPr id="8" name="Tabelle 7"/>
          <p:cNvGraphicFramePr>
            <a:graphicFrameLocks noGrp="1"/>
          </p:cNvGraphicFramePr>
          <p:nvPr>
            <p:extLst>
              <p:ext uri="{D42A27DB-BD31-4B8C-83A1-F6EECF244321}">
                <p14:modId xmlns:p14="http://schemas.microsoft.com/office/powerpoint/2010/main" val="3101139870"/>
              </p:ext>
            </p:extLst>
          </p:nvPr>
        </p:nvGraphicFramePr>
        <p:xfrm>
          <a:off x="457200" y="1696598"/>
          <a:ext cx="8229600" cy="1146284"/>
        </p:xfrm>
        <a:graphic>
          <a:graphicData uri="http://schemas.openxmlformats.org/drawingml/2006/table">
            <a:tbl>
              <a:tblPr firstRow="1" firstCol="1" bandRow="1">
                <a:tableStyleId>{B301B821-A1FF-4177-AEE7-76D212191A09}</a:tableStyleId>
              </a:tblPr>
              <a:tblGrid>
                <a:gridCol w="8229600"/>
              </a:tblGrid>
              <a:tr h="195565">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9329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Service portfolio:</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effectLst/>
                          <a:latin typeface="+mn-lt"/>
                          <a:ea typeface="+mn-ea"/>
                          <a:cs typeface="+mn-cs"/>
                        </a:rPr>
                        <a:t>Internal list that details all the </a:t>
                      </a:r>
                      <a:r>
                        <a:rPr lang="en-US" sz="1800" b="0" i="1" kern="1200" dirty="0" smtClean="0">
                          <a:solidFill>
                            <a:schemeClr val="tx1"/>
                          </a:solidFill>
                          <a:effectLst/>
                          <a:latin typeface="+mn-lt"/>
                          <a:ea typeface="+mn-ea"/>
                          <a:cs typeface="+mn-cs"/>
                        </a:rPr>
                        <a:t>services</a:t>
                      </a:r>
                      <a:r>
                        <a:rPr lang="en-US" sz="1800" b="0" kern="1200" dirty="0" smtClean="0">
                          <a:solidFill>
                            <a:schemeClr val="tx1"/>
                          </a:solidFill>
                          <a:effectLst/>
                          <a:latin typeface="+mn-lt"/>
                          <a:ea typeface="+mn-ea"/>
                          <a:cs typeface="+mn-cs"/>
                        </a:rPr>
                        <a:t> offered by a </a:t>
                      </a:r>
                      <a:r>
                        <a:rPr lang="en-US" sz="1800" b="0" i="1" kern="1200" dirty="0" smtClean="0">
                          <a:solidFill>
                            <a:schemeClr val="tx1"/>
                          </a:solidFill>
                          <a:effectLst/>
                          <a:latin typeface="+mn-lt"/>
                          <a:ea typeface="+mn-ea"/>
                          <a:cs typeface="+mn-cs"/>
                        </a:rPr>
                        <a:t>service provider</a:t>
                      </a:r>
                      <a:r>
                        <a:rPr lang="en-US" sz="1800" b="0" kern="1200" dirty="0" smtClean="0">
                          <a:solidFill>
                            <a:schemeClr val="tx1"/>
                          </a:solidFill>
                          <a:effectLst/>
                          <a:latin typeface="+mn-lt"/>
                          <a:ea typeface="+mn-ea"/>
                          <a:cs typeface="+mn-cs"/>
                        </a:rPr>
                        <a:t>, including those in preparation, live and discontinued</a:t>
                      </a:r>
                      <a:endParaRPr lang="en-GB" sz="1800" b="0" kern="1200" dirty="0" smtClean="0">
                        <a:solidFill>
                          <a:schemeClr val="tx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698983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SPM: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48</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450877839"/>
              </p:ext>
            </p:extLst>
          </p:nvPr>
        </p:nvGraphicFramePr>
        <p:xfrm>
          <a:off x="457200" y="1696598"/>
          <a:ext cx="8229600" cy="2776871"/>
        </p:xfrm>
        <a:graphic>
          <a:graphicData uri="http://schemas.openxmlformats.org/drawingml/2006/table">
            <a:tbl>
              <a:tblPr firstRow="1" firstCol="1" bandRow="1"/>
              <a:tblGrid>
                <a:gridCol w="8229600"/>
              </a:tblGrid>
              <a:tr h="251079">
                <a:tc>
                  <a:txBody>
                    <a:bodyPr/>
                    <a:lstStyle/>
                    <a:p>
                      <a:pPr>
                        <a:spcBef>
                          <a:spcPts val="1000"/>
                        </a:spcBef>
                        <a:spcAft>
                          <a:spcPts val="0"/>
                        </a:spcAft>
                      </a:pPr>
                      <a:r>
                        <a:rPr lang="en-GB" sz="1600" smtClean="0">
                          <a:solidFill>
                            <a:srgbClr val="FFFFFF"/>
                          </a:solidFill>
                          <a:effectLst/>
                          <a:latin typeface="Calibri"/>
                          <a:ea typeface="MS Gothic"/>
                          <a:cs typeface="Times New Roman"/>
                        </a:rPr>
                        <a:t>PR1 Service Portfolio Management (SPM)</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282464">
                <a:tc>
                  <a:txBody>
                    <a:bodyPr/>
                    <a:lstStyle/>
                    <a:p>
                      <a:pPr>
                        <a:spcAft>
                          <a:spcPts val="0"/>
                        </a:spcAft>
                        <a:tabLst>
                          <a:tab pos="3261360" algn="l"/>
                        </a:tabLst>
                      </a:pPr>
                      <a:r>
                        <a:rPr lang="en-GB" sz="1800" cap="all" smtClean="0">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1443703">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PR1.1 A service portfolio shall be maintained. All services shall be specified as part of the service portfolio.</a:t>
                      </a:r>
                    </a:p>
                    <a:p>
                      <a:pPr marL="342900" lvl="0" indent="-342900">
                        <a:lnSpc>
                          <a:spcPct val="115000"/>
                        </a:lnSpc>
                        <a:spcAft>
                          <a:spcPts val="0"/>
                        </a:spcAft>
                        <a:buFont typeface="Symbol"/>
                        <a:buChar char=""/>
                      </a:pPr>
                      <a:r>
                        <a:rPr lang="en-US" sz="1600" smtClean="0">
                          <a:effectLst/>
                          <a:latin typeface="+mn-lt"/>
                          <a:ea typeface="MS Mincho"/>
                          <a:cs typeface="Times New Roman"/>
                        </a:rPr>
                        <a:t>PR1.2 Design and transition of new or changed services shall be planned. </a:t>
                      </a:r>
                    </a:p>
                    <a:p>
                      <a:pPr marL="342900" lvl="0" indent="-342900">
                        <a:lnSpc>
                          <a:spcPct val="115000"/>
                        </a:lnSpc>
                        <a:spcAft>
                          <a:spcPts val="0"/>
                        </a:spcAft>
                        <a:buFont typeface="Symbol"/>
                        <a:buChar char=""/>
                      </a:pPr>
                      <a:r>
                        <a:rPr lang="en-US" sz="1600" smtClean="0">
                          <a:effectLst/>
                          <a:latin typeface="+mn-lt"/>
                          <a:ea typeface="MS Mincho"/>
                          <a:cs typeface="Times New Roman"/>
                        </a:rPr>
                        <a:t>PR1.3 Plans for the design and transition of new or changed services shall consider timescales, responsibilities, new or changed technology, communication and service acceptance criteria.</a:t>
                      </a:r>
                    </a:p>
                    <a:p>
                      <a:pPr marL="342900" lvl="0" indent="-342900">
                        <a:lnSpc>
                          <a:spcPct val="115000"/>
                        </a:lnSpc>
                        <a:spcAft>
                          <a:spcPts val="0"/>
                        </a:spcAft>
                        <a:buFont typeface="Symbol"/>
                        <a:buChar char=""/>
                      </a:pPr>
                      <a:r>
                        <a:rPr lang="en-US" sz="1600" smtClean="0">
                          <a:effectLst/>
                          <a:latin typeface="+mn-lt"/>
                          <a:ea typeface="MS Mincho"/>
                          <a:cs typeface="Times New Roman"/>
                        </a:rPr>
                        <a:t>PR1.4 The </a:t>
                      </a:r>
                      <a:r>
                        <a:rPr lang="en-US" sz="1600" err="1" smtClean="0">
                          <a:effectLst/>
                          <a:latin typeface="+mn-lt"/>
                          <a:ea typeface="MS Mincho"/>
                          <a:cs typeface="Times New Roman"/>
                        </a:rPr>
                        <a:t>organisational</a:t>
                      </a:r>
                      <a:r>
                        <a:rPr lang="en-US" sz="1600" smtClean="0">
                          <a:effectLst/>
                          <a:latin typeface="+mn-lt"/>
                          <a:ea typeface="MS Mincho"/>
                          <a:cs typeface="Times New Roman"/>
                        </a:rPr>
                        <a:t> structure supporting the delivery of services shall be identified, including a potential federation structure as well as contact points for all parties involved.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289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SPM: Summary</a:t>
            </a:r>
            <a:endParaRPr lang="en-US" noProof="0"/>
          </a:p>
        </p:txBody>
      </p:sp>
      <p:sp>
        <p:nvSpPr>
          <p:cNvPr id="3" name="Inhaltsplatzhalter 2"/>
          <p:cNvSpPr>
            <a:spLocks noGrp="1"/>
          </p:cNvSpPr>
          <p:nvPr>
            <p:ph idx="1"/>
          </p:nvPr>
        </p:nvSpPr>
        <p:spPr/>
        <p:txBody>
          <a:bodyPr/>
          <a:lstStyle/>
          <a:p>
            <a:r>
              <a:rPr lang="en-GB" smtClean="0"/>
              <a:t>3 things to remember:</a:t>
            </a:r>
          </a:p>
          <a:p>
            <a:pPr lvl="1"/>
            <a:r>
              <a:rPr lang="en-GB" smtClean="0"/>
              <a:t>The service portfolio lists and defines the services that a service provider offers or plans to offer in the future.</a:t>
            </a:r>
          </a:p>
          <a:p>
            <a:pPr lvl="1"/>
            <a:r>
              <a:rPr lang="en-GB" smtClean="0"/>
              <a:t>The service portfolio is an "internal tool" for the service provider.</a:t>
            </a:r>
          </a:p>
          <a:p>
            <a:pPr lvl="1"/>
            <a:r>
              <a:rPr lang="en-GB" smtClean="0"/>
              <a:t>The service portfolio is the basis for the service catalogue</a:t>
            </a:r>
            <a:r>
              <a:rPr lang="en-GB"/>
              <a:t>.</a:t>
            </a:r>
            <a:endParaRPr lang="en-GB" smtClean="0"/>
          </a:p>
        </p:txBody>
      </p:sp>
      <p:sp>
        <p:nvSpPr>
          <p:cNvPr id="4" name="Foliennummernplatzhalter 3"/>
          <p:cNvSpPr>
            <a:spLocks noGrp="1"/>
          </p:cNvSpPr>
          <p:nvPr>
            <p:ph type="sldNum" sz="quarter" idx="12"/>
          </p:nvPr>
        </p:nvSpPr>
        <p:spPr/>
        <p:txBody>
          <a:bodyPr/>
          <a:lstStyle/>
          <a:p>
            <a:fld id="{43507AEB-23B8-F142-83A3-458C56B10093}" type="slidenum">
              <a:rPr lang="en-US" smtClean="0"/>
              <a:t>49</a:t>
            </a:fld>
            <a:endParaRPr lang="en-US"/>
          </a:p>
        </p:txBody>
      </p:sp>
      <p:sp>
        <p:nvSpPr>
          <p:cNvPr id="5" name="Gefaltete Ecke 4"/>
          <p:cNvSpPr/>
          <p:nvPr/>
        </p:nvSpPr>
        <p:spPr>
          <a:xfrm>
            <a:off x="4719953" y="4685212"/>
            <a:ext cx="1222872" cy="1487277"/>
          </a:xfrm>
          <a:prstGeom prst="foldedCorne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smtClean="0">
                <a:solidFill>
                  <a:schemeClr val="tx1"/>
                </a:solidFill>
              </a:rPr>
              <a:t>Service catalogue</a:t>
            </a:r>
          </a:p>
        </p:txBody>
      </p:sp>
      <p:sp>
        <p:nvSpPr>
          <p:cNvPr id="7" name="Zylinder 6"/>
          <p:cNvSpPr/>
          <p:nvPr/>
        </p:nvSpPr>
        <p:spPr>
          <a:xfrm>
            <a:off x="1910674" y="4446209"/>
            <a:ext cx="1746913" cy="1965278"/>
          </a:xfrm>
          <a:prstGeom prst="can">
            <a:avLst>
              <a:gd name="adj" fmla="val 18965"/>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smtClean="0">
              <a:solidFill>
                <a:schemeClr val="tx1"/>
              </a:solidFill>
            </a:endParaRPr>
          </a:p>
        </p:txBody>
      </p:sp>
      <p:sp>
        <p:nvSpPr>
          <p:cNvPr id="8" name="Rectangle 76"/>
          <p:cNvSpPr>
            <a:spLocks/>
          </p:cNvSpPr>
          <p:nvPr/>
        </p:nvSpPr>
        <p:spPr bwMode="auto">
          <a:xfrm>
            <a:off x="2238861" y="5151851"/>
            <a:ext cx="1090538" cy="553998"/>
          </a:xfrm>
          <a:prstGeom prst="rect">
            <a:avLst/>
          </a:prstGeom>
          <a:noFill/>
          <a:ln w="12700">
            <a:noFill/>
            <a:miter lim="800000"/>
            <a:headEnd/>
            <a:tailEnd/>
          </a:ln>
        </p:spPr>
        <p:txBody>
          <a:bodyPr lIns="0" tIns="0" rIns="40638" bIns="0">
            <a:spAutoFit/>
          </a:bodyPr>
          <a:lstStyle/>
          <a:p>
            <a:pPr marL="40182" algn="ctr"/>
            <a:r>
              <a:rPr lang="en-US" b="1" smtClean="0">
                <a:latin typeface="+mj-lt"/>
                <a:sym typeface="Arial" charset="0"/>
              </a:rPr>
              <a:t>Service portfolio</a:t>
            </a:r>
            <a:endParaRPr lang="en-US" b="1">
              <a:latin typeface="+mj-lt"/>
              <a:sym typeface="Arial" charset="0"/>
            </a:endParaRPr>
          </a:p>
        </p:txBody>
      </p:sp>
      <p:pic>
        <p:nvPicPr>
          <p:cNvPr id="9" name="Picture 109" descr="m1"/>
          <p:cNvPicPr>
            <a:picLocks noChangeAspect="1" noChangeArrowheads="1"/>
          </p:cNvPicPr>
          <p:nvPr/>
        </p:nvPicPr>
        <p:blipFill>
          <a:blip r:embed="rId3"/>
          <a:srcRect/>
          <a:stretch>
            <a:fillRect/>
          </a:stretch>
        </p:blipFill>
        <p:spPr bwMode="auto">
          <a:xfrm>
            <a:off x="6984775" y="5080537"/>
            <a:ext cx="500945" cy="696626"/>
          </a:xfrm>
          <a:prstGeom prst="rect">
            <a:avLst/>
          </a:prstGeom>
          <a:noFill/>
          <a:ln w="9525">
            <a:noFill/>
            <a:miter lim="800000"/>
            <a:headEnd/>
            <a:tailEnd/>
          </a:ln>
        </p:spPr>
      </p:pic>
      <p:sp>
        <p:nvSpPr>
          <p:cNvPr id="10" name="Rectangle 76"/>
          <p:cNvSpPr>
            <a:spLocks/>
          </p:cNvSpPr>
          <p:nvPr/>
        </p:nvSpPr>
        <p:spPr bwMode="auto">
          <a:xfrm>
            <a:off x="6689978" y="5814820"/>
            <a:ext cx="1090538" cy="276999"/>
          </a:xfrm>
          <a:prstGeom prst="rect">
            <a:avLst/>
          </a:prstGeom>
          <a:noFill/>
          <a:ln w="12700">
            <a:noFill/>
            <a:miter lim="800000"/>
            <a:headEnd/>
            <a:tailEnd/>
          </a:ln>
        </p:spPr>
        <p:txBody>
          <a:bodyPr lIns="0" tIns="0" rIns="40638" bIns="0">
            <a:spAutoFit/>
          </a:bodyPr>
          <a:lstStyle/>
          <a:p>
            <a:pPr marL="40182" algn="ctr"/>
            <a:r>
              <a:rPr lang="en-US" b="1" smtClean="0">
                <a:latin typeface="+mj-lt"/>
                <a:sym typeface="Arial" charset="0"/>
              </a:rPr>
              <a:t>Customer</a:t>
            </a:r>
            <a:endParaRPr lang="en-US" b="1">
              <a:latin typeface="+mj-lt"/>
              <a:sym typeface="Arial" charset="0"/>
            </a:endParaRPr>
          </a:p>
        </p:txBody>
      </p:sp>
      <p:sp>
        <p:nvSpPr>
          <p:cNvPr id="13" name="Pfeil nach unten 12"/>
          <p:cNvSpPr/>
          <p:nvPr/>
        </p:nvSpPr>
        <p:spPr>
          <a:xfrm rot="16200000">
            <a:off x="6295580" y="5197408"/>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smtClean="0">
              <a:solidFill>
                <a:schemeClr val="tx1"/>
              </a:solidFill>
            </a:endParaRPr>
          </a:p>
        </p:txBody>
      </p:sp>
      <p:sp>
        <p:nvSpPr>
          <p:cNvPr id="14" name="Rectangle 76"/>
          <p:cNvSpPr>
            <a:spLocks/>
          </p:cNvSpPr>
          <p:nvPr/>
        </p:nvSpPr>
        <p:spPr bwMode="auto">
          <a:xfrm>
            <a:off x="3629415" y="5627908"/>
            <a:ext cx="1090538" cy="553998"/>
          </a:xfrm>
          <a:prstGeom prst="rect">
            <a:avLst/>
          </a:prstGeom>
          <a:noFill/>
          <a:ln w="12700">
            <a:noFill/>
            <a:miter lim="800000"/>
            <a:headEnd/>
            <a:tailEnd/>
          </a:ln>
        </p:spPr>
        <p:txBody>
          <a:bodyPr lIns="0" tIns="0" rIns="40638" bIns="0">
            <a:spAutoFit/>
          </a:bodyPr>
          <a:lstStyle/>
          <a:p>
            <a:pPr marL="40182" algn="ctr"/>
            <a:r>
              <a:rPr lang="en-US">
                <a:latin typeface="+mj-lt"/>
                <a:sym typeface="Arial" charset="0"/>
              </a:rPr>
              <a:t>b</a:t>
            </a:r>
            <a:r>
              <a:rPr lang="en-US" smtClean="0">
                <a:latin typeface="+mj-lt"/>
                <a:sym typeface="Arial" charset="0"/>
              </a:rPr>
              <a:t>asis</a:t>
            </a:r>
          </a:p>
          <a:p>
            <a:pPr marL="40182" algn="ctr"/>
            <a:r>
              <a:rPr lang="en-US" smtClean="0">
                <a:latin typeface="+mj-lt"/>
                <a:sym typeface="Arial" charset="0"/>
              </a:rPr>
              <a:t>for</a:t>
            </a:r>
            <a:endParaRPr lang="en-US">
              <a:latin typeface="+mj-lt"/>
              <a:sym typeface="Arial" charset="0"/>
            </a:endParaRPr>
          </a:p>
        </p:txBody>
      </p:sp>
      <p:sp>
        <p:nvSpPr>
          <p:cNvPr id="18" name="Pfeil nach unten 17"/>
          <p:cNvSpPr/>
          <p:nvPr/>
        </p:nvSpPr>
        <p:spPr>
          <a:xfrm rot="16200000">
            <a:off x="3991955" y="5197408"/>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smtClean="0">
              <a:solidFill>
                <a:schemeClr val="tx1"/>
              </a:solidFill>
            </a:endParaRPr>
          </a:p>
        </p:txBody>
      </p:sp>
    </p:spTree>
    <p:extLst>
      <p:ext uri="{BB962C8B-B14F-4D97-AF65-F5344CB8AC3E}">
        <p14:creationId xmlns:p14="http://schemas.microsoft.com/office/powerpoint/2010/main" val="2311303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err="1" smtClean="0"/>
              <a:t>FitSM</a:t>
            </a:r>
            <a:r>
              <a:rPr lang="en-US" noProof="0" smtClean="0"/>
              <a:t> qualification program</a:t>
            </a:r>
            <a:endParaRPr lang="en-US" noProof="0"/>
          </a:p>
        </p:txBody>
      </p:sp>
      <p:sp>
        <p:nvSpPr>
          <p:cNvPr id="3" name="Foliennummernplatzhalter 2"/>
          <p:cNvSpPr>
            <a:spLocks noGrp="1"/>
          </p:cNvSpPr>
          <p:nvPr>
            <p:ph type="sldNum" sz="quarter" idx="12"/>
          </p:nvPr>
        </p:nvSpPr>
        <p:spPr/>
        <p:txBody>
          <a:bodyPr/>
          <a:lstStyle/>
          <a:p>
            <a:fld id="{43507AEB-23B8-F142-83A3-458C56B10093}" type="slidenum">
              <a:rPr lang="en-US" smtClean="0"/>
              <a:t>5</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851309108"/>
              </p:ext>
            </p:extLst>
          </p:nvPr>
        </p:nvGraphicFramePr>
        <p:xfrm>
          <a:off x="457200" y="5067720"/>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smtClean="0">
                          <a:effectLst/>
                        </a:rPr>
                        <a:t>Foundation 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a:solidFill>
                          <a:schemeClr val="dk1"/>
                        </a:solidFill>
                        <a:effectLst/>
                        <a:latin typeface="+mn-lt"/>
                        <a:ea typeface="+mn-ea"/>
                        <a:cs typeface="+mn-cs"/>
                      </a:endParaRPr>
                    </a:p>
                  </a:txBody>
                  <a:tcPr marL="68580" marR="68580" marT="0" marB="0"/>
                </a:tc>
              </a:tr>
            </a:tbl>
          </a:graphicData>
        </a:graphic>
      </p:graphicFrame>
      <p:sp>
        <p:nvSpPr>
          <p:cNvPr id="8" name="Rechteck 7"/>
          <p:cNvSpPr/>
          <p:nvPr/>
        </p:nvSpPr>
        <p:spPr>
          <a:xfrm>
            <a:off x="2190466" y="5513696"/>
            <a:ext cx="4763069" cy="682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Foundation training in IT service management</a:t>
            </a:r>
            <a:endParaRPr lang="en-GB" b="1"/>
          </a:p>
        </p:txBody>
      </p:sp>
      <p:graphicFrame>
        <p:nvGraphicFramePr>
          <p:cNvPr id="11" name="Tabelle 10"/>
          <p:cNvGraphicFramePr>
            <a:graphicFrameLocks noGrp="1"/>
          </p:cNvGraphicFramePr>
          <p:nvPr>
            <p:extLst>
              <p:ext uri="{D42A27DB-BD31-4B8C-83A1-F6EECF244321}">
                <p14:modId xmlns:p14="http://schemas.microsoft.com/office/powerpoint/2010/main" val="1933564897"/>
              </p:ext>
            </p:extLst>
          </p:nvPr>
        </p:nvGraphicFramePr>
        <p:xfrm>
          <a:off x="457200" y="3404968"/>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smtClean="0">
                          <a:effectLst/>
                        </a:rPr>
                        <a:t>Advanced 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a:solidFill>
                          <a:schemeClr val="dk1"/>
                        </a:solidFill>
                        <a:effectLst/>
                        <a:latin typeface="+mn-lt"/>
                        <a:ea typeface="+mn-ea"/>
                        <a:cs typeface="+mn-cs"/>
                      </a:endParaRPr>
                    </a:p>
                  </a:txBody>
                  <a:tcPr marL="68580" marR="68580" marT="0" marB="0"/>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355880652"/>
              </p:ext>
            </p:extLst>
          </p:nvPr>
        </p:nvGraphicFramePr>
        <p:xfrm>
          <a:off x="457200" y="1742216"/>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smtClean="0">
                          <a:effectLst/>
                        </a:rPr>
                        <a:t>Expert</a:t>
                      </a:r>
                      <a:r>
                        <a:rPr lang="en-GB" sz="1400" baseline="0" noProof="0" smtClean="0">
                          <a:effectLst/>
                        </a:rPr>
                        <a:t> </a:t>
                      </a:r>
                      <a:r>
                        <a:rPr lang="en-GB" sz="1400" noProof="0" smtClean="0">
                          <a:effectLst/>
                        </a:rPr>
                        <a:t>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sp>
        <p:nvSpPr>
          <p:cNvPr id="13" name="Rechteck 12"/>
          <p:cNvSpPr/>
          <p:nvPr/>
        </p:nvSpPr>
        <p:spPr>
          <a:xfrm>
            <a:off x="634620" y="2199565"/>
            <a:ext cx="4826380"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         Expert training in IT service management</a:t>
            </a:r>
            <a:endParaRPr lang="en-GB" b="1" dirty="0"/>
          </a:p>
        </p:txBody>
      </p:sp>
      <p:sp>
        <p:nvSpPr>
          <p:cNvPr id="14" name="Rechteck 13"/>
          <p:cNvSpPr/>
          <p:nvPr/>
        </p:nvSpPr>
        <p:spPr>
          <a:xfrm>
            <a:off x="634621"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Advanced training in</a:t>
            </a:r>
          </a:p>
          <a:p>
            <a:pPr algn="ctr"/>
            <a:r>
              <a:rPr lang="en-GB" b="1" smtClean="0"/>
              <a:t>service planning and delivery</a:t>
            </a:r>
            <a:endParaRPr lang="en-GB" b="1"/>
          </a:p>
        </p:txBody>
      </p:sp>
      <p:sp>
        <p:nvSpPr>
          <p:cNvPr id="15" name="Rechteck 14"/>
          <p:cNvSpPr/>
          <p:nvPr/>
        </p:nvSpPr>
        <p:spPr>
          <a:xfrm>
            <a:off x="4659573"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Advanced training in</a:t>
            </a:r>
          </a:p>
          <a:p>
            <a:pPr algn="ctr"/>
            <a:r>
              <a:rPr lang="en-GB" b="1" smtClean="0"/>
              <a:t>service operation and control</a:t>
            </a:r>
            <a:endParaRPr lang="en-GB" b="1"/>
          </a:p>
        </p:txBody>
      </p:sp>
      <p:sp>
        <p:nvSpPr>
          <p:cNvPr id="4" name="Pfeil nach unten 3"/>
          <p:cNvSpPr/>
          <p:nvPr/>
        </p:nvSpPr>
        <p:spPr>
          <a:xfrm rot="10800000">
            <a:off x="4384912" y="4765352"/>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smtClean="0">
              <a:solidFill>
                <a:schemeClr val="tx1"/>
              </a:solidFill>
            </a:endParaRPr>
          </a:p>
        </p:txBody>
      </p:sp>
      <p:sp>
        <p:nvSpPr>
          <p:cNvPr id="16" name="Pfeil nach unten 15"/>
          <p:cNvSpPr/>
          <p:nvPr/>
        </p:nvSpPr>
        <p:spPr>
          <a:xfrm rot="10800000">
            <a:off x="4369557" y="3119665"/>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smtClean="0">
              <a:solidFill>
                <a:schemeClr val="tx1"/>
              </a:solidFill>
            </a:endParaRPr>
          </a:p>
        </p:txBody>
      </p:sp>
      <p:sp>
        <p:nvSpPr>
          <p:cNvPr id="17" name="Rechteck 16"/>
          <p:cNvSpPr/>
          <p:nvPr/>
        </p:nvSpPr>
        <p:spPr>
          <a:xfrm>
            <a:off x="6844840" y="5901993"/>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smtClean="0">
                <a:solidFill>
                  <a:schemeClr val="tx1"/>
                </a:solidFill>
                <a:latin typeface="+mj-lt"/>
              </a:rPr>
              <a:t>1 day</a:t>
            </a:r>
            <a:endParaRPr lang="en-US" sz="1400" b="1">
              <a:solidFill>
                <a:schemeClr val="tx1"/>
              </a:solidFill>
              <a:latin typeface="+mj-lt"/>
            </a:endParaRPr>
          </a:p>
        </p:txBody>
      </p:sp>
      <p:sp>
        <p:nvSpPr>
          <p:cNvPr id="18" name="Rechteck 17"/>
          <p:cNvSpPr/>
          <p:nvPr/>
        </p:nvSpPr>
        <p:spPr>
          <a:xfrm>
            <a:off x="4582705"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2</a:t>
            </a:r>
            <a:r>
              <a:rPr lang="en-US" sz="1400" b="1" smtClean="0">
                <a:solidFill>
                  <a:schemeClr val="tx1"/>
                </a:solidFill>
                <a:latin typeface="+mj-lt"/>
              </a:rPr>
              <a:t> days</a:t>
            </a:r>
            <a:endParaRPr lang="en-US" sz="1400" b="1">
              <a:solidFill>
                <a:schemeClr val="tx1"/>
              </a:solidFill>
              <a:latin typeface="+mj-lt"/>
            </a:endParaRPr>
          </a:p>
        </p:txBody>
      </p:sp>
      <p:sp>
        <p:nvSpPr>
          <p:cNvPr id="19" name="Rechteck 18"/>
          <p:cNvSpPr/>
          <p:nvPr/>
        </p:nvSpPr>
        <p:spPr>
          <a:xfrm>
            <a:off x="580027"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2</a:t>
            </a:r>
            <a:r>
              <a:rPr lang="en-US" sz="1400" b="1" smtClean="0">
                <a:solidFill>
                  <a:schemeClr val="tx1"/>
                </a:solidFill>
                <a:latin typeface="+mj-lt"/>
              </a:rPr>
              <a:t> days</a:t>
            </a:r>
            <a:endParaRPr lang="en-US" sz="1400" b="1">
              <a:solidFill>
                <a:schemeClr val="tx1"/>
              </a:solidFill>
              <a:latin typeface="+mj-lt"/>
            </a:endParaRPr>
          </a:p>
        </p:txBody>
      </p:sp>
      <p:sp>
        <p:nvSpPr>
          <p:cNvPr id="20" name="Rechteck 19"/>
          <p:cNvSpPr/>
          <p:nvPr/>
        </p:nvSpPr>
        <p:spPr>
          <a:xfrm>
            <a:off x="507455" y="2077988"/>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1" name="Rechteck 12"/>
          <p:cNvSpPr/>
          <p:nvPr/>
        </p:nvSpPr>
        <p:spPr>
          <a:xfrm>
            <a:off x="5987861" y="2199565"/>
            <a:ext cx="2559895"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       Expert Bridge</a:t>
            </a:r>
            <a:endParaRPr lang="en-GB" b="1" dirty="0"/>
          </a:p>
        </p:txBody>
      </p:sp>
      <p:sp>
        <p:nvSpPr>
          <p:cNvPr id="22" name="Rechteck 19"/>
          <p:cNvSpPr/>
          <p:nvPr/>
        </p:nvSpPr>
        <p:spPr>
          <a:xfrm>
            <a:off x="5667326" y="2077988"/>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3" name="Rechteck 16"/>
          <p:cNvSpPr/>
          <p:nvPr/>
        </p:nvSpPr>
        <p:spPr>
          <a:xfrm>
            <a:off x="7819571" y="2077988"/>
            <a:ext cx="1270002" cy="589012"/>
          </a:xfrm>
          <a:prstGeom prst="rect">
            <a:avLst/>
          </a:prstGeom>
          <a:ln>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100" dirty="0" smtClean="0">
                <a:solidFill>
                  <a:schemeClr val="tx1"/>
                </a:solidFill>
                <a:latin typeface="+mj-lt"/>
              </a:rPr>
              <a:t>ITIL Expert, ISO/IEC 20000 consultant and auditor</a:t>
            </a:r>
            <a:endParaRPr lang="en-US" sz="1100" dirty="0">
              <a:solidFill>
                <a:schemeClr val="tx1"/>
              </a:solidFill>
              <a:latin typeface="+mj-lt"/>
            </a:endParaRPr>
          </a:p>
        </p:txBody>
      </p:sp>
    </p:spTree>
    <p:extLst>
      <p:ext uri="{BB962C8B-B14F-4D97-AF65-F5344CB8AC3E}">
        <p14:creationId xmlns:p14="http://schemas.microsoft.com/office/powerpoint/2010/main" val="65082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Entry example</a:t>
            </a:r>
            <a:endParaRPr lang="en-GB" dirty="0"/>
          </a:p>
        </p:txBody>
      </p:sp>
      <p:sp>
        <p:nvSpPr>
          <p:cNvPr id="4" name="Slide Number Placeholder 3"/>
          <p:cNvSpPr>
            <a:spLocks noGrp="1"/>
          </p:cNvSpPr>
          <p:nvPr>
            <p:ph type="sldNum" sz="quarter" idx="12"/>
          </p:nvPr>
        </p:nvSpPr>
        <p:spPr/>
        <p:txBody>
          <a:bodyPr/>
          <a:lstStyle/>
          <a:p>
            <a:fld id="{43507AEB-23B8-F142-83A3-458C56B10093}" type="slidenum">
              <a:rPr lang="en-US" smtClean="0"/>
              <a:t>50</a:t>
            </a:fld>
            <a:endParaRPr lang="en-US"/>
          </a:p>
        </p:txBody>
      </p:sp>
      <p:pic>
        <p:nvPicPr>
          <p:cNvPr id="7" name="Picture 6" descr="Screen Shot 2016-05-04 at 23.57.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47" y="1656900"/>
            <a:ext cx="7740589" cy="5038685"/>
          </a:xfrm>
          <a:prstGeom prst="rect">
            <a:avLst/>
          </a:prstGeom>
        </p:spPr>
      </p:pic>
    </p:spTree>
    <p:extLst>
      <p:ext uri="{BB962C8B-B14F-4D97-AF65-F5344CB8AC3E}">
        <p14:creationId xmlns:p14="http://schemas.microsoft.com/office/powerpoint/2010/main" val="1228267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Service Level Management (SLM)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51</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1077218"/>
          </a:xfrm>
          <a:prstGeom prst="rect">
            <a:avLst/>
          </a:prstGeom>
        </p:spPr>
        <p:txBody>
          <a:bodyPr wrap="square">
            <a:spAutoFit/>
          </a:bodyPr>
          <a:lstStyle/>
          <a:p>
            <a:r>
              <a:rPr lang="en-US" sz="1600"/>
              <a:t>To maintain a service catalogue, and to define, agree and monitor service levels with customers by establishing meaningful service level agreements (SLAs) and supportive operational level agreements (OLAs) and underpinning agreements (UAs) with </a:t>
            </a:r>
            <a:r>
              <a:rPr lang="en-US" sz="1600" smtClean="0"/>
              <a:t>suppliers</a:t>
            </a:r>
            <a:endParaRPr lang="de-DE" sz="1600"/>
          </a:p>
        </p:txBody>
      </p:sp>
    </p:spTree>
    <p:extLst>
      <p:ext uri="{BB962C8B-B14F-4D97-AF65-F5344CB8AC3E}">
        <p14:creationId xmlns:p14="http://schemas.microsoft.com/office/powerpoint/2010/main" val="224316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mtClean="0"/>
              <a:t>SLM: Important terms</a:t>
            </a:r>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52</a:t>
            </a:fld>
            <a:endParaRPr lang="en-US"/>
          </a:p>
        </p:txBody>
      </p:sp>
      <p:graphicFrame>
        <p:nvGraphicFramePr>
          <p:cNvPr id="9" name="Tabelle 8"/>
          <p:cNvGraphicFramePr>
            <a:graphicFrameLocks noGrp="1"/>
          </p:cNvGraphicFramePr>
          <p:nvPr>
            <p:extLst>
              <p:ext uri="{D42A27DB-BD31-4B8C-83A1-F6EECF244321}">
                <p14:modId xmlns:p14="http://schemas.microsoft.com/office/powerpoint/2010/main" val="3359005386"/>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tblGrid>
              <a:tr h="175712">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Service catalogue:</a:t>
                      </a:r>
                    </a:p>
                    <a:p>
                      <a:pPr lvl="1"/>
                      <a:r>
                        <a:rPr lang="en-GB" sz="1800" b="0" kern="1200" dirty="0" smtClean="0">
                          <a:solidFill>
                            <a:schemeClr val="dk1"/>
                          </a:solidFill>
                          <a:effectLst/>
                          <a:latin typeface="+mn-lt"/>
                          <a:ea typeface="+mn-ea"/>
                          <a:cs typeface="+mn-cs"/>
                        </a:rPr>
                        <a:t>User/customer facing list of all live </a:t>
                      </a:r>
                      <a:r>
                        <a:rPr lang="en-GB" sz="1800" b="0" i="1" kern="1200" dirty="0" smtClean="0">
                          <a:solidFill>
                            <a:schemeClr val="dk1"/>
                          </a:solidFill>
                          <a:effectLst/>
                          <a:latin typeface="+mn-lt"/>
                          <a:ea typeface="+mn-ea"/>
                          <a:cs typeface="+mn-cs"/>
                        </a:rPr>
                        <a:t>services</a:t>
                      </a:r>
                      <a:r>
                        <a:rPr lang="en-GB" sz="1800" b="0" kern="1200" dirty="0" smtClean="0">
                          <a:solidFill>
                            <a:schemeClr val="dk1"/>
                          </a:solidFill>
                          <a:effectLst/>
                          <a:latin typeface="+mn-lt"/>
                          <a:ea typeface="+mn-ea"/>
                          <a:cs typeface="+mn-cs"/>
                        </a:rPr>
                        <a:t> offered along with relevant information about these services</a:t>
                      </a:r>
                      <a:endParaRPr lang="de-DE" sz="1800" b="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7305434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29" y="19808"/>
            <a:ext cx="5925493" cy="1047859"/>
          </a:xfrm>
        </p:spPr>
        <p:txBody>
          <a:bodyPr/>
          <a:lstStyle/>
          <a:p>
            <a:r>
              <a:rPr lang="en-GB" dirty="0" smtClean="0"/>
              <a:t>Service Catalogue examples</a:t>
            </a:r>
            <a:endParaRPr lang="en-GB" dirty="0"/>
          </a:p>
        </p:txBody>
      </p:sp>
      <p:sp>
        <p:nvSpPr>
          <p:cNvPr id="4" name="Slide Number Placeholder 3"/>
          <p:cNvSpPr>
            <a:spLocks noGrp="1"/>
          </p:cNvSpPr>
          <p:nvPr>
            <p:ph type="sldNum" sz="quarter" idx="12"/>
          </p:nvPr>
        </p:nvSpPr>
        <p:spPr/>
        <p:txBody>
          <a:bodyPr/>
          <a:lstStyle/>
          <a:p>
            <a:fld id="{43507AEB-23B8-F142-83A3-458C56B10093}" type="slidenum">
              <a:rPr lang="en-US" smtClean="0"/>
              <a:t>53</a:t>
            </a:fld>
            <a:endParaRPr lang="en-US"/>
          </a:p>
        </p:txBody>
      </p:sp>
      <p:pic>
        <p:nvPicPr>
          <p:cNvPr id="1027" name="Picture 3" descr="C:\Users\Malgorzata Krakowian\Desktop\Wasatch-Menu-inside-without-lone-p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0325"/>
            <a:ext cx="5031303" cy="390007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0637" y="1475771"/>
            <a:ext cx="5053363" cy="4562890"/>
          </a:xfrm>
        </p:spPr>
      </p:pic>
      <p:pic>
        <p:nvPicPr>
          <p:cNvPr id="7" name="Picture 6" descr="Services | IT Department - Mozilla Firefox"/>
          <p:cNvPicPr>
            <a:picLocks noChangeAspect="1"/>
          </p:cNvPicPr>
          <p:nvPr/>
        </p:nvPicPr>
        <p:blipFill rotWithShape="1">
          <a:blip r:embed="rId4">
            <a:extLst>
              <a:ext uri="{28A0092B-C50C-407E-A947-70E740481C1C}">
                <a14:useLocalDpi xmlns:a14="http://schemas.microsoft.com/office/drawing/2010/main" val="0"/>
              </a:ext>
            </a:extLst>
          </a:blip>
          <a:srcRect l="17524" t="18429" r="18713"/>
          <a:stretch/>
        </p:blipFill>
        <p:spPr>
          <a:xfrm>
            <a:off x="172015" y="2652665"/>
            <a:ext cx="5830433" cy="4017503"/>
          </a:xfrm>
          <a:prstGeom prst="rect">
            <a:avLst/>
          </a:prstGeom>
        </p:spPr>
      </p:pic>
      <p:pic>
        <p:nvPicPr>
          <p:cNvPr id="8" name="Picture 7" descr="EGI service catalogue - Mozilla Firefox"/>
          <p:cNvPicPr>
            <a:picLocks noChangeAspect="1"/>
          </p:cNvPicPr>
          <p:nvPr/>
        </p:nvPicPr>
        <p:blipFill rotWithShape="1">
          <a:blip r:embed="rId5">
            <a:extLst>
              <a:ext uri="{28A0092B-C50C-407E-A947-70E740481C1C}">
                <a14:useLocalDpi xmlns:a14="http://schemas.microsoft.com/office/drawing/2010/main" val="0"/>
              </a:ext>
            </a:extLst>
          </a:blip>
          <a:srcRect l="31089" t="17877" r="32278"/>
          <a:stretch/>
        </p:blipFill>
        <p:spPr>
          <a:xfrm>
            <a:off x="1973656" y="944389"/>
            <a:ext cx="4742079" cy="572577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1943" y="959379"/>
            <a:ext cx="4866961" cy="5231559"/>
          </a:xfrm>
          <a:prstGeom prst="rect">
            <a:avLst/>
          </a:prstGeom>
        </p:spPr>
      </p:pic>
    </p:spTree>
    <p:extLst>
      <p:ext uri="{BB962C8B-B14F-4D97-AF65-F5344CB8AC3E}">
        <p14:creationId xmlns:p14="http://schemas.microsoft.com/office/powerpoint/2010/main" val="532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mtClean="0"/>
              <a:t>SLM: Important terms</a:t>
            </a:r>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54</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3550402950"/>
              </p:ext>
            </p:extLst>
          </p:nvPr>
        </p:nvGraphicFramePr>
        <p:xfrm>
          <a:off x="457200" y="3165901"/>
          <a:ext cx="8229600" cy="1188720"/>
        </p:xfrm>
        <a:graphic>
          <a:graphicData uri="http://schemas.openxmlformats.org/drawingml/2006/table">
            <a:tbl>
              <a:tblPr firstRow="1" firstCol="1" bandRow="1">
                <a:tableStyleId>{B301B821-A1FF-4177-AEE7-76D212191A09}</a:tableStyleId>
              </a:tblPr>
              <a:tblGrid>
                <a:gridCol w="8229600"/>
              </a:tblGrid>
              <a:tr h="175712">
                <a:tc>
                  <a:txBody>
                    <a:bodyPr/>
                    <a:lstStyle/>
                    <a:p>
                      <a:pPr>
                        <a:spcBef>
                          <a:spcPts val="1000"/>
                        </a:spcBef>
                        <a:spcAft>
                          <a:spcPts val="0"/>
                        </a:spcAft>
                      </a:pPr>
                      <a:r>
                        <a:rPr lang="de-DE" sz="1200" dirty="0" smtClean="0">
                          <a:effectLst/>
                        </a:rPr>
                        <a:t>Definition </a:t>
                      </a:r>
                      <a:r>
                        <a:rPr lang="en-US" sz="1200" noProof="0" dirty="0" smtClean="0">
                          <a:effectLst/>
                        </a:rPr>
                        <a:t>following</a:t>
                      </a:r>
                      <a:r>
                        <a:rPr lang="de-DE" sz="1200" baseline="0" dirty="0" smtClean="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Operational level agreement (OLA)</a:t>
                      </a:r>
                    </a:p>
                    <a:p>
                      <a:pPr lvl="1"/>
                      <a:r>
                        <a:rPr lang="en-US" sz="1600" b="0" kern="1200" dirty="0" smtClean="0">
                          <a:solidFill>
                            <a:schemeClr val="dk1"/>
                          </a:solidFill>
                          <a:effectLst/>
                          <a:latin typeface="+mn-lt"/>
                          <a:ea typeface="+mn-ea"/>
                          <a:cs typeface="+mn-cs"/>
                        </a:rPr>
                        <a:t>Agreement between a </a:t>
                      </a:r>
                      <a:r>
                        <a:rPr lang="en-US" sz="1600" b="0" i="1" kern="1200" dirty="0" smtClean="0">
                          <a:solidFill>
                            <a:schemeClr val="dk1"/>
                          </a:solidFill>
                          <a:effectLst/>
                          <a:latin typeface="+mn-lt"/>
                          <a:ea typeface="+mn-ea"/>
                          <a:cs typeface="+mn-cs"/>
                        </a:rPr>
                        <a:t>service provider</a:t>
                      </a:r>
                      <a:r>
                        <a:rPr lang="en-US" sz="1600" b="0" kern="1200" dirty="0" smtClean="0">
                          <a:solidFill>
                            <a:schemeClr val="dk1"/>
                          </a:solidFill>
                          <a:effectLst/>
                          <a:latin typeface="+mn-lt"/>
                          <a:ea typeface="+mn-ea"/>
                          <a:cs typeface="+mn-cs"/>
                        </a:rPr>
                        <a:t> or </a:t>
                      </a:r>
                      <a:r>
                        <a:rPr lang="en-US" sz="1600" b="0" i="1" kern="1200" dirty="0" smtClean="0">
                          <a:solidFill>
                            <a:schemeClr val="dk1"/>
                          </a:solidFill>
                          <a:effectLst/>
                          <a:latin typeface="+mn-lt"/>
                          <a:ea typeface="+mn-ea"/>
                          <a:cs typeface="+mn-cs"/>
                        </a:rPr>
                        <a:t>federation member </a:t>
                      </a:r>
                      <a:r>
                        <a:rPr lang="en-US" sz="1600" b="0" kern="1200" dirty="0" smtClean="0">
                          <a:solidFill>
                            <a:schemeClr val="dk1"/>
                          </a:solidFill>
                          <a:effectLst/>
                          <a:latin typeface="+mn-lt"/>
                          <a:ea typeface="+mn-ea"/>
                          <a:cs typeface="+mn-cs"/>
                        </a:rPr>
                        <a:t>and another part of the service provider’s </a:t>
                      </a:r>
                      <a:r>
                        <a:rPr lang="en-US" sz="1600" b="0" kern="1200" dirty="0" err="1" smtClean="0">
                          <a:solidFill>
                            <a:schemeClr val="dk1"/>
                          </a:solidFill>
                          <a:effectLst/>
                          <a:latin typeface="+mn-lt"/>
                          <a:ea typeface="+mn-ea"/>
                          <a:cs typeface="+mn-cs"/>
                        </a:rPr>
                        <a:t>organisation</a:t>
                      </a:r>
                      <a:r>
                        <a:rPr lang="en-US" sz="1600" b="0" kern="1200" dirty="0" smtClean="0">
                          <a:solidFill>
                            <a:schemeClr val="dk1"/>
                          </a:solidFill>
                          <a:effectLst/>
                          <a:latin typeface="+mn-lt"/>
                          <a:ea typeface="+mn-ea"/>
                          <a:cs typeface="+mn-cs"/>
                        </a:rPr>
                        <a:t> or the </a:t>
                      </a:r>
                      <a:r>
                        <a:rPr lang="en-US" sz="1600" b="0" i="1" kern="1200" dirty="0" smtClean="0">
                          <a:solidFill>
                            <a:schemeClr val="dk1"/>
                          </a:solidFill>
                          <a:effectLst/>
                          <a:latin typeface="+mn-lt"/>
                          <a:ea typeface="+mn-ea"/>
                          <a:cs typeface="+mn-cs"/>
                        </a:rPr>
                        <a:t>federation</a:t>
                      </a:r>
                      <a:r>
                        <a:rPr lang="en-US" sz="1600" b="0" kern="1200" dirty="0" smtClean="0">
                          <a:solidFill>
                            <a:schemeClr val="dk1"/>
                          </a:solidFill>
                          <a:effectLst/>
                          <a:latin typeface="+mn-lt"/>
                          <a:ea typeface="+mn-ea"/>
                          <a:cs typeface="+mn-cs"/>
                        </a:rPr>
                        <a:t> to provide a </a:t>
                      </a:r>
                      <a:r>
                        <a:rPr lang="en-US" sz="1600" b="0" i="1" kern="1200" dirty="0" smtClean="0">
                          <a:solidFill>
                            <a:schemeClr val="dk1"/>
                          </a:solidFill>
                          <a:effectLst/>
                          <a:latin typeface="+mn-lt"/>
                          <a:ea typeface="+mn-ea"/>
                          <a:cs typeface="+mn-cs"/>
                        </a:rPr>
                        <a:t>service component </a:t>
                      </a:r>
                      <a:r>
                        <a:rPr lang="en-US" sz="1600" b="0" kern="1200" dirty="0" smtClean="0">
                          <a:solidFill>
                            <a:schemeClr val="dk1"/>
                          </a:solidFill>
                          <a:effectLst/>
                          <a:latin typeface="+mn-lt"/>
                          <a:ea typeface="+mn-ea"/>
                          <a:cs typeface="+mn-cs"/>
                        </a:rPr>
                        <a:t>or subsidiary </a:t>
                      </a:r>
                      <a:r>
                        <a:rPr lang="en-US" sz="1600" b="0" i="1" kern="1200" dirty="0" smtClean="0">
                          <a:solidFill>
                            <a:schemeClr val="dk1"/>
                          </a:solidFill>
                          <a:effectLst/>
                          <a:latin typeface="+mn-lt"/>
                          <a:ea typeface="+mn-ea"/>
                          <a:cs typeface="+mn-cs"/>
                        </a:rPr>
                        <a:t>service</a:t>
                      </a:r>
                      <a:r>
                        <a:rPr lang="en-US" sz="1600" b="0" kern="1200" dirty="0" smtClean="0">
                          <a:solidFill>
                            <a:schemeClr val="dk1"/>
                          </a:solidFill>
                          <a:effectLst/>
                          <a:latin typeface="+mn-lt"/>
                          <a:ea typeface="+mn-ea"/>
                          <a:cs typeface="+mn-cs"/>
                        </a:rPr>
                        <a:t> needed to allow provision of </a:t>
                      </a:r>
                      <a:r>
                        <a:rPr lang="en-US" sz="1600" b="0" i="1" kern="1200" dirty="0" smtClean="0">
                          <a:solidFill>
                            <a:schemeClr val="dk1"/>
                          </a:solidFill>
                          <a:effectLst/>
                          <a:latin typeface="+mn-lt"/>
                          <a:ea typeface="+mn-ea"/>
                          <a:cs typeface="+mn-cs"/>
                        </a:rPr>
                        <a:t>services</a:t>
                      </a:r>
                      <a:r>
                        <a:rPr lang="en-US" sz="1600" b="0" kern="1200" dirty="0" smtClean="0">
                          <a:solidFill>
                            <a:schemeClr val="dk1"/>
                          </a:solidFill>
                          <a:effectLst/>
                          <a:latin typeface="+mn-lt"/>
                          <a:ea typeface="+mn-ea"/>
                          <a:cs typeface="+mn-cs"/>
                        </a:rPr>
                        <a:t> to </a:t>
                      </a:r>
                      <a:r>
                        <a:rPr lang="en-US" sz="1600" b="0" i="1" kern="1200" dirty="0" smtClean="0">
                          <a:solidFill>
                            <a:schemeClr val="dk1"/>
                          </a:solidFill>
                          <a:effectLst/>
                          <a:latin typeface="+mn-lt"/>
                          <a:ea typeface="+mn-ea"/>
                          <a:cs typeface="+mn-cs"/>
                        </a:rPr>
                        <a:t>customers</a:t>
                      </a:r>
                      <a:endParaRPr lang="de-DE" sz="16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201267685"/>
              </p:ext>
            </p:extLst>
          </p:nvPr>
        </p:nvGraphicFramePr>
        <p:xfrm>
          <a:off x="457200" y="4727020"/>
          <a:ext cx="8229600" cy="1920240"/>
        </p:xfrm>
        <a:graphic>
          <a:graphicData uri="http://schemas.openxmlformats.org/drawingml/2006/table">
            <a:tbl>
              <a:tblPr firstRow="1" firstCol="1" bandRow="1">
                <a:tableStyleId>{B301B821-A1FF-4177-AEE7-76D212191A09}</a:tableStyleId>
              </a:tblPr>
              <a:tblGrid>
                <a:gridCol w="8229600"/>
              </a:tblGrid>
              <a:tr h="175712">
                <a:tc>
                  <a:txBody>
                    <a:bodyPr/>
                    <a:lstStyle/>
                    <a:p>
                      <a:pPr>
                        <a:spcBef>
                          <a:spcPts val="1000"/>
                        </a:spcBef>
                        <a:spcAft>
                          <a:spcPts val="0"/>
                        </a:spcAft>
                      </a:pPr>
                      <a:r>
                        <a:rPr lang="de-DE" sz="1200" dirty="0" smtClean="0">
                          <a:effectLst/>
                        </a:rPr>
                        <a:t>Definition </a:t>
                      </a:r>
                      <a:r>
                        <a:rPr lang="en-US" sz="1200" noProof="0" dirty="0" smtClean="0">
                          <a:effectLst/>
                        </a:rPr>
                        <a:t>following</a:t>
                      </a:r>
                      <a:r>
                        <a:rPr lang="de-DE" sz="1200" baseline="0" dirty="0" smtClean="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Underpinning agreement (UA)</a:t>
                      </a:r>
                    </a:p>
                    <a:p>
                      <a:pPr lvl="1"/>
                      <a:r>
                        <a:rPr lang="en-US" sz="1600" b="0" kern="1200" baseline="0" dirty="0" smtClean="0">
                          <a:solidFill>
                            <a:schemeClr val="dk1"/>
                          </a:solidFill>
                          <a:effectLst/>
                          <a:latin typeface="+mn-lt"/>
                          <a:ea typeface="+mn-ea"/>
                          <a:cs typeface="+mn-cs"/>
                        </a:rPr>
                        <a:t>Documented agreement between a </a:t>
                      </a:r>
                      <a:r>
                        <a:rPr lang="en-US" sz="1600" b="0" i="1" kern="1200" baseline="0" dirty="0" smtClean="0">
                          <a:solidFill>
                            <a:schemeClr val="dk1"/>
                          </a:solidFill>
                          <a:effectLst/>
                          <a:latin typeface="+mn-lt"/>
                          <a:ea typeface="+mn-ea"/>
                          <a:cs typeface="+mn-cs"/>
                        </a:rPr>
                        <a:t>service provider </a:t>
                      </a:r>
                      <a:r>
                        <a:rPr lang="en-US" sz="1600" b="0" kern="1200" baseline="0" dirty="0" smtClean="0">
                          <a:solidFill>
                            <a:schemeClr val="dk1"/>
                          </a:solidFill>
                          <a:effectLst/>
                          <a:latin typeface="+mn-lt"/>
                          <a:ea typeface="+mn-ea"/>
                          <a:cs typeface="+mn-cs"/>
                        </a:rPr>
                        <a:t>and an external </a:t>
                      </a:r>
                      <a:r>
                        <a:rPr lang="en-US" sz="1600" b="0" i="1" kern="1200" baseline="0" dirty="0" smtClean="0">
                          <a:solidFill>
                            <a:schemeClr val="dk1"/>
                          </a:solidFill>
                          <a:effectLst/>
                          <a:latin typeface="+mn-lt"/>
                          <a:ea typeface="+mn-ea"/>
                          <a:cs typeface="+mn-cs"/>
                        </a:rPr>
                        <a:t>supplier</a:t>
                      </a:r>
                      <a:r>
                        <a:rPr lang="en-US" sz="1600" b="0" kern="1200" baseline="0" dirty="0" smtClean="0">
                          <a:solidFill>
                            <a:schemeClr val="dk1"/>
                          </a:solidFill>
                          <a:effectLst/>
                          <a:latin typeface="+mn-lt"/>
                          <a:ea typeface="+mn-ea"/>
                          <a:cs typeface="+mn-cs"/>
                        </a:rPr>
                        <a:t> that specifies the underpinning </a:t>
                      </a:r>
                      <a:r>
                        <a:rPr lang="en-US" sz="1600" b="0" i="1" kern="1200" baseline="0" dirty="0" smtClean="0">
                          <a:solidFill>
                            <a:schemeClr val="dk1"/>
                          </a:solidFill>
                          <a:effectLst/>
                          <a:latin typeface="+mn-lt"/>
                          <a:ea typeface="+mn-ea"/>
                          <a:cs typeface="+mn-cs"/>
                        </a:rPr>
                        <a:t>service(s) </a:t>
                      </a:r>
                      <a:r>
                        <a:rPr lang="en-US" sz="1600" b="0" kern="1200" baseline="0" dirty="0" smtClean="0">
                          <a:solidFill>
                            <a:schemeClr val="dk1"/>
                          </a:solidFill>
                          <a:effectLst/>
                          <a:latin typeface="+mn-lt"/>
                          <a:ea typeface="+mn-ea"/>
                          <a:cs typeface="+mn-cs"/>
                        </a:rPr>
                        <a:t>or </a:t>
                      </a:r>
                      <a:r>
                        <a:rPr lang="en-US" sz="1600" b="0" i="1" kern="1200" baseline="0" dirty="0" smtClean="0">
                          <a:solidFill>
                            <a:schemeClr val="dk1"/>
                          </a:solidFill>
                          <a:effectLst/>
                          <a:latin typeface="+mn-lt"/>
                          <a:ea typeface="+mn-ea"/>
                          <a:cs typeface="+mn-cs"/>
                        </a:rPr>
                        <a:t>service component(s) </a:t>
                      </a:r>
                      <a:r>
                        <a:rPr lang="en-US" sz="1600" b="0" kern="1200" baseline="0" dirty="0" smtClean="0">
                          <a:solidFill>
                            <a:schemeClr val="dk1"/>
                          </a:solidFill>
                          <a:effectLst/>
                          <a:latin typeface="+mn-lt"/>
                          <a:ea typeface="+mn-ea"/>
                          <a:cs typeface="+mn-cs"/>
                        </a:rPr>
                        <a:t>to be provided by the </a:t>
                      </a:r>
                      <a:r>
                        <a:rPr lang="en-US" sz="1600" b="0" i="1" kern="1200" baseline="0" dirty="0" smtClean="0">
                          <a:solidFill>
                            <a:schemeClr val="dk1"/>
                          </a:solidFill>
                          <a:effectLst/>
                          <a:latin typeface="+mn-lt"/>
                          <a:ea typeface="+mn-ea"/>
                          <a:cs typeface="+mn-cs"/>
                        </a:rPr>
                        <a:t>supplier</a:t>
                      </a:r>
                      <a:r>
                        <a:rPr lang="en-US" sz="1600" b="0" kern="1200" baseline="0" dirty="0" smtClean="0">
                          <a:solidFill>
                            <a:schemeClr val="dk1"/>
                          </a:solidFill>
                          <a:effectLst/>
                          <a:latin typeface="+mn-lt"/>
                          <a:ea typeface="+mn-ea"/>
                          <a:cs typeface="+mn-cs"/>
                        </a:rPr>
                        <a:t>, and the </a:t>
                      </a:r>
                      <a:r>
                        <a:rPr lang="en-US" sz="1600" b="0" i="1" kern="1200" baseline="0" dirty="0" smtClean="0">
                          <a:solidFill>
                            <a:schemeClr val="dk1"/>
                          </a:solidFill>
                          <a:effectLst/>
                          <a:latin typeface="+mn-lt"/>
                          <a:ea typeface="+mn-ea"/>
                          <a:cs typeface="+mn-cs"/>
                        </a:rPr>
                        <a:t>service targets </a:t>
                      </a:r>
                      <a:r>
                        <a:rPr lang="en-US" sz="1600" b="0" kern="1200" baseline="0" dirty="0" smtClean="0">
                          <a:solidFill>
                            <a:schemeClr val="dk1"/>
                          </a:solidFill>
                          <a:effectLst/>
                          <a:latin typeface="+mn-lt"/>
                          <a:ea typeface="+mn-ea"/>
                          <a:cs typeface="+mn-cs"/>
                        </a:rPr>
                        <a:t>that define how it will be provided</a:t>
                      </a:r>
                    </a:p>
                    <a:p>
                      <a:pPr lvl="1"/>
                      <a:endParaRPr lang="en-US" sz="1600" b="0" i="1" kern="1200" baseline="0" dirty="0" smtClean="0">
                        <a:solidFill>
                          <a:schemeClr val="dk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b="0" i="1" kern="1200" baseline="0" dirty="0" smtClean="0">
                          <a:solidFill>
                            <a:schemeClr val="dk1"/>
                          </a:solidFill>
                          <a:effectLst/>
                          <a:latin typeface="+mn-lt"/>
                          <a:ea typeface="+mn-ea"/>
                          <a:cs typeface="+mn-cs"/>
                        </a:rPr>
                        <a:t>Note: A UA can be seen as a service level agreement (SLA) with an external supplier where the service provider is in the customer role.</a:t>
                      </a:r>
                    </a:p>
                  </a:txBody>
                  <a:tcPr marL="68580" marR="68580" marT="0" marB="0"/>
                </a:tc>
              </a:tr>
            </a:tbl>
          </a:graphicData>
        </a:graphic>
      </p:graphicFrame>
      <p:graphicFrame>
        <p:nvGraphicFramePr>
          <p:cNvPr id="6" name="Tabelle 7"/>
          <p:cNvGraphicFramePr>
            <a:graphicFrameLocks noGrp="1"/>
          </p:cNvGraphicFramePr>
          <p:nvPr>
            <p:extLst>
              <p:ext uri="{D42A27DB-BD31-4B8C-83A1-F6EECF244321}">
                <p14:modId xmlns:p14="http://schemas.microsoft.com/office/powerpoint/2010/main" val="935305226"/>
              </p:ext>
            </p:extLst>
          </p:nvPr>
        </p:nvGraphicFramePr>
        <p:xfrm>
          <a:off x="457200" y="1743480"/>
          <a:ext cx="8229600" cy="1053407"/>
        </p:xfrm>
        <a:graphic>
          <a:graphicData uri="http://schemas.openxmlformats.org/drawingml/2006/table">
            <a:tbl>
              <a:tblPr firstRow="1" firstCol="1" bandRow="1">
                <a:tableStyleId>{B301B821-A1FF-4177-AEE7-76D212191A09}</a:tableStyleId>
              </a:tblPr>
              <a:tblGrid>
                <a:gridCol w="8229600"/>
              </a:tblGrid>
              <a:tr h="165407">
                <a:tc>
                  <a:txBody>
                    <a:bodyPr/>
                    <a:lstStyle/>
                    <a:p>
                      <a:pPr>
                        <a:spcBef>
                          <a:spcPts val="1000"/>
                        </a:spcBef>
                        <a:spcAft>
                          <a:spcPts val="0"/>
                        </a:spcAft>
                      </a:pPr>
                      <a:r>
                        <a:rPr lang="de-DE" sz="1200" dirty="0" smtClean="0">
                          <a:effectLst/>
                        </a:rPr>
                        <a:t>Definition </a:t>
                      </a:r>
                      <a:r>
                        <a:rPr lang="en-US" sz="1200" noProof="0" dirty="0" smtClean="0">
                          <a:effectLst/>
                        </a:rPr>
                        <a:t>following</a:t>
                      </a:r>
                      <a:r>
                        <a:rPr lang="de-DE" sz="1200" baseline="0" dirty="0" smtClean="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87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Service level agreement (SLA):</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effectLst/>
                          <a:latin typeface="+mn-lt"/>
                          <a:ea typeface="+mn-ea"/>
                          <a:cs typeface="+mn-cs"/>
                        </a:rPr>
                        <a:t>Documented agreement between a </a:t>
                      </a:r>
                      <a:r>
                        <a:rPr lang="en-GB" sz="1600" b="0" i="1" kern="1200" dirty="0" smtClean="0">
                          <a:solidFill>
                            <a:schemeClr val="tx1"/>
                          </a:solidFill>
                          <a:effectLst/>
                          <a:latin typeface="+mn-lt"/>
                          <a:ea typeface="+mn-ea"/>
                          <a:cs typeface="+mn-cs"/>
                        </a:rPr>
                        <a:t>customer</a:t>
                      </a:r>
                      <a:r>
                        <a:rPr lang="en-GB" sz="1600" b="0" kern="1200" dirty="0" smtClean="0">
                          <a:solidFill>
                            <a:schemeClr val="tx1"/>
                          </a:solidFill>
                          <a:effectLst/>
                          <a:latin typeface="+mn-lt"/>
                          <a:ea typeface="+mn-ea"/>
                          <a:cs typeface="+mn-cs"/>
                        </a:rPr>
                        <a:t> and </a:t>
                      </a:r>
                      <a:r>
                        <a:rPr lang="en-GB" sz="1600" b="0" i="1" kern="1200" dirty="0" smtClean="0">
                          <a:solidFill>
                            <a:schemeClr val="tx1"/>
                          </a:solidFill>
                          <a:effectLst/>
                          <a:latin typeface="+mn-lt"/>
                          <a:ea typeface="+mn-ea"/>
                          <a:cs typeface="+mn-cs"/>
                        </a:rPr>
                        <a:t>service provider</a:t>
                      </a:r>
                      <a:r>
                        <a:rPr lang="en-GB" sz="1600" b="0" kern="1200" dirty="0" smtClean="0">
                          <a:solidFill>
                            <a:schemeClr val="tx1"/>
                          </a:solidFill>
                          <a:effectLst/>
                          <a:latin typeface="+mn-lt"/>
                          <a:ea typeface="+mn-ea"/>
                          <a:cs typeface="+mn-cs"/>
                        </a:rPr>
                        <a:t> that specifies the </a:t>
                      </a:r>
                      <a:r>
                        <a:rPr lang="en-GB" sz="1600" b="0" i="1" kern="1200" dirty="0" smtClean="0">
                          <a:solidFill>
                            <a:schemeClr val="tx1"/>
                          </a:solidFill>
                          <a:effectLst/>
                          <a:latin typeface="+mn-lt"/>
                          <a:ea typeface="+mn-ea"/>
                          <a:cs typeface="+mn-cs"/>
                        </a:rPr>
                        <a:t>service</a:t>
                      </a:r>
                      <a:r>
                        <a:rPr lang="en-GB" sz="1600" b="0" kern="1200" dirty="0" smtClean="0">
                          <a:solidFill>
                            <a:schemeClr val="tx1"/>
                          </a:solidFill>
                          <a:effectLst/>
                          <a:latin typeface="+mn-lt"/>
                          <a:ea typeface="+mn-ea"/>
                          <a:cs typeface="+mn-cs"/>
                        </a:rPr>
                        <a:t> to be provided and the </a:t>
                      </a:r>
                      <a:r>
                        <a:rPr lang="en-GB" sz="1600" b="0" i="1" kern="1200" dirty="0" smtClean="0">
                          <a:solidFill>
                            <a:schemeClr val="tx1"/>
                          </a:solidFill>
                          <a:effectLst/>
                          <a:latin typeface="+mn-lt"/>
                          <a:ea typeface="+mn-ea"/>
                          <a:cs typeface="+mn-cs"/>
                        </a:rPr>
                        <a:t>service targets </a:t>
                      </a:r>
                      <a:r>
                        <a:rPr lang="en-GB" sz="1600" b="0" kern="1200" dirty="0" smtClean="0">
                          <a:solidFill>
                            <a:schemeClr val="tx1"/>
                          </a:solidFill>
                          <a:effectLst/>
                          <a:latin typeface="+mn-lt"/>
                          <a:ea typeface="+mn-ea"/>
                          <a:cs typeface="+mn-cs"/>
                        </a:rPr>
                        <a:t>that define how it will be provided</a:t>
                      </a:r>
                    </a:p>
                  </a:txBody>
                  <a:tcPr marL="68580" marR="68580" marT="0" marB="0"/>
                </a:tc>
              </a:tr>
            </a:tbl>
          </a:graphicData>
        </a:graphic>
      </p:graphicFrame>
    </p:spTree>
    <p:extLst>
      <p:ext uri="{BB962C8B-B14F-4D97-AF65-F5344CB8AC3E}">
        <p14:creationId xmlns:p14="http://schemas.microsoft.com/office/powerpoint/2010/main" val="7200493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SLM</a:t>
            </a:r>
            <a:r>
              <a:rPr lang="en-US" dirty="0"/>
              <a:t>: Requirements according to 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55</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641364006"/>
              </p:ext>
            </p:extLst>
          </p:nvPr>
        </p:nvGraphicFramePr>
        <p:xfrm>
          <a:off x="457200" y="1696599"/>
          <a:ext cx="8229600" cy="3322320"/>
        </p:xfrm>
        <a:graphic>
          <a:graphicData uri="http://schemas.openxmlformats.org/drawingml/2006/table">
            <a:tbl>
              <a:tblPr firstRow="1" firstCol="1" bandRow="1"/>
              <a:tblGrid>
                <a:gridCol w="8229600"/>
              </a:tblGrid>
              <a:tr h="200672">
                <a:tc>
                  <a:txBody>
                    <a:bodyPr/>
                    <a:lstStyle/>
                    <a:p>
                      <a:pPr>
                        <a:spcBef>
                          <a:spcPts val="1000"/>
                        </a:spcBef>
                        <a:spcAft>
                          <a:spcPts val="0"/>
                        </a:spcAft>
                      </a:pPr>
                      <a:r>
                        <a:rPr lang="en-GB" sz="1600">
                          <a:solidFill>
                            <a:srgbClr val="FFFFFF"/>
                          </a:solidFill>
                          <a:effectLst/>
                          <a:latin typeface="Calibri"/>
                          <a:ea typeface="MS Gothic"/>
                          <a:cs typeface="Times New Roman"/>
                        </a:rPr>
                        <a:t>PR2 Service Level Management</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225756">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2250668">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PR2.1 A service catalogue shall be maintained.</a:t>
                      </a:r>
                    </a:p>
                    <a:p>
                      <a:pPr marL="342900" lvl="0" indent="-342900">
                        <a:lnSpc>
                          <a:spcPct val="115000"/>
                        </a:lnSpc>
                        <a:spcAft>
                          <a:spcPts val="0"/>
                        </a:spcAft>
                        <a:buFont typeface="Symbol"/>
                        <a:buChar char=""/>
                      </a:pPr>
                      <a:r>
                        <a:rPr lang="en-US" sz="1600" smtClean="0">
                          <a:effectLst/>
                          <a:latin typeface="+mn-lt"/>
                          <a:ea typeface="MS Mincho"/>
                          <a:cs typeface="Times New Roman"/>
                        </a:rPr>
                        <a:t>PR2.2 For all services delivered to customers, SLAs shall be in place.</a:t>
                      </a:r>
                    </a:p>
                    <a:p>
                      <a:pPr marL="342900" lvl="0" indent="-342900">
                        <a:lnSpc>
                          <a:spcPct val="115000"/>
                        </a:lnSpc>
                        <a:spcAft>
                          <a:spcPts val="0"/>
                        </a:spcAft>
                        <a:buFont typeface="Symbol"/>
                        <a:buChar char=""/>
                      </a:pPr>
                      <a:r>
                        <a:rPr lang="en-US" sz="1600" smtClean="0">
                          <a:effectLst/>
                          <a:latin typeface="+mn-lt"/>
                          <a:ea typeface="MS Mincho"/>
                          <a:cs typeface="Times New Roman"/>
                        </a:rPr>
                        <a:t>PR2.3 SLAs shall be reviewed at planned intervals.</a:t>
                      </a:r>
                    </a:p>
                    <a:p>
                      <a:pPr marL="342900" lvl="0" indent="-342900">
                        <a:lnSpc>
                          <a:spcPct val="115000"/>
                        </a:lnSpc>
                        <a:spcAft>
                          <a:spcPts val="0"/>
                        </a:spcAft>
                        <a:buFont typeface="Symbol"/>
                        <a:buChar char=""/>
                      </a:pPr>
                      <a:r>
                        <a:rPr lang="en-US" sz="1600" smtClean="0">
                          <a:effectLst/>
                          <a:latin typeface="+mn-lt"/>
                          <a:ea typeface="MS Mincho"/>
                          <a:cs typeface="Times New Roman"/>
                        </a:rPr>
                        <a:t>PR2.4 Service performance shall be evaluated against service targets defined in SLAs.</a:t>
                      </a:r>
                    </a:p>
                    <a:p>
                      <a:pPr marL="342900" lvl="0" indent="-342900">
                        <a:lnSpc>
                          <a:spcPct val="115000"/>
                        </a:lnSpc>
                        <a:spcAft>
                          <a:spcPts val="0"/>
                        </a:spcAft>
                        <a:buFont typeface="Symbol"/>
                        <a:buChar char=""/>
                      </a:pPr>
                      <a:r>
                        <a:rPr lang="en-US" sz="1600" smtClean="0">
                          <a:effectLst/>
                          <a:latin typeface="+mn-lt"/>
                          <a:ea typeface="MS Mincho"/>
                          <a:cs typeface="Times New Roman"/>
                        </a:rPr>
                        <a:t>PR2.5 For supporting services or service components provided by federation members or groups belonging to the same </a:t>
                      </a:r>
                      <a:r>
                        <a:rPr lang="en-US" sz="1600" err="1" smtClean="0">
                          <a:effectLst/>
                          <a:latin typeface="+mn-lt"/>
                          <a:ea typeface="MS Mincho"/>
                          <a:cs typeface="Times New Roman"/>
                        </a:rPr>
                        <a:t>organisation</a:t>
                      </a:r>
                      <a:r>
                        <a:rPr lang="en-US" sz="1600" smtClean="0">
                          <a:effectLst/>
                          <a:latin typeface="+mn-lt"/>
                          <a:ea typeface="MS Mincho"/>
                          <a:cs typeface="Times New Roman"/>
                        </a:rPr>
                        <a:t> as the service provider or external suppliers, OLAs and UAs shall be agreed.</a:t>
                      </a:r>
                    </a:p>
                    <a:p>
                      <a:pPr marL="342900" lvl="0" indent="-342900">
                        <a:lnSpc>
                          <a:spcPct val="115000"/>
                        </a:lnSpc>
                        <a:spcAft>
                          <a:spcPts val="0"/>
                        </a:spcAft>
                        <a:buFont typeface="Symbol"/>
                        <a:buChar char=""/>
                      </a:pPr>
                      <a:r>
                        <a:rPr lang="en-US" sz="1600" smtClean="0">
                          <a:effectLst/>
                          <a:latin typeface="+mn-lt"/>
                          <a:ea typeface="MS Mincho"/>
                          <a:cs typeface="Times New Roman"/>
                        </a:rPr>
                        <a:t>PR2.6 OLAs and UAs shall be reviewed at planned intervals.</a:t>
                      </a:r>
                    </a:p>
                    <a:p>
                      <a:pPr marL="342900" lvl="0" indent="-342900">
                        <a:lnSpc>
                          <a:spcPct val="115000"/>
                        </a:lnSpc>
                        <a:spcAft>
                          <a:spcPts val="0"/>
                        </a:spcAft>
                        <a:buFont typeface="Symbol"/>
                        <a:buChar char=""/>
                      </a:pPr>
                      <a:r>
                        <a:rPr lang="en-US" sz="1600" smtClean="0">
                          <a:effectLst/>
                          <a:latin typeface="+mn-lt"/>
                          <a:ea typeface="MS Mincho"/>
                          <a:cs typeface="Times New Roman"/>
                        </a:rPr>
                        <a:t>PR2.7 Performance of service components shall be evaluated against operational targets defined in OLAs and UAs.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1851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SLM: Defining SLAs</a:t>
            </a:r>
            <a:endParaRPr lang="en-GB"/>
          </a:p>
        </p:txBody>
      </p:sp>
      <p:sp>
        <p:nvSpPr>
          <p:cNvPr id="3" name="Inhaltsplatzhalter 2"/>
          <p:cNvSpPr>
            <a:spLocks noGrp="1"/>
          </p:cNvSpPr>
          <p:nvPr>
            <p:ph idx="1"/>
          </p:nvPr>
        </p:nvSpPr>
        <p:spPr>
          <a:xfrm>
            <a:off x="457200" y="1696598"/>
            <a:ext cx="8229600" cy="4733920"/>
          </a:xfrm>
        </p:spPr>
        <p:txBody>
          <a:bodyPr>
            <a:normAutofit fontScale="62500" lnSpcReduction="20000"/>
          </a:bodyPr>
          <a:lstStyle/>
          <a:p>
            <a:r>
              <a:rPr lang="en-GB" dirty="0"/>
              <a:t>SLAs are agreed between a service provider and its customers</a:t>
            </a:r>
          </a:p>
          <a:p>
            <a:r>
              <a:rPr lang="en-GB" dirty="0"/>
              <a:t>Typical contents in an SLA (included or referenced):</a:t>
            </a:r>
          </a:p>
          <a:p>
            <a:pPr lvl="1"/>
            <a:r>
              <a:rPr lang="en-GB" dirty="0"/>
              <a:t>Scope and description of the service</a:t>
            </a:r>
          </a:p>
          <a:p>
            <a:pPr lvl="1"/>
            <a:r>
              <a:rPr lang="en-US" dirty="0"/>
              <a:t>Service hours and exceptions</a:t>
            </a:r>
          </a:p>
          <a:p>
            <a:pPr lvl="1"/>
            <a:r>
              <a:rPr lang="en-GB" dirty="0"/>
              <a:t>Service components &amp; dependencies</a:t>
            </a:r>
          </a:p>
          <a:p>
            <a:pPr lvl="1"/>
            <a:r>
              <a:rPr lang="en-GB" dirty="0"/>
              <a:t>Support</a:t>
            </a:r>
          </a:p>
          <a:p>
            <a:pPr lvl="2"/>
            <a:r>
              <a:rPr lang="en-GB" dirty="0"/>
              <a:t>Incident handling</a:t>
            </a:r>
          </a:p>
          <a:p>
            <a:pPr lvl="2"/>
            <a:r>
              <a:rPr lang="en-GB" dirty="0"/>
              <a:t>Fulfilment of service requests</a:t>
            </a:r>
          </a:p>
          <a:p>
            <a:pPr lvl="1"/>
            <a:r>
              <a:rPr lang="en-GB" dirty="0"/>
              <a:t>Service level targets</a:t>
            </a:r>
          </a:p>
          <a:p>
            <a:pPr lvl="1"/>
            <a:r>
              <a:rPr lang="en-GB" dirty="0"/>
              <a:t>Limitations &amp; constraints</a:t>
            </a:r>
          </a:p>
          <a:p>
            <a:pPr lvl="1"/>
            <a:r>
              <a:rPr lang="en-GB" dirty="0"/>
              <a:t>Communication, reporting &amp; escalation</a:t>
            </a:r>
          </a:p>
          <a:p>
            <a:pPr lvl="2"/>
            <a:r>
              <a:rPr lang="en-GB" dirty="0"/>
              <a:t>General communication</a:t>
            </a:r>
          </a:p>
          <a:p>
            <a:pPr lvl="2"/>
            <a:r>
              <a:rPr lang="en-GB" dirty="0"/>
              <a:t>Regular reporting</a:t>
            </a:r>
          </a:p>
          <a:p>
            <a:pPr lvl="2"/>
            <a:r>
              <a:rPr lang="en-GB" dirty="0"/>
              <a:t>SLA violations</a:t>
            </a:r>
          </a:p>
          <a:p>
            <a:pPr lvl="2"/>
            <a:r>
              <a:rPr lang="en-GB" dirty="0"/>
              <a:t>Escalation &amp; complaints</a:t>
            </a:r>
          </a:p>
          <a:p>
            <a:pPr lvl="1"/>
            <a:r>
              <a:rPr lang="en-GB" dirty="0"/>
              <a:t>Information security &amp; data protection</a:t>
            </a:r>
          </a:p>
          <a:p>
            <a:pPr lvl="1"/>
            <a:r>
              <a:rPr lang="en-GB" dirty="0"/>
              <a:t>Additional responsibilities of the service provider</a:t>
            </a:r>
          </a:p>
          <a:p>
            <a:pPr lvl="1"/>
            <a:r>
              <a:rPr lang="en-GB" dirty="0"/>
              <a:t>Customer responsibilities</a:t>
            </a:r>
          </a:p>
          <a:p>
            <a:pPr lvl="1"/>
            <a:r>
              <a:rPr lang="en-GB" dirty="0"/>
              <a:t>Review</a:t>
            </a:r>
          </a:p>
          <a:p>
            <a:pPr lvl="1"/>
            <a:r>
              <a:rPr lang="en-GB" dirty="0"/>
              <a:t>Glossary of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56</a:t>
            </a:fld>
            <a:endParaRPr lang="en-US"/>
          </a:p>
        </p:txBody>
      </p:sp>
    </p:spTree>
    <p:extLst>
      <p:ext uri="{BB962C8B-B14F-4D97-AF65-F5344CB8AC3E}">
        <p14:creationId xmlns:p14="http://schemas.microsoft.com/office/powerpoint/2010/main" val="909371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SLM: Types of service agreements and their relationships</a:t>
            </a:r>
            <a:endParaRPr lang="en-US" noProof="0"/>
          </a:p>
        </p:txBody>
      </p:sp>
      <p:sp>
        <p:nvSpPr>
          <p:cNvPr id="4" name="Foliennummernplatzhalter 3"/>
          <p:cNvSpPr>
            <a:spLocks noGrp="1"/>
          </p:cNvSpPr>
          <p:nvPr>
            <p:ph type="sldNum" sz="quarter" idx="12"/>
          </p:nvPr>
        </p:nvSpPr>
        <p:spPr>
          <a:xfrm>
            <a:off x="6553200" y="6490152"/>
            <a:ext cx="2133600" cy="365125"/>
          </a:xfrm>
        </p:spPr>
        <p:txBody>
          <a:bodyPr/>
          <a:lstStyle/>
          <a:p>
            <a:fld id="{43507AEB-23B8-F142-83A3-458C56B10093}" type="slidenum">
              <a:rPr lang="en-US" smtClean="0"/>
              <a:t>57</a:t>
            </a:fld>
            <a:endParaRPr lang="en-US"/>
          </a:p>
        </p:txBody>
      </p:sp>
      <p:sp>
        <p:nvSpPr>
          <p:cNvPr id="60" name="Rectangle 58"/>
          <p:cNvSpPr>
            <a:spLocks/>
          </p:cNvSpPr>
          <p:nvPr/>
        </p:nvSpPr>
        <p:spPr bwMode="auto">
          <a:xfrm>
            <a:off x="5038499" y="5469958"/>
            <a:ext cx="1903140" cy="4822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62" name="Rectangle 12"/>
          <p:cNvSpPr>
            <a:spLocks/>
          </p:cNvSpPr>
          <p:nvPr/>
        </p:nvSpPr>
        <p:spPr bwMode="auto">
          <a:xfrm>
            <a:off x="1270350" y="5472190"/>
            <a:ext cx="3079626" cy="47997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63" name="Rectangle 1"/>
          <p:cNvSpPr>
            <a:spLocks/>
          </p:cNvSpPr>
          <p:nvPr/>
        </p:nvSpPr>
        <p:spPr bwMode="auto">
          <a:xfrm>
            <a:off x="933166" y="3641130"/>
            <a:ext cx="7329041" cy="122336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76" name="Line 2"/>
          <p:cNvSpPr>
            <a:spLocks noChangeShapeType="1"/>
          </p:cNvSpPr>
          <p:nvPr/>
        </p:nvSpPr>
        <p:spPr bwMode="auto">
          <a:xfrm flipH="1">
            <a:off x="4193617" y="2027089"/>
            <a:ext cx="6697" cy="2318370"/>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78" name="Line 3"/>
          <p:cNvSpPr>
            <a:spLocks noChangeShapeType="1"/>
          </p:cNvSpPr>
          <p:nvPr/>
        </p:nvSpPr>
        <p:spPr bwMode="auto">
          <a:xfrm flipH="1">
            <a:off x="1916547" y="2067272"/>
            <a:ext cx="1408658" cy="1361777"/>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79" name="Line 4"/>
          <p:cNvSpPr>
            <a:spLocks noChangeShapeType="1"/>
          </p:cNvSpPr>
          <p:nvPr/>
        </p:nvSpPr>
        <p:spPr bwMode="auto">
          <a:xfrm>
            <a:off x="5183697" y="2098526"/>
            <a:ext cx="1322710" cy="1311548"/>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1" name="Rectangle 9"/>
          <p:cNvSpPr>
            <a:spLocks/>
          </p:cNvSpPr>
          <p:nvPr/>
        </p:nvSpPr>
        <p:spPr bwMode="auto">
          <a:xfrm>
            <a:off x="2048260" y="2513757"/>
            <a:ext cx="4054078" cy="36611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83" name="Line 10"/>
          <p:cNvSpPr>
            <a:spLocks noChangeShapeType="1"/>
          </p:cNvSpPr>
          <p:nvPr/>
        </p:nvSpPr>
        <p:spPr bwMode="auto">
          <a:xfrm>
            <a:off x="5535213" y="4473823"/>
            <a:ext cx="3348" cy="1361777"/>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4" name="Line 11"/>
          <p:cNvSpPr>
            <a:spLocks noChangeShapeType="1"/>
          </p:cNvSpPr>
          <p:nvPr/>
        </p:nvSpPr>
        <p:spPr bwMode="auto">
          <a:xfrm flipH="1">
            <a:off x="3732711" y="4429175"/>
            <a:ext cx="6697" cy="1555998"/>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5" name="Rectangle 12"/>
          <p:cNvSpPr>
            <a:spLocks/>
          </p:cNvSpPr>
          <p:nvPr/>
        </p:nvSpPr>
        <p:spPr bwMode="auto">
          <a:xfrm>
            <a:off x="1210075" y="5564836"/>
            <a:ext cx="3079626" cy="479971"/>
          </a:xfrm>
          <a:prstGeom prst="rect">
            <a:avLst/>
          </a:prstGeom>
          <a:ln>
            <a:solidFill>
              <a:srgbClr val="8064A2"/>
            </a:solidFill>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86" name="Rectangle 13"/>
          <p:cNvSpPr>
            <a:spLocks/>
          </p:cNvSpPr>
          <p:nvPr/>
        </p:nvSpPr>
        <p:spPr bwMode="auto">
          <a:xfrm>
            <a:off x="1210075" y="5692084"/>
            <a:ext cx="3074045" cy="261610"/>
          </a:xfrm>
          <a:prstGeom prst="rect">
            <a:avLst/>
          </a:prstGeom>
          <a:noFill/>
          <a:ln w="12700">
            <a:noFill/>
            <a:miter lim="800000"/>
            <a:headEnd/>
            <a:tailEnd/>
          </a:ln>
        </p:spPr>
        <p:txBody>
          <a:bodyPr lIns="0" tIns="0" rIns="40638" bIns="0">
            <a:spAutoFit/>
          </a:bodyPr>
          <a:lstStyle/>
          <a:p>
            <a:pPr marL="40182" algn="ctr"/>
            <a:r>
              <a:rPr lang="en-US" sz="1700" smtClean="0">
                <a:latin typeface="+mj-lt"/>
                <a:sym typeface="Arial" charset="0"/>
              </a:rPr>
              <a:t>Internal groups </a:t>
            </a:r>
            <a:r>
              <a:rPr lang="en-US" sz="1200" smtClean="0">
                <a:latin typeface="+mj-lt"/>
                <a:sym typeface="Arial" charset="0"/>
              </a:rPr>
              <a:t>or federation members</a:t>
            </a:r>
            <a:endParaRPr lang="en-US" sz="1200">
              <a:latin typeface="+mj-lt"/>
              <a:sym typeface="Arial" charset="0"/>
            </a:endParaRPr>
          </a:p>
        </p:txBody>
      </p:sp>
      <p:grpSp>
        <p:nvGrpSpPr>
          <p:cNvPr id="87" name="Group 14"/>
          <p:cNvGrpSpPr>
            <a:grpSpLocks/>
          </p:cNvGrpSpPr>
          <p:nvPr/>
        </p:nvGrpSpPr>
        <p:grpSpPr bwMode="auto">
          <a:xfrm>
            <a:off x="1225702" y="4637274"/>
            <a:ext cx="3458021" cy="611684"/>
            <a:chOff x="0" y="0"/>
            <a:chExt cx="3097" cy="547"/>
          </a:xfrm>
          <a:solidFill>
            <a:schemeClr val="tx2">
              <a:lumMod val="60000"/>
              <a:lumOff val="40000"/>
            </a:schemeClr>
          </a:solidFill>
        </p:grpSpPr>
        <p:grpSp>
          <p:nvGrpSpPr>
            <p:cNvPr id="88" name="Group 15"/>
            <p:cNvGrpSpPr>
              <a:grpSpLocks/>
            </p:cNvGrpSpPr>
            <p:nvPr/>
          </p:nvGrpSpPr>
          <p:grpSpPr bwMode="auto">
            <a:xfrm>
              <a:off x="116" y="0"/>
              <a:ext cx="2981" cy="407"/>
              <a:chOff x="0" y="0"/>
              <a:chExt cx="2981" cy="407"/>
            </a:xfrm>
            <a:grpFill/>
          </p:grpSpPr>
          <p:sp>
            <p:nvSpPr>
              <p:cNvPr id="95" name="Rectangle 16"/>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6" name="Rectangle 17"/>
              <p:cNvSpPr>
                <a:spLocks/>
              </p:cNvSpPr>
              <p:nvPr/>
            </p:nvSpPr>
            <p:spPr bwMode="auto">
              <a:xfrm>
                <a:off x="0" y="4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89" name="Group 18"/>
            <p:cNvGrpSpPr>
              <a:grpSpLocks/>
            </p:cNvGrpSpPr>
            <p:nvPr/>
          </p:nvGrpSpPr>
          <p:grpSpPr bwMode="auto">
            <a:xfrm>
              <a:off x="62" y="52"/>
              <a:ext cx="2981" cy="408"/>
              <a:chOff x="0" y="0"/>
              <a:chExt cx="2981" cy="407"/>
            </a:xfrm>
            <a:grpFill/>
          </p:grpSpPr>
          <p:sp>
            <p:nvSpPr>
              <p:cNvPr id="93" name="Rectangle 19"/>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4" name="Rectangle 20"/>
              <p:cNvSpPr>
                <a:spLocks/>
              </p:cNvSpPr>
              <p:nvPr/>
            </p:nvSpPr>
            <p:spPr bwMode="auto">
              <a:xfrm>
                <a:off x="0" y="44"/>
                <a:ext cx="0" cy="247"/>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90" name="Group 21"/>
            <p:cNvGrpSpPr>
              <a:grpSpLocks/>
            </p:cNvGrpSpPr>
            <p:nvPr/>
          </p:nvGrpSpPr>
          <p:grpSpPr bwMode="auto">
            <a:xfrm>
              <a:off x="0" y="139"/>
              <a:ext cx="2981" cy="408"/>
              <a:chOff x="0" y="0"/>
              <a:chExt cx="2981" cy="407"/>
            </a:xfrm>
            <a:grpFill/>
          </p:grpSpPr>
          <p:sp>
            <p:nvSpPr>
              <p:cNvPr id="91" name="Rectangle 22"/>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2" name="Rectangle 23"/>
              <p:cNvSpPr>
                <a:spLocks/>
              </p:cNvSpPr>
              <p:nvPr/>
            </p:nvSpPr>
            <p:spPr bwMode="auto">
              <a:xfrm>
                <a:off x="0" y="85"/>
                <a:ext cx="2964" cy="220"/>
              </a:xfrm>
              <a:prstGeom prst="rect">
                <a:avLst/>
              </a:prstGeom>
              <a:grpFill/>
              <a:ln w="12700">
                <a:noFill/>
                <a:miter lim="800000"/>
                <a:headEnd/>
                <a:tailEnd/>
              </a:ln>
            </p:spPr>
            <p:txBody>
              <a:bodyPr lIns="0" tIns="0" rIns="57799" bIns="0">
                <a:spAutoFit/>
              </a:bodyPr>
              <a:lstStyle/>
              <a:p>
                <a:pPr marL="40182" algn="ctr">
                  <a:defRPr/>
                </a:pPr>
                <a:r>
                  <a:rPr lang="en-US" sz="1600" smtClean="0">
                    <a:solidFill>
                      <a:schemeClr val="bg1"/>
                    </a:solidFill>
                    <a:latin typeface="+mj-lt"/>
                    <a:sym typeface="Arial" charset="0"/>
                  </a:rPr>
                  <a:t>Operational level agreements (OLAs)</a:t>
                </a:r>
                <a:endParaRPr lang="en-US" sz="1600">
                  <a:solidFill>
                    <a:schemeClr val="bg1"/>
                  </a:solidFill>
                  <a:latin typeface="+mj-lt"/>
                  <a:sym typeface="Arial" charset="0"/>
                </a:endParaRPr>
              </a:p>
            </p:txBody>
          </p:sp>
        </p:grpSp>
      </p:grpSp>
      <p:sp>
        <p:nvSpPr>
          <p:cNvPr id="97" name="Line 37"/>
          <p:cNvSpPr>
            <a:spLocks noChangeShapeType="1"/>
          </p:cNvSpPr>
          <p:nvPr/>
        </p:nvSpPr>
        <p:spPr bwMode="auto">
          <a:xfrm>
            <a:off x="1923244" y="3511649"/>
            <a:ext cx="1334988" cy="988963"/>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98" name="Line 38"/>
          <p:cNvSpPr>
            <a:spLocks noChangeShapeType="1"/>
          </p:cNvSpPr>
          <p:nvPr/>
        </p:nvSpPr>
        <p:spPr bwMode="auto">
          <a:xfrm flipH="1">
            <a:off x="5563208" y="3523927"/>
            <a:ext cx="908596" cy="799207"/>
          </a:xfrm>
          <a:prstGeom prst="line">
            <a:avLst/>
          </a:prstGeom>
          <a:noFill/>
          <a:ln w="12700">
            <a:noFill/>
            <a:round/>
            <a:headEnd/>
            <a:tailEnd/>
          </a:ln>
        </p:spPr>
        <p:txBody>
          <a:bodyPr lIns="64291" tIns="32146" rIns="64291" bIns="32146"/>
          <a:lstStyle/>
          <a:p>
            <a:endParaRPr lang="en-US">
              <a:latin typeface="+mj-lt"/>
            </a:endParaRPr>
          </a:p>
        </p:txBody>
      </p:sp>
      <p:sp>
        <p:nvSpPr>
          <p:cNvPr id="99" name="Oval 40"/>
          <p:cNvSpPr>
            <a:spLocks/>
          </p:cNvSpPr>
          <p:nvPr/>
        </p:nvSpPr>
        <p:spPr bwMode="auto">
          <a:xfrm>
            <a:off x="1147478" y="3132138"/>
            <a:ext cx="1843980" cy="693167"/>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smtClean="0">
                <a:latin typeface="+mj-lt"/>
              </a:rPr>
              <a:t>Service A</a:t>
            </a:r>
            <a:endParaRPr lang="de-DE">
              <a:latin typeface="+mj-lt"/>
            </a:endParaRPr>
          </a:p>
        </p:txBody>
      </p:sp>
      <p:grpSp>
        <p:nvGrpSpPr>
          <p:cNvPr id="100" name="Group 43"/>
          <p:cNvGrpSpPr>
            <a:grpSpLocks/>
          </p:cNvGrpSpPr>
          <p:nvPr/>
        </p:nvGrpSpPr>
        <p:grpSpPr bwMode="auto">
          <a:xfrm>
            <a:off x="3674905" y="4029571"/>
            <a:ext cx="2597097" cy="345614"/>
            <a:chOff x="0" y="0"/>
            <a:chExt cx="2326" cy="309"/>
          </a:xfrm>
          <a:solidFill>
            <a:schemeClr val="accent1">
              <a:lumMod val="20000"/>
              <a:lumOff val="80000"/>
            </a:schemeClr>
          </a:solidFill>
        </p:grpSpPr>
        <p:sp>
          <p:nvSpPr>
            <p:cNvPr id="101" name="Rectangle 44"/>
            <p:cNvSpPr>
              <a:spLocks/>
            </p:cNvSpPr>
            <p:nvPr/>
          </p:nvSpPr>
          <p:spPr bwMode="auto">
            <a:xfrm>
              <a:off x="0" y="9"/>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2" name="Rectangle 45"/>
            <p:cNvSpPr>
              <a:spLocks/>
            </p:cNvSpPr>
            <p:nvPr/>
          </p:nvSpPr>
          <p:spPr bwMode="auto">
            <a:xfrm>
              <a:off x="0" y="0"/>
              <a:ext cx="0" cy="248"/>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endParaRPr lang="de-DE">
                <a:latin typeface="+mj-lt"/>
              </a:endParaRPr>
            </a:p>
          </p:txBody>
        </p:sp>
      </p:grpSp>
      <p:grpSp>
        <p:nvGrpSpPr>
          <p:cNvPr id="103" name="Group 46"/>
          <p:cNvGrpSpPr>
            <a:grpSpLocks/>
          </p:cNvGrpSpPr>
          <p:nvPr/>
        </p:nvGrpSpPr>
        <p:grpSpPr bwMode="auto">
          <a:xfrm>
            <a:off x="3041820" y="4115695"/>
            <a:ext cx="2689771" cy="335548"/>
            <a:chOff x="0" y="-13"/>
            <a:chExt cx="2409" cy="300"/>
          </a:xfrm>
          <a:solidFill>
            <a:schemeClr val="accent1">
              <a:lumMod val="20000"/>
              <a:lumOff val="80000"/>
            </a:schemeClr>
          </a:solidFill>
        </p:grpSpPr>
        <p:sp>
          <p:nvSpPr>
            <p:cNvPr id="104" name="Rectangle 47"/>
            <p:cNvSpPr>
              <a:spLocks/>
            </p:cNvSpPr>
            <p:nvPr/>
          </p:nvSpPr>
          <p:spPr bwMode="auto">
            <a:xfrm>
              <a:off x="83" y="-13"/>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5" name="Rectangle 48"/>
            <p:cNvSpPr>
              <a:spLocks/>
            </p:cNvSpPr>
            <p:nvPr/>
          </p:nvSpPr>
          <p:spPr bwMode="auto">
            <a:xfrm>
              <a:off x="0" y="0"/>
              <a:ext cx="0" cy="248"/>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endParaRPr lang="de-DE">
                <a:latin typeface="+mj-lt"/>
              </a:endParaRPr>
            </a:p>
          </p:txBody>
        </p:sp>
      </p:grpSp>
      <p:grpSp>
        <p:nvGrpSpPr>
          <p:cNvPr id="106" name="Group 49"/>
          <p:cNvGrpSpPr>
            <a:grpSpLocks/>
          </p:cNvGrpSpPr>
          <p:nvPr/>
        </p:nvGrpSpPr>
        <p:grpSpPr bwMode="auto">
          <a:xfrm>
            <a:off x="2629813" y="4200700"/>
            <a:ext cx="2597097" cy="335548"/>
            <a:chOff x="21" y="-27"/>
            <a:chExt cx="2326" cy="300"/>
          </a:xfrm>
          <a:solidFill>
            <a:schemeClr val="accent1">
              <a:lumMod val="20000"/>
              <a:lumOff val="80000"/>
            </a:schemeClr>
          </a:solidFill>
        </p:grpSpPr>
        <p:sp>
          <p:nvSpPr>
            <p:cNvPr id="107" name="Rectangle 50"/>
            <p:cNvSpPr>
              <a:spLocks/>
            </p:cNvSpPr>
            <p:nvPr/>
          </p:nvSpPr>
          <p:spPr bwMode="auto">
            <a:xfrm>
              <a:off x="21" y="-27"/>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8" name="Rectangle 51"/>
            <p:cNvSpPr>
              <a:spLocks/>
            </p:cNvSpPr>
            <p:nvPr/>
          </p:nvSpPr>
          <p:spPr bwMode="auto">
            <a:xfrm>
              <a:off x="54" y="11"/>
              <a:ext cx="2293" cy="232"/>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57799" bIns="0">
              <a:spAutoFit/>
            </a:bodyPr>
            <a:lstStyle/>
            <a:p>
              <a:pPr marL="40182" algn="ctr"/>
              <a:r>
                <a:rPr lang="en-US" sz="1700" smtClean="0">
                  <a:latin typeface="+mj-lt"/>
                  <a:sym typeface="Arial" charset="0"/>
                </a:rPr>
                <a:t>Service components</a:t>
              </a:r>
              <a:endParaRPr lang="en-US" sz="1700">
                <a:latin typeface="+mj-lt"/>
                <a:sym typeface="Arial" charset="0"/>
              </a:endParaRPr>
            </a:p>
          </p:txBody>
        </p:sp>
      </p:grpSp>
      <p:sp>
        <p:nvSpPr>
          <p:cNvPr id="109" name="Rectangle 52"/>
          <p:cNvSpPr>
            <a:spLocks/>
          </p:cNvSpPr>
          <p:nvPr/>
        </p:nvSpPr>
        <p:spPr bwMode="auto">
          <a:xfrm>
            <a:off x="1984636" y="2589659"/>
            <a:ext cx="4054078" cy="36611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110" name="Rectangle 53"/>
          <p:cNvSpPr>
            <a:spLocks/>
          </p:cNvSpPr>
          <p:nvPr/>
        </p:nvSpPr>
        <p:spPr bwMode="auto">
          <a:xfrm>
            <a:off x="1929941" y="2665561"/>
            <a:ext cx="4049613" cy="33932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a:solidFill>
                  <a:schemeClr val="bg1"/>
                </a:solidFill>
                <a:latin typeface="+mj-lt"/>
                <a:sym typeface="Arial" charset="0"/>
              </a:rPr>
              <a:t>Service level agreements (SLAs)</a:t>
            </a:r>
          </a:p>
        </p:txBody>
      </p:sp>
      <p:sp>
        <p:nvSpPr>
          <p:cNvPr id="111" name="Rectangle 55"/>
          <p:cNvSpPr>
            <a:spLocks/>
          </p:cNvSpPr>
          <p:nvPr/>
        </p:nvSpPr>
        <p:spPr bwMode="auto">
          <a:xfrm>
            <a:off x="874005" y="1960116"/>
            <a:ext cx="7438430" cy="33932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17859" tIns="17859" rIns="58497" bIns="17859" anchor="ctr"/>
          <a:lstStyle/>
          <a:p>
            <a:pPr marL="22323" algn="ctr"/>
            <a:r>
              <a:rPr lang="en-US" sz="1700" smtClean="0">
                <a:latin typeface="+mj-lt"/>
                <a:sym typeface="Arial" charset="0"/>
              </a:rPr>
              <a:t>Customer</a:t>
            </a:r>
            <a:endParaRPr lang="en-US" sz="1700">
              <a:latin typeface="+mj-lt"/>
              <a:sym typeface="Arial" charset="0"/>
            </a:endParaRPr>
          </a:p>
        </p:txBody>
      </p:sp>
      <p:sp>
        <p:nvSpPr>
          <p:cNvPr id="112" name="Rectangle 58"/>
          <p:cNvSpPr>
            <a:spLocks/>
          </p:cNvSpPr>
          <p:nvPr/>
        </p:nvSpPr>
        <p:spPr bwMode="auto">
          <a:xfrm>
            <a:off x="4998316" y="5564836"/>
            <a:ext cx="1903140" cy="4822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113" name="Rectangle 59"/>
          <p:cNvSpPr>
            <a:spLocks/>
          </p:cNvSpPr>
          <p:nvPr/>
        </p:nvSpPr>
        <p:spPr bwMode="auto">
          <a:xfrm>
            <a:off x="4998316" y="5692084"/>
            <a:ext cx="1898675" cy="260077"/>
          </a:xfrm>
          <a:prstGeom prst="rect">
            <a:avLst/>
          </a:prstGeom>
          <a:noFill/>
          <a:ln w="12700">
            <a:noFill/>
            <a:miter lim="800000"/>
            <a:headEnd/>
            <a:tailEnd/>
          </a:ln>
        </p:spPr>
        <p:txBody>
          <a:bodyPr lIns="0" tIns="0" rIns="40638" bIns="0">
            <a:spAutoFit/>
          </a:bodyPr>
          <a:lstStyle/>
          <a:p>
            <a:pPr marL="40182" algn="ctr"/>
            <a:r>
              <a:rPr lang="en-US" sz="1700">
                <a:latin typeface="+mj-lt"/>
                <a:sym typeface="Arial" charset="0"/>
              </a:rPr>
              <a:t>Suppliers</a:t>
            </a:r>
          </a:p>
        </p:txBody>
      </p:sp>
      <p:grpSp>
        <p:nvGrpSpPr>
          <p:cNvPr id="114" name="Group 60"/>
          <p:cNvGrpSpPr>
            <a:grpSpLocks/>
          </p:cNvGrpSpPr>
          <p:nvPr/>
        </p:nvGrpSpPr>
        <p:grpSpPr bwMode="auto">
          <a:xfrm>
            <a:off x="4991618" y="4772326"/>
            <a:ext cx="3174593" cy="473276"/>
            <a:chOff x="0" y="0"/>
            <a:chExt cx="1745" cy="423"/>
          </a:xfrm>
          <a:solidFill>
            <a:schemeClr val="tx2">
              <a:lumMod val="60000"/>
              <a:lumOff val="40000"/>
            </a:schemeClr>
          </a:solidFill>
        </p:grpSpPr>
        <p:grpSp>
          <p:nvGrpSpPr>
            <p:cNvPr id="115" name="Group 61"/>
            <p:cNvGrpSpPr>
              <a:grpSpLocks/>
            </p:cNvGrpSpPr>
            <p:nvPr/>
          </p:nvGrpSpPr>
          <p:grpSpPr bwMode="auto">
            <a:xfrm>
              <a:off x="71" y="0"/>
              <a:ext cx="1674" cy="327"/>
              <a:chOff x="0" y="0"/>
              <a:chExt cx="1674" cy="327"/>
            </a:xfrm>
            <a:grpFill/>
          </p:grpSpPr>
          <p:sp>
            <p:nvSpPr>
              <p:cNvPr id="122" name="Rectangle 62"/>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23" name="Rectangle 63"/>
              <p:cNvSpPr>
                <a:spLocks/>
              </p:cNvSpPr>
              <p:nvPr/>
            </p:nvSpPr>
            <p:spPr bwMode="auto">
              <a:xfrm>
                <a:off x="0" y="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116" name="Group 64"/>
            <p:cNvGrpSpPr>
              <a:grpSpLocks/>
            </p:cNvGrpSpPr>
            <p:nvPr/>
          </p:nvGrpSpPr>
          <p:grpSpPr bwMode="auto">
            <a:xfrm>
              <a:off x="38" y="42"/>
              <a:ext cx="1674" cy="327"/>
              <a:chOff x="0" y="0"/>
              <a:chExt cx="1674" cy="327"/>
            </a:xfrm>
            <a:grpFill/>
          </p:grpSpPr>
          <p:sp>
            <p:nvSpPr>
              <p:cNvPr id="120" name="Rectangle 65"/>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21" name="Rectangle 66"/>
              <p:cNvSpPr>
                <a:spLocks/>
              </p:cNvSpPr>
              <p:nvPr/>
            </p:nvSpPr>
            <p:spPr bwMode="auto">
              <a:xfrm>
                <a:off x="0" y="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117" name="Group 67"/>
            <p:cNvGrpSpPr>
              <a:grpSpLocks/>
            </p:cNvGrpSpPr>
            <p:nvPr/>
          </p:nvGrpSpPr>
          <p:grpSpPr bwMode="auto">
            <a:xfrm>
              <a:off x="0" y="94"/>
              <a:ext cx="1674" cy="329"/>
              <a:chOff x="0" y="0"/>
              <a:chExt cx="1674" cy="327"/>
            </a:xfrm>
            <a:grpFill/>
          </p:grpSpPr>
          <p:sp>
            <p:nvSpPr>
              <p:cNvPr id="118" name="Rectangle 68"/>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19" name="Rectangle 69"/>
              <p:cNvSpPr>
                <a:spLocks/>
              </p:cNvSpPr>
              <p:nvPr/>
            </p:nvSpPr>
            <p:spPr bwMode="auto">
              <a:xfrm>
                <a:off x="0" y="55"/>
                <a:ext cx="1616" cy="232"/>
              </a:xfrm>
              <a:prstGeom prst="rect">
                <a:avLst/>
              </a:prstGeom>
              <a:grpFill/>
              <a:ln w="12700">
                <a:noFill/>
                <a:miter lim="800000"/>
                <a:headEnd/>
                <a:tailEnd/>
              </a:ln>
            </p:spPr>
            <p:txBody>
              <a:bodyPr lIns="0" tIns="0" rIns="57799" bIns="0">
                <a:spAutoFit/>
              </a:bodyPr>
              <a:lstStyle/>
              <a:p>
                <a:pPr marL="40182" algn="ctr">
                  <a:defRPr/>
                </a:pPr>
                <a:r>
                  <a:rPr lang="en-US" sz="1700" smtClean="0">
                    <a:solidFill>
                      <a:schemeClr val="bg1"/>
                    </a:solidFill>
                    <a:latin typeface="+mj-lt"/>
                    <a:sym typeface="Arial" charset="0"/>
                  </a:rPr>
                  <a:t>Underpinning agreements (UAs)</a:t>
                </a:r>
                <a:endParaRPr lang="en-US" sz="1700">
                  <a:solidFill>
                    <a:schemeClr val="bg1"/>
                  </a:solidFill>
                  <a:latin typeface="+mj-lt"/>
                  <a:sym typeface="Arial" charset="0"/>
                </a:endParaRPr>
              </a:p>
            </p:txBody>
          </p:sp>
        </p:grpSp>
      </p:grpSp>
      <p:sp>
        <p:nvSpPr>
          <p:cNvPr id="124" name="Oval 71"/>
          <p:cNvSpPr>
            <a:spLocks/>
          </p:cNvSpPr>
          <p:nvPr/>
        </p:nvSpPr>
        <p:spPr bwMode="auto">
          <a:xfrm>
            <a:off x="3276092" y="3125441"/>
            <a:ext cx="1843980" cy="694283"/>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smtClean="0">
                <a:latin typeface="+mj-lt"/>
              </a:rPr>
              <a:t>Service B</a:t>
            </a:r>
            <a:endParaRPr lang="de-DE">
              <a:latin typeface="+mj-lt"/>
            </a:endParaRPr>
          </a:p>
        </p:txBody>
      </p:sp>
      <p:sp>
        <p:nvSpPr>
          <p:cNvPr id="125" name="Oval 74"/>
          <p:cNvSpPr>
            <a:spLocks/>
          </p:cNvSpPr>
          <p:nvPr/>
        </p:nvSpPr>
        <p:spPr bwMode="auto">
          <a:xfrm>
            <a:off x="5404707" y="3119859"/>
            <a:ext cx="1845096" cy="693167"/>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smtClean="0">
                <a:latin typeface="+mj-lt"/>
              </a:rPr>
              <a:t>Service C</a:t>
            </a:r>
            <a:endParaRPr lang="de-DE">
              <a:latin typeface="+mj-lt"/>
            </a:endParaRPr>
          </a:p>
        </p:txBody>
      </p:sp>
      <p:sp>
        <p:nvSpPr>
          <p:cNvPr id="126" name="Rectangle 76"/>
          <p:cNvSpPr>
            <a:spLocks/>
          </p:cNvSpPr>
          <p:nvPr/>
        </p:nvSpPr>
        <p:spPr bwMode="auto">
          <a:xfrm>
            <a:off x="7075674" y="3983806"/>
            <a:ext cx="1090538" cy="519038"/>
          </a:xfrm>
          <a:prstGeom prst="rect">
            <a:avLst/>
          </a:prstGeom>
          <a:noFill/>
          <a:ln w="12700">
            <a:noFill/>
            <a:miter lim="800000"/>
            <a:headEnd/>
            <a:tailEnd/>
          </a:ln>
        </p:spPr>
        <p:txBody>
          <a:bodyPr lIns="0" tIns="0" rIns="40638" bIns="0">
            <a:spAutoFit/>
          </a:bodyPr>
          <a:lstStyle/>
          <a:p>
            <a:pPr marL="40182" algn="r"/>
            <a:r>
              <a:rPr lang="en-US" sz="1700" smtClean="0">
                <a:latin typeface="+mj-lt"/>
                <a:sym typeface="Arial" charset="0"/>
              </a:rPr>
              <a:t>(IT) service </a:t>
            </a:r>
            <a:endParaRPr lang="en-US" sz="1700">
              <a:latin typeface="+mj-lt"/>
              <a:sym typeface="Arial" charset="0"/>
            </a:endParaRPr>
          </a:p>
          <a:p>
            <a:pPr marL="40182" algn="r"/>
            <a:r>
              <a:rPr lang="en-US" sz="1700">
                <a:latin typeface="+mj-lt"/>
                <a:sym typeface="Arial" charset="0"/>
              </a:rPr>
              <a:t>p</a:t>
            </a:r>
            <a:r>
              <a:rPr lang="en-US" sz="1700" smtClean="0">
                <a:latin typeface="+mj-lt"/>
                <a:sym typeface="Arial" charset="0"/>
              </a:rPr>
              <a:t>rovider</a:t>
            </a:r>
            <a:endParaRPr lang="en-US" sz="1700">
              <a:latin typeface="+mj-lt"/>
              <a:sym typeface="Arial" charset="0"/>
            </a:endParaRPr>
          </a:p>
        </p:txBody>
      </p:sp>
    </p:spTree>
    <p:extLst>
      <p:ext uri="{BB962C8B-B14F-4D97-AF65-F5344CB8AC3E}">
        <p14:creationId xmlns:p14="http://schemas.microsoft.com/office/powerpoint/2010/main" val="31002265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SLM: Summary</a:t>
            </a:r>
            <a:endParaRPr lang="en-US" noProof="0"/>
          </a:p>
        </p:txBody>
      </p:sp>
      <p:sp>
        <p:nvSpPr>
          <p:cNvPr id="3" name="Inhaltsplatzhalter 2"/>
          <p:cNvSpPr>
            <a:spLocks noGrp="1"/>
          </p:cNvSpPr>
          <p:nvPr>
            <p:ph idx="1"/>
          </p:nvPr>
        </p:nvSpPr>
        <p:spPr/>
        <p:txBody>
          <a:bodyPr/>
          <a:lstStyle/>
          <a:p>
            <a:r>
              <a:rPr lang="en-GB" smtClean="0"/>
              <a:t>3 things to remember:</a:t>
            </a:r>
          </a:p>
          <a:p>
            <a:pPr lvl="1"/>
            <a:r>
              <a:rPr lang="en-GB" smtClean="0"/>
              <a:t>Produce a service catalogue for the customers and agree SLAs with customers.</a:t>
            </a:r>
          </a:p>
          <a:p>
            <a:pPr lvl="1"/>
            <a:r>
              <a:rPr lang="en-GB" smtClean="0"/>
              <a:t>Agree OLAs and UAs with supporting parties and suppliers to ensure service targets in SLAs can be met.</a:t>
            </a:r>
          </a:p>
          <a:p>
            <a:pPr lvl="1"/>
            <a:r>
              <a:rPr lang="en-GB" smtClean="0"/>
              <a:t>Evaluate service performance based on SLAs.</a:t>
            </a:r>
          </a:p>
        </p:txBody>
      </p:sp>
      <p:sp>
        <p:nvSpPr>
          <p:cNvPr id="4" name="Foliennummernplatzhalter 3"/>
          <p:cNvSpPr>
            <a:spLocks noGrp="1"/>
          </p:cNvSpPr>
          <p:nvPr>
            <p:ph type="sldNum" sz="quarter" idx="12"/>
          </p:nvPr>
        </p:nvSpPr>
        <p:spPr/>
        <p:txBody>
          <a:bodyPr/>
          <a:lstStyle/>
          <a:p>
            <a:fld id="{43507AEB-23B8-F142-83A3-458C56B10093}" type="slidenum">
              <a:rPr lang="en-US" smtClean="0"/>
              <a:t>58</a:t>
            </a:fld>
            <a:endParaRPr lang="en-US"/>
          </a:p>
        </p:txBody>
      </p:sp>
    </p:spTree>
    <p:extLst>
      <p:ext uri="{BB962C8B-B14F-4D97-AF65-F5344CB8AC3E}">
        <p14:creationId xmlns:p14="http://schemas.microsoft.com/office/powerpoint/2010/main" val="21368821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Service Reporting Management (SRM)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59</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specify all service reports and ensure they are produced according to specifications in a timely manner to support decision-making</a:t>
            </a:r>
            <a:endParaRPr lang="de-DE"/>
          </a:p>
        </p:txBody>
      </p:sp>
    </p:spTree>
    <p:extLst>
      <p:ext uri="{BB962C8B-B14F-4D97-AF65-F5344CB8AC3E}">
        <p14:creationId xmlns:p14="http://schemas.microsoft.com/office/powerpoint/2010/main" val="2573671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Training agenda </a:t>
            </a:r>
            <a:r>
              <a:rPr lang="en-GB" dirty="0"/>
              <a:t>t</a:t>
            </a:r>
            <a:r>
              <a:rPr lang="en-GB" dirty="0" smtClean="0"/>
              <a:t>opics</a:t>
            </a:r>
            <a:endParaRPr lang="en-GB" dirty="0"/>
          </a:p>
        </p:txBody>
      </p:sp>
      <p:sp>
        <p:nvSpPr>
          <p:cNvPr id="3" name="Inhaltsplatzhalter 2"/>
          <p:cNvSpPr>
            <a:spLocks noGrp="1"/>
          </p:cNvSpPr>
          <p:nvPr>
            <p:ph idx="1"/>
          </p:nvPr>
        </p:nvSpPr>
        <p:spPr/>
        <p:txBody>
          <a:bodyPr/>
          <a:lstStyle/>
          <a:p>
            <a:r>
              <a:rPr lang="de-DE" dirty="0" smtClean="0"/>
              <a:t>IT Service Management: </a:t>
            </a:r>
            <a:r>
              <a:rPr lang="en-GB" dirty="0" smtClean="0"/>
              <a:t>Introduction</a:t>
            </a:r>
            <a:r>
              <a:rPr lang="de-DE" dirty="0" smtClean="0"/>
              <a:t>, Terms &amp; Concepts</a:t>
            </a:r>
          </a:p>
          <a:p>
            <a:r>
              <a:rPr lang="de-DE" dirty="0"/>
              <a:t>The FitSM Standards </a:t>
            </a:r>
            <a:r>
              <a:rPr lang="de-DE" dirty="0" smtClean="0"/>
              <a:t>Family</a:t>
            </a:r>
          </a:p>
          <a:p>
            <a:r>
              <a:rPr lang="de-DE" dirty="0"/>
              <a:t>IT Service Management – </a:t>
            </a:r>
            <a:r>
              <a:rPr lang="de-DE" dirty="0" smtClean="0"/>
              <a:t>General Aspects</a:t>
            </a:r>
          </a:p>
          <a:p>
            <a:r>
              <a:rPr lang="de-DE" dirty="0"/>
              <a:t>IT Service Management </a:t>
            </a:r>
            <a:r>
              <a:rPr lang="de-DE" dirty="0" smtClean="0"/>
              <a:t>– </a:t>
            </a:r>
            <a:r>
              <a:rPr lang="en-GB" dirty="0" smtClean="0"/>
              <a:t>Processes</a:t>
            </a:r>
          </a:p>
          <a:p>
            <a:r>
              <a:rPr lang="en-US" dirty="0" smtClean="0"/>
              <a:t>Benefits</a:t>
            </a:r>
            <a:r>
              <a:rPr lang="en-US" dirty="0"/>
              <a:t>, Risks &amp; Challenges of Implementing IT Service </a:t>
            </a:r>
            <a:r>
              <a:rPr lang="en-US" dirty="0" smtClean="0"/>
              <a:t>Management</a:t>
            </a:r>
          </a:p>
          <a:p>
            <a:r>
              <a:rPr lang="en-US" dirty="0" smtClean="0"/>
              <a:t>Related Standards &amp; Frameworks</a:t>
            </a:r>
            <a:endParaRPr lang="de-DE" dirty="0" smtClean="0"/>
          </a:p>
        </p:txBody>
      </p:sp>
      <p:sp>
        <p:nvSpPr>
          <p:cNvPr id="4" name="Foliennummernplatzhalter 3"/>
          <p:cNvSpPr>
            <a:spLocks noGrp="1"/>
          </p:cNvSpPr>
          <p:nvPr>
            <p:ph type="sldNum" sz="quarter" idx="12"/>
          </p:nvPr>
        </p:nvSpPr>
        <p:spPr/>
        <p:txBody>
          <a:bodyPr/>
          <a:lstStyle/>
          <a:p>
            <a:fld id="{43507AEB-23B8-F142-83A3-458C56B10093}" type="slidenum">
              <a:rPr lang="en-US" smtClean="0"/>
              <a:t>6</a:t>
            </a:fld>
            <a:endParaRPr lang="en-US" dirty="0"/>
          </a:p>
        </p:txBody>
      </p:sp>
    </p:spTree>
    <p:extLst>
      <p:ext uri="{BB962C8B-B14F-4D97-AF65-F5344CB8AC3E}">
        <p14:creationId xmlns:p14="http://schemas.microsoft.com/office/powerpoint/2010/main" val="919901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SRM</a:t>
            </a:r>
            <a:r>
              <a:rPr lang="en-US"/>
              <a:t>: Requirements according to FitSM-1</a:t>
            </a:r>
            <a:endParaRPr lang="en-US" noProof="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214137128"/>
              </p:ext>
            </p:extLst>
          </p:nvPr>
        </p:nvGraphicFramePr>
        <p:xfrm>
          <a:off x="457200" y="1697038"/>
          <a:ext cx="8229600" cy="1920240"/>
        </p:xfrm>
        <a:graphic>
          <a:graphicData uri="http://schemas.openxmlformats.org/drawingml/2006/table">
            <a:tbl>
              <a:tblPr firstRow="1" firstCol="1" bandRow="1"/>
              <a:tblGrid>
                <a:gridCol w="8229600"/>
              </a:tblGrid>
              <a:tr h="179216">
                <a:tc>
                  <a:txBody>
                    <a:bodyPr/>
                    <a:lstStyle/>
                    <a:p>
                      <a:pPr>
                        <a:spcBef>
                          <a:spcPts val="1000"/>
                        </a:spcBef>
                        <a:spcAft>
                          <a:spcPts val="0"/>
                        </a:spcAft>
                      </a:pPr>
                      <a:r>
                        <a:rPr lang="en-GB" sz="1600">
                          <a:solidFill>
                            <a:srgbClr val="FFFFFF"/>
                          </a:solidFill>
                          <a:effectLst/>
                          <a:latin typeface="Calibri"/>
                          <a:ea typeface="MS Gothic"/>
                          <a:cs typeface="Times New Roman"/>
                        </a:rPr>
                        <a:t>PR3 Service Reporting</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201618">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1279477">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PR3.1 Service reports shall be specified and agreed with their recipients.</a:t>
                      </a:r>
                    </a:p>
                    <a:p>
                      <a:pPr marL="342900" lvl="0" indent="-342900">
                        <a:lnSpc>
                          <a:spcPct val="115000"/>
                        </a:lnSpc>
                        <a:spcAft>
                          <a:spcPts val="0"/>
                        </a:spcAft>
                        <a:buFont typeface="Symbol"/>
                        <a:buChar char=""/>
                      </a:pPr>
                      <a:r>
                        <a:rPr lang="en-US" sz="1600" smtClean="0">
                          <a:effectLst/>
                          <a:latin typeface="+mn-lt"/>
                          <a:ea typeface="MS Mincho"/>
                          <a:cs typeface="Times New Roman"/>
                        </a:rPr>
                        <a:t>PR3.2 The specification of each service report shall include its identity, purpose, audience, frequency, content, format and method of delivery.</a:t>
                      </a:r>
                    </a:p>
                    <a:p>
                      <a:pPr marL="342900" lvl="0" indent="-342900">
                        <a:lnSpc>
                          <a:spcPct val="115000"/>
                        </a:lnSpc>
                        <a:spcAft>
                          <a:spcPts val="0"/>
                        </a:spcAft>
                        <a:buFont typeface="Symbol"/>
                        <a:buChar char=""/>
                      </a:pPr>
                      <a:r>
                        <a:rPr lang="en-US" sz="1600" smtClean="0">
                          <a:effectLst/>
                          <a:latin typeface="+mn-lt"/>
                          <a:ea typeface="MS Mincho"/>
                          <a:cs typeface="Times New Roman"/>
                        </a:rPr>
                        <a:t>PR3.3 Service reports shall be produced. Service reporting shall include performance against agreed targets, information about significant events and detected nonconformities.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60</a:t>
            </a:fld>
            <a:endParaRPr lang="en-US"/>
          </a:p>
        </p:txBody>
      </p:sp>
    </p:spTree>
    <p:extLst>
      <p:ext uri="{BB962C8B-B14F-4D97-AF65-F5344CB8AC3E}">
        <p14:creationId xmlns:p14="http://schemas.microsoft.com/office/powerpoint/2010/main" val="4456293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SRM: Summary</a:t>
            </a:r>
            <a:endParaRPr lang="en-US" noProof="0"/>
          </a:p>
        </p:txBody>
      </p:sp>
      <p:sp>
        <p:nvSpPr>
          <p:cNvPr id="5" name="Inhaltsplatzhalter 4"/>
          <p:cNvSpPr>
            <a:spLocks noGrp="1"/>
          </p:cNvSpPr>
          <p:nvPr>
            <p:ph idx="1"/>
          </p:nvPr>
        </p:nvSpPr>
        <p:spPr/>
        <p:txBody>
          <a:bodyPr/>
          <a:lstStyle/>
          <a:p>
            <a:r>
              <a:rPr lang="en-GB" smtClean="0"/>
              <a:t>3 things to remember:</a:t>
            </a:r>
          </a:p>
          <a:p>
            <a:pPr lvl="1"/>
            <a:r>
              <a:rPr lang="en-GB" smtClean="0"/>
              <a:t>Service reports are important to support decision-making.</a:t>
            </a:r>
          </a:p>
          <a:p>
            <a:pPr lvl="1"/>
            <a:r>
              <a:rPr lang="en-GB" smtClean="0"/>
              <a:t>Service reports can be useful to demonstrate the level of service quality that has been achieved.</a:t>
            </a:r>
          </a:p>
          <a:p>
            <a:pPr lvl="1"/>
            <a:r>
              <a:rPr lang="en-GB" smtClean="0"/>
              <a:t>Agree the reports and their </a:t>
            </a:r>
            <a:r>
              <a:rPr lang="en-US"/>
              <a:t>purpose, audience, frequency, content, format and method of delivery</a:t>
            </a:r>
            <a:r>
              <a:rPr lang="en-GB" smtClean="0"/>
              <a:t> with the report stakeholders.</a:t>
            </a:r>
          </a:p>
        </p:txBody>
      </p:sp>
      <p:sp>
        <p:nvSpPr>
          <p:cNvPr id="4" name="Foliennummernplatzhalter 3"/>
          <p:cNvSpPr>
            <a:spLocks noGrp="1"/>
          </p:cNvSpPr>
          <p:nvPr>
            <p:ph type="sldNum" sz="quarter" idx="12"/>
          </p:nvPr>
        </p:nvSpPr>
        <p:spPr/>
        <p:txBody>
          <a:bodyPr/>
          <a:lstStyle/>
          <a:p>
            <a:fld id="{43507AEB-23B8-F142-83A3-458C56B10093}" type="slidenum">
              <a:rPr lang="en-US" smtClean="0"/>
              <a:t>61</a:t>
            </a:fld>
            <a:endParaRPr lang="en-US"/>
          </a:p>
        </p:txBody>
      </p:sp>
    </p:spTree>
    <p:extLst>
      <p:ext uri="{BB962C8B-B14F-4D97-AF65-F5344CB8AC3E}">
        <p14:creationId xmlns:p14="http://schemas.microsoft.com/office/powerpoint/2010/main" val="34777031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507AEB-23B8-F142-83A3-458C56B10093}" type="slidenum">
              <a:rPr lang="en-US" smtClean="0"/>
              <a:t>62</a:t>
            </a:fld>
            <a:endParaRPr lang="en-US"/>
          </a:p>
        </p:txBody>
      </p:sp>
      <p:sp>
        <p:nvSpPr>
          <p:cNvPr id="5" name="Rounded Rectangle 4"/>
          <p:cNvSpPr/>
          <p:nvPr/>
        </p:nvSpPr>
        <p:spPr>
          <a:xfrm>
            <a:off x="272142" y="2540988"/>
            <a:ext cx="1254285" cy="566451"/>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smtClean="0">
                <a:solidFill>
                  <a:schemeClr val="tx1"/>
                </a:solidFill>
              </a:rPr>
              <a:t>SPM</a:t>
            </a:r>
          </a:p>
        </p:txBody>
      </p:sp>
      <p:sp>
        <p:nvSpPr>
          <p:cNvPr id="7" name="Document 6"/>
          <p:cNvSpPr/>
          <p:nvPr/>
        </p:nvSpPr>
        <p:spPr>
          <a:xfrm>
            <a:off x="1998892" y="2554473"/>
            <a:ext cx="1672379" cy="647373"/>
          </a:xfrm>
          <a:prstGeom prst="flowChartDocumen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smtClean="0">
                <a:solidFill>
                  <a:schemeClr val="tx1"/>
                </a:solidFill>
              </a:rPr>
              <a:t>Service Portfolio</a:t>
            </a:r>
          </a:p>
        </p:txBody>
      </p:sp>
      <p:cxnSp>
        <p:nvCxnSpPr>
          <p:cNvPr id="13" name="Elbow Connector 12"/>
          <p:cNvCxnSpPr>
            <a:stCxn id="5" idx="3"/>
            <a:endCxn id="7" idx="1"/>
          </p:cNvCxnSpPr>
          <p:nvPr/>
        </p:nvCxnSpPr>
        <p:spPr>
          <a:xfrm>
            <a:off x="1526427" y="2824214"/>
            <a:ext cx="472465" cy="5394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272142" y="4035339"/>
            <a:ext cx="1254285" cy="566451"/>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SLM</a:t>
            </a:r>
          </a:p>
        </p:txBody>
      </p:sp>
      <p:sp>
        <p:nvSpPr>
          <p:cNvPr id="19" name="Document 18"/>
          <p:cNvSpPr/>
          <p:nvPr/>
        </p:nvSpPr>
        <p:spPr>
          <a:xfrm>
            <a:off x="5007015" y="4749193"/>
            <a:ext cx="1672379" cy="647373"/>
          </a:xfrm>
          <a:prstGeom prst="flowChartDocumen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Service Level Agreement</a:t>
            </a:r>
          </a:p>
        </p:txBody>
      </p:sp>
      <p:sp>
        <p:nvSpPr>
          <p:cNvPr id="20" name="Document 19"/>
          <p:cNvSpPr/>
          <p:nvPr/>
        </p:nvSpPr>
        <p:spPr>
          <a:xfrm>
            <a:off x="2132897" y="4035851"/>
            <a:ext cx="1672379" cy="647373"/>
          </a:xfrm>
          <a:prstGeom prst="flowChartDocumen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Service Catalogue</a:t>
            </a:r>
          </a:p>
        </p:txBody>
      </p:sp>
      <p:cxnSp>
        <p:nvCxnSpPr>
          <p:cNvPr id="22" name="Elbow Connector 21"/>
          <p:cNvCxnSpPr>
            <a:stCxn id="7" idx="2"/>
            <a:endCxn id="14" idx="0"/>
          </p:cNvCxnSpPr>
          <p:nvPr/>
        </p:nvCxnSpPr>
        <p:spPr>
          <a:xfrm rot="5400000">
            <a:off x="1429038" y="2629295"/>
            <a:ext cx="876292" cy="193579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20" idx="3"/>
            <a:endCxn id="19" idx="1"/>
          </p:cNvCxnSpPr>
          <p:nvPr/>
        </p:nvCxnSpPr>
        <p:spPr>
          <a:xfrm>
            <a:off x="3805276" y="4359538"/>
            <a:ext cx="1201739" cy="71334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4" idx="3"/>
            <a:endCxn id="20" idx="1"/>
          </p:cNvCxnSpPr>
          <p:nvPr/>
        </p:nvCxnSpPr>
        <p:spPr>
          <a:xfrm>
            <a:off x="1526427" y="4318565"/>
            <a:ext cx="606470" cy="4097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298915" y="3171560"/>
            <a:ext cx="1254285" cy="566451"/>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smtClean="0">
                <a:solidFill>
                  <a:schemeClr val="tx1"/>
                </a:solidFill>
              </a:rPr>
              <a:t>SRM</a:t>
            </a:r>
          </a:p>
        </p:txBody>
      </p:sp>
      <p:sp>
        <p:nvSpPr>
          <p:cNvPr id="24" name="TextBox 23"/>
          <p:cNvSpPr txBox="1"/>
          <p:nvPr/>
        </p:nvSpPr>
        <p:spPr>
          <a:xfrm>
            <a:off x="6667201" y="3137197"/>
            <a:ext cx="2422370" cy="1200329"/>
          </a:xfrm>
          <a:prstGeom prst="rect">
            <a:avLst/>
          </a:prstGeom>
          <a:noFill/>
        </p:spPr>
        <p:txBody>
          <a:bodyPr wrap="square" rtlCol="0">
            <a:spAutoFit/>
          </a:bodyPr>
          <a:lstStyle/>
          <a:p>
            <a:r>
              <a:rPr lang="en-US" dirty="0" smtClean="0"/>
              <a:t>Specify all reports and ensure reports are produces according to specs</a:t>
            </a:r>
            <a:endParaRPr lang="en-US" dirty="0"/>
          </a:p>
        </p:txBody>
      </p:sp>
      <p:cxnSp>
        <p:nvCxnSpPr>
          <p:cNvPr id="12" name="Elbow Connector 11"/>
          <p:cNvCxnSpPr>
            <a:stCxn id="19" idx="0"/>
            <a:endCxn id="21" idx="2"/>
          </p:cNvCxnSpPr>
          <p:nvPr/>
        </p:nvCxnSpPr>
        <p:spPr>
          <a:xfrm rot="5400000" flipH="1" flipV="1">
            <a:off x="5379040" y="4202176"/>
            <a:ext cx="1011182" cy="8285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Document 27"/>
          <p:cNvSpPr/>
          <p:nvPr/>
        </p:nvSpPr>
        <p:spPr>
          <a:xfrm>
            <a:off x="5443250" y="2177005"/>
            <a:ext cx="1672379" cy="647373"/>
          </a:xfrm>
          <a:prstGeom prst="flowChartDocumen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dirty="0" smtClean="0">
              <a:solidFill>
                <a:schemeClr val="tx1"/>
              </a:solidFill>
            </a:endParaRPr>
          </a:p>
        </p:txBody>
      </p:sp>
      <p:sp>
        <p:nvSpPr>
          <p:cNvPr id="29" name="Document 28"/>
          <p:cNvSpPr/>
          <p:nvPr/>
        </p:nvSpPr>
        <p:spPr>
          <a:xfrm>
            <a:off x="5316249" y="2059701"/>
            <a:ext cx="1672379" cy="647373"/>
          </a:xfrm>
          <a:prstGeom prst="flowChartDocumen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dirty="0" smtClean="0">
              <a:solidFill>
                <a:schemeClr val="tx1"/>
              </a:solidFill>
            </a:endParaRPr>
          </a:p>
        </p:txBody>
      </p:sp>
      <p:sp>
        <p:nvSpPr>
          <p:cNvPr id="31" name="Document 30"/>
          <p:cNvSpPr/>
          <p:nvPr/>
        </p:nvSpPr>
        <p:spPr>
          <a:xfrm>
            <a:off x="5221906" y="1907099"/>
            <a:ext cx="1672379" cy="647373"/>
          </a:xfrm>
          <a:prstGeom prst="flowChartDocumen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solidFill>
                  <a:schemeClr val="tx1"/>
                </a:solidFill>
              </a:rPr>
              <a:t>Reports</a:t>
            </a:r>
          </a:p>
        </p:txBody>
      </p:sp>
      <p:cxnSp>
        <p:nvCxnSpPr>
          <p:cNvPr id="17" name="Elbow Connector 16"/>
          <p:cNvCxnSpPr>
            <a:stCxn id="21" idx="0"/>
            <a:endCxn id="28" idx="2"/>
          </p:cNvCxnSpPr>
          <p:nvPr/>
        </p:nvCxnSpPr>
        <p:spPr>
          <a:xfrm rot="5400000" flipH="1" flipV="1">
            <a:off x="5907759" y="2799879"/>
            <a:ext cx="389981" cy="35338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329714" y="2010451"/>
            <a:ext cx="1120820" cy="646331"/>
          </a:xfrm>
          <a:prstGeom prst="rect">
            <a:avLst/>
          </a:prstGeom>
          <a:noFill/>
        </p:spPr>
        <p:txBody>
          <a:bodyPr wrap="none" rtlCol="0">
            <a:spAutoFit/>
          </a:bodyPr>
          <a:lstStyle/>
          <a:p>
            <a:r>
              <a:rPr lang="en-US" dirty="0" smtClean="0"/>
              <a:t>-&gt;Support</a:t>
            </a:r>
          </a:p>
          <a:p>
            <a:r>
              <a:rPr lang="en-US" dirty="0" smtClean="0"/>
              <a:t>decisions</a:t>
            </a:r>
            <a:endParaRPr lang="en-US" dirty="0"/>
          </a:p>
        </p:txBody>
      </p:sp>
      <p:sp>
        <p:nvSpPr>
          <p:cNvPr id="23" name="Rectangle 22"/>
          <p:cNvSpPr/>
          <p:nvPr/>
        </p:nvSpPr>
        <p:spPr>
          <a:xfrm>
            <a:off x="1143000" y="6150429"/>
            <a:ext cx="7543800" cy="47171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solidFill>
                  <a:schemeClr val="tx1"/>
                </a:solidFill>
              </a:rPr>
              <a:t>Other processes</a:t>
            </a:r>
          </a:p>
        </p:txBody>
      </p:sp>
      <p:cxnSp>
        <p:nvCxnSpPr>
          <p:cNvPr id="36" name="Elbow Connector 35"/>
          <p:cNvCxnSpPr>
            <a:stCxn id="19" idx="2"/>
            <a:endCxn id="23" idx="0"/>
          </p:cNvCxnSpPr>
          <p:nvPr/>
        </p:nvCxnSpPr>
        <p:spPr>
          <a:xfrm rot="5400000">
            <a:off x="4980722" y="5287946"/>
            <a:ext cx="796662" cy="92830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GB" dirty="0" smtClean="0"/>
              <a:t>SPM vs SLM vs SRM</a:t>
            </a:r>
            <a:endParaRPr lang="en-GB" dirty="0"/>
          </a:p>
        </p:txBody>
      </p:sp>
      <p:sp>
        <p:nvSpPr>
          <p:cNvPr id="27" name="TextBox 26"/>
          <p:cNvSpPr txBox="1"/>
          <p:nvPr/>
        </p:nvSpPr>
        <p:spPr>
          <a:xfrm>
            <a:off x="0" y="1623416"/>
            <a:ext cx="3265714" cy="646331"/>
          </a:xfrm>
          <a:prstGeom prst="rect">
            <a:avLst/>
          </a:prstGeom>
          <a:noFill/>
        </p:spPr>
        <p:txBody>
          <a:bodyPr wrap="square" rtlCol="0">
            <a:spAutoFit/>
          </a:bodyPr>
          <a:lstStyle/>
          <a:p>
            <a:r>
              <a:rPr lang="en-US" dirty="0" smtClean="0"/>
              <a:t>Define and maintain the service portfolio – “what do you do”</a:t>
            </a:r>
            <a:endParaRPr lang="en-US" dirty="0"/>
          </a:p>
        </p:txBody>
      </p:sp>
      <p:sp>
        <p:nvSpPr>
          <p:cNvPr id="32" name="TextBox 31"/>
          <p:cNvSpPr txBox="1"/>
          <p:nvPr/>
        </p:nvSpPr>
        <p:spPr>
          <a:xfrm>
            <a:off x="3696043" y="2481426"/>
            <a:ext cx="2222797" cy="646331"/>
          </a:xfrm>
          <a:prstGeom prst="rect">
            <a:avLst/>
          </a:prstGeom>
          <a:noFill/>
        </p:spPr>
        <p:txBody>
          <a:bodyPr wrap="square" rtlCol="0">
            <a:spAutoFit/>
          </a:bodyPr>
          <a:lstStyle/>
          <a:p>
            <a:r>
              <a:rPr lang="en-US" dirty="0" smtClean="0"/>
              <a:t>Internal List</a:t>
            </a:r>
          </a:p>
          <a:p>
            <a:r>
              <a:rPr lang="en-US" dirty="0" smtClean="0"/>
              <a:t>Past-Present-Future</a:t>
            </a:r>
            <a:endParaRPr lang="en-US" dirty="0"/>
          </a:p>
        </p:txBody>
      </p:sp>
      <p:sp>
        <p:nvSpPr>
          <p:cNvPr id="33" name="TextBox 32"/>
          <p:cNvSpPr txBox="1"/>
          <p:nvPr/>
        </p:nvSpPr>
        <p:spPr>
          <a:xfrm>
            <a:off x="137279" y="4666329"/>
            <a:ext cx="1796143" cy="1077218"/>
          </a:xfrm>
          <a:prstGeom prst="rect">
            <a:avLst/>
          </a:prstGeom>
          <a:noFill/>
        </p:spPr>
        <p:txBody>
          <a:bodyPr wrap="square" rtlCol="0">
            <a:spAutoFit/>
          </a:bodyPr>
          <a:lstStyle/>
          <a:p>
            <a:r>
              <a:rPr lang="en-US" sz="1600" dirty="0" smtClean="0"/>
              <a:t>Maintain service catalogue and define/agree SLAs (and OLAs)</a:t>
            </a:r>
            <a:endParaRPr lang="en-US" sz="1600" dirty="0"/>
          </a:p>
        </p:txBody>
      </p:sp>
      <p:sp>
        <p:nvSpPr>
          <p:cNvPr id="35" name="TextBox 34"/>
          <p:cNvSpPr txBox="1"/>
          <p:nvPr/>
        </p:nvSpPr>
        <p:spPr>
          <a:xfrm>
            <a:off x="2105479" y="4859093"/>
            <a:ext cx="3265714" cy="584776"/>
          </a:xfrm>
          <a:prstGeom prst="rect">
            <a:avLst/>
          </a:prstGeom>
          <a:noFill/>
        </p:spPr>
        <p:txBody>
          <a:bodyPr wrap="square" rtlCol="0">
            <a:spAutoFit/>
          </a:bodyPr>
          <a:lstStyle/>
          <a:p>
            <a:r>
              <a:rPr lang="en-US" sz="1600" dirty="0" smtClean="0"/>
              <a:t>External List</a:t>
            </a:r>
          </a:p>
          <a:p>
            <a:r>
              <a:rPr lang="en-US" sz="1600" dirty="0" smtClean="0"/>
              <a:t>Current services and features</a:t>
            </a:r>
            <a:endParaRPr lang="en-US" sz="1600" dirty="0"/>
          </a:p>
        </p:txBody>
      </p:sp>
      <p:sp>
        <p:nvSpPr>
          <p:cNvPr id="37" name="TextBox 36"/>
          <p:cNvSpPr txBox="1"/>
          <p:nvPr/>
        </p:nvSpPr>
        <p:spPr>
          <a:xfrm>
            <a:off x="6644829" y="4822807"/>
            <a:ext cx="2690883" cy="338554"/>
          </a:xfrm>
          <a:prstGeom prst="rect">
            <a:avLst/>
          </a:prstGeom>
          <a:noFill/>
        </p:spPr>
        <p:txBody>
          <a:bodyPr wrap="square" rtlCol="0">
            <a:spAutoFit/>
          </a:bodyPr>
          <a:lstStyle/>
          <a:p>
            <a:r>
              <a:rPr lang="en-US" sz="1600" dirty="0" smtClean="0"/>
              <a:t>How the service is delivered</a:t>
            </a:r>
            <a:endParaRPr lang="en-US" sz="1600" dirty="0"/>
          </a:p>
        </p:txBody>
      </p:sp>
    </p:spTree>
    <p:extLst>
      <p:ext uri="{BB962C8B-B14F-4D97-AF65-F5344CB8AC3E}">
        <p14:creationId xmlns:p14="http://schemas.microsoft.com/office/powerpoint/2010/main" val="20640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9" grpId="0" animBg="1"/>
      <p:bldP spid="20" grpId="0" animBg="1"/>
      <p:bldP spid="21" grpId="0" animBg="1"/>
      <p:bldP spid="24" grpId="0"/>
      <p:bldP spid="28" grpId="0" animBg="1"/>
      <p:bldP spid="29" grpId="0" animBg="1"/>
      <p:bldP spid="31" grpId="0" animBg="1"/>
      <p:bldP spid="18" grpId="0"/>
      <p:bldP spid="23" grpId="0" animBg="1"/>
      <p:bldP spid="27" grpId="0"/>
      <p:bldP spid="32" grpId="0"/>
      <p:bldP spid="33" grpId="0"/>
      <p:bldP spid="35" grpId="0"/>
      <p:bldP spid="3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Service </a:t>
            </a:r>
            <a:r>
              <a:rPr lang="en-US" b="1"/>
              <a:t>Availability &amp; </a:t>
            </a:r>
            <a:r>
              <a:rPr lang="en-US" b="1" smtClean="0"/>
              <a:t>Continuity </a:t>
            </a:r>
            <a:r>
              <a:rPr lang="en-US" b="1" noProof="0" smtClean="0"/>
              <a:t>Management (SACM)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63</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ensure sufficient service availability to meet agreed requirements and adequate service continuity in case of exceptional situations</a:t>
            </a:r>
            <a:endParaRPr lang="de-DE"/>
          </a:p>
        </p:txBody>
      </p:sp>
    </p:spTree>
    <p:extLst>
      <p:ext uri="{BB962C8B-B14F-4D97-AF65-F5344CB8AC3E}">
        <p14:creationId xmlns:p14="http://schemas.microsoft.com/office/powerpoint/2010/main" val="343919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Availability AND Continuity?</a:t>
            </a:r>
            <a:endParaRPr lang="en-US" dirty="0"/>
          </a:p>
        </p:txBody>
      </p:sp>
      <p:sp>
        <p:nvSpPr>
          <p:cNvPr id="4" name="Slide Number Placeholder 3"/>
          <p:cNvSpPr>
            <a:spLocks noGrp="1"/>
          </p:cNvSpPr>
          <p:nvPr>
            <p:ph type="sldNum" sz="quarter" idx="12"/>
          </p:nvPr>
        </p:nvSpPr>
        <p:spPr/>
        <p:txBody>
          <a:bodyPr/>
          <a:lstStyle/>
          <a:p>
            <a:fld id="{43507AEB-23B8-F142-83A3-458C56B10093}" type="slidenum">
              <a:rPr lang="en-US" smtClean="0"/>
              <a:t>64</a:t>
            </a:fld>
            <a:endParaRPr lang="en-US"/>
          </a:p>
        </p:txBody>
      </p:sp>
      <p:cxnSp>
        <p:nvCxnSpPr>
          <p:cNvPr id="6" name="Straight Connector 5"/>
          <p:cNvCxnSpPr/>
          <p:nvPr/>
        </p:nvCxnSpPr>
        <p:spPr>
          <a:xfrm>
            <a:off x="4482351" y="1792941"/>
            <a:ext cx="0" cy="479611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8824" y="1927412"/>
            <a:ext cx="4019176" cy="4278094"/>
          </a:xfrm>
          <a:prstGeom prst="rect">
            <a:avLst/>
          </a:prstGeom>
          <a:noFill/>
        </p:spPr>
        <p:txBody>
          <a:bodyPr wrap="square" rtlCol="0">
            <a:spAutoFit/>
          </a:bodyPr>
          <a:lstStyle/>
          <a:p>
            <a:r>
              <a:rPr lang="en-US" sz="2800" b="1" dirty="0" smtClean="0">
                <a:solidFill>
                  <a:schemeClr val="tx2"/>
                </a:solidFill>
              </a:rPr>
              <a:t>Availability</a:t>
            </a:r>
          </a:p>
          <a:p>
            <a:endParaRPr lang="en-US" sz="2400" dirty="0"/>
          </a:p>
          <a:p>
            <a:r>
              <a:rPr lang="en-US" sz="2000" b="1" dirty="0" smtClean="0"/>
              <a:t>Goal</a:t>
            </a:r>
            <a:r>
              <a:rPr lang="en-US" sz="2000" dirty="0" smtClean="0"/>
              <a:t>: Service is available frequently enough to meet customer needs </a:t>
            </a:r>
            <a:r>
              <a:rPr lang="en-US" sz="2000" dirty="0" smtClean="0">
                <a:sym typeface="Wingdings"/>
              </a:rPr>
              <a:t> continuous operation</a:t>
            </a:r>
          </a:p>
          <a:p>
            <a:endParaRPr lang="en-US" sz="2000" dirty="0">
              <a:sym typeface="Wingdings"/>
            </a:endParaRPr>
          </a:p>
          <a:p>
            <a:r>
              <a:rPr lang="en-US" sz="2000" b="1" dirty="0" smtClean="0">
                <a:sym typeface="Wingdings"/>
              </a:rPr>
              <a:t>Guard</a:t>
            </a:r>
            <a:r>
              <a:rPr lang="en-US" sz="2000" dirty="0" smtClean="0">
                <a:sym typeface="Wingdings"/>
              </a:rPr>
              <a:t> </a:t>
            </a:r>
            <a:r>
              <a:rPr lang="en-US" sz="2000" b="1" dirty="0" smtClean="0">
                <a:sym typeface="Wingdings"/>
              </a:rPr>
              <a:t>against</a:t>
            </a:r>
            <a:r>
              <a:rPr lang="en-US" sz="2000" dirty="0" smtClean="0">
                <a:sym typeface="Wingdings"/>
              </a:rPr>
              <a:t>: downtime/unavailability through ‘normal’ failures and issues</a:t>
            </a:r>
          </a:p>
          <a:p>
            <a:endParaRPr lang="en-US" sz="2000" dirty="0">
              <a:sym typeface="Wingdings"/>
            </a:endParaRPr>
          </a:p>
          <a:p>
            <a:r>
              <a:rPr lang="en-US" sz="2000" b="1" dirty="0" smtClean="0">
                <a:sym typeface="Wingdings"/>
              </a:rPr>
              <a:t>Input</a:t>
            </a:r>
            <a:r>
              <a:rPr lang="en-US" sz="2000" dirty="0" smtClean="0">
                <a:sym typeface="Wingdings"/>
              </a:rPr>
              <a:t>: SLA</a:t>
            </a:r>
          </a:p>
          <a:p>
            <a:endParaRPr lang="en-US" sz="2000" dirty="0">
              <a:sym typeface="Wingdings"/>
            </a:endParaRPr>
          </a:p>
          <a:p>
            <a:r>
              <a:rPr lang="en-US" sz="2000" b="1" dirty="0" smtClean="0">
                <a:sym typeface="Wingdings"/>
              </a:rPr>
              <a:t>Output</a:t>
            </a:r>
            <a:r>
              <a:rPr lang="en-US" sz="2000" dirty="0" smtClean="0">
                <a:sym typeface="Wingdings"/>
              </a:rPr>
              <a:t>: Plans</a:t>
            </a:r>
            <a:endParaRPr lang="en-US" dirty="0"/>
          </a:p>
        </p:txBody>
      </p:sp>
      <p:sp>
        <p:nvSpPr>
          <p:cNvPr id="8" name="TextBox 7"/>
          <p:cNvSpPr txBox="1"/>
          <p:nvPr/>
        </p:nvSpPr>
        <p:spPr>
          <a:xfrm>
            <a:off x="4631765" y="1912471"/>
            <a:ext cx="4162608" cy="4585871"/>
          </a:xfrm>
          <a:prstGeom prst="rect">
            <a:avLst/>
          </a:prstGeom>
          <a:noFill/>
        </p:spPr>
        <p:txBody>
          <a:bodyPr wrap="square" rtlCol="0">
            <a:spAutoFit/>
          </a:bodyPr>
          <a:lstStyle/>
          <a:p>
            <a:r>
              <a:rPr lang="en-US" sz="2800" b="1" dirty="0">
                <a:solidFill>
                  <a:schemeClr val="tx2"/>
                </a:solidFill>
              </a:rPr>
              <a:t>Continuity</a:t>
            </a:r>
          </a:p>
          <a:p>
            <a:endParaRPr lang="en-US" sz="2400" dirty="0"/>
          </a:p>
          <a:p>
            <a:r>
              <a:rPr lang="en-US" sz="2000" b="1" dirty="0" smtClean="0"/>
              <a:t>Goal</a:t>
            </a:r>
            <a:r>
              <a:rPr lang="en-US" sz="2000" dirty="0" smtClean="0"/>
              <a:t>: Sufficient disaster protection to ensure continual operation of key services under all circumstances </a:t>
            </a:r>
          </a:p>
          <a:p>
            <a:endParaRPr lang="en-US" sz="2000" dirty="0"/>
          </a:p>
          <a:p>
            <a:r>
              <a:rPr lang="en-US" sz="2000" b="1" dirty="0" smtClean="0"/>
              <a:t>Guard against</a:t>
            </a:r>
            <a:r>
              <a:rPr lang="en-US" sz="2000" dirty="0" smtClean="0"/>
              <a:t>: downtime/unavailability though ‘exceptional’ failures, disasters and crises </a:t>
            </a:r>
          </a:p>
          <a:p>
            <a:endParaRPr lang="en-US" sz="2000" dirty="0"/>
          </a:p>
          <a:p>
            <a:r>
              <a:rPr lang="en-US" sz="2000" b="1" dirty="0" smtClean="0"/>
              <a:t>Input</a:t>
            </a:r>
            <a:r>
              <a:rPr lang="en-US" sz="2000" dirty="0" smtClean="0"/>
              <a:t>: SLA, risk assessment</a:t>
            </a:r>
          </a:p>
          <a:p>
            <a:endParaRPr lang="en-US" sz="2000" dirty="0"/>
          </a:p>
          <a:p>
            <a:r>
              <a:rPr lang="en-US" sz="2000" b="1" dirty="0" smtClean="0"/>
              <a:t>Output</a:t>
            </a:r>
            <a:r>
              <a:rPr lang="en-US" sz="2000" dirty="0" smtClean="0"/>
              <a:t>: Plans</a:t>
            </a:r>
            <a:endParaRPr lang="en-US" sz="2000" dirty="0"/>
          </a:p>
        </p:txBody>
      </p:sp>
    </p:spTree>
    <p:extLst>
      <p:ext uri="{BB962C8B-B14F-4D97-AF65-F5344CB8AC3E}">
        <p14:creationId xmlns:p14="http://schemas.microsoft.com/office/powerpoint/2010/main" val="39793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SACM: Important terms &amp; concepts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65</a:t>
            </a:fld>
            <a:endParaRPr lang="en-US"/>
          </a:p>
        </p:txBody>
      </p:sp>
      <p:graphicFrame>
        <p:nvGraphicFramePr>
          <p:cNvPr id="8" name="Tabelle 7"/>
          <p:cNvGraphicFramePr>
            <a:graphicFrameLocks noGrp="1"/>
          </p:cNvGraphicFramePr>
          <p:nvPr>
            <p:extLst/>
          </p:nvPr>
        </p:nvGraphicFramePr>
        <p:xfrm>
          <a:off x="457200" y="1696598"/>
          <a:ext cx="8267700" cy="1213891"/>
        </p:xfrm>
        <a:graphic>
          <a:graphicData uri="http://schemas.openxmlformats.org/drawingml/2006/table">
            <a:tbl>
              <a:tblPr firstRow="1" firstCol="1" bandRow="1">
                <a:tableStyleId>{B301B821-A1FF-4177-AEE7-76D212191A09}</a:tableStyleId>
              </a:tblPr>
              <a:tblGrid>
                <a:gridCol w="8267700"/>
              </a:tblGrid>
              <a:tr h="189290">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005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Availability:</a:t>
                      </a:r>
                    </a:p>
                    <a:p>
                      <a:pPr lvl="1"/>
                      <a:r>
                        <a:rPr lang="en-GB" sz="1800" b="0" kern="1200" dirty="0" smtClean="0">
                          <a:solidFill>
                            <a:schemeClr val="tx1"/>
                          </a:solidFill>
                          <a:effectLst/>
                          <a:latin typeface="+mn-lt"/>
                          <a:ea typeface="+mn-ea"/>
                          <a:cs typeface="+mn-cs"/>
                        </a:rPr>
                        <a:t>The ability of a </a:t>
                      </a:r>
                      <a:r>
                        <a:rPr lang="en-GB" sz="1800" b="0" i="1" kern="1200" dirty="0" smtClean="0">
                          <a:solidFill>
                            <a:schemeClr val="tx1"/>
                          </a:solidFill>
                          <a:effectLst/>
                          <a:latin typeface="+mn-lt"/>
                          <a:ea typeface="+mn-ea"/>
                          <a:cs typeface="+mn-cs"/>
                        </a:rPr>
                        <a:t>service</a:t>
                      </a:r>
                      <a:r>
                        <a:rPr lang="en-GB" sz="1800" b="0" kern="1200" dirty="0" smtClean="0">
                          <a:solidFill>
                            <a:schemeClr val="tx1"/>
                          </a:solidFill>
                          <a:effectLst/>
                          <a:latin typeface="+mn-lt"/>
                          <a:ea typeface="+mn-ea"/>
                          <a:cs typeface="+mn-cs"/>
                        </a:rPr>
                        <a:t> or </a:t>
                      </a:r>
                      <a:r>
                        <a:rPr lang="en-GB" sz="1800" b="0" i="1" kern="1200" dirty="0" smtClean="0">
                          <a:solidFill>
                            <a:schemeClr val="tx1"/>
                          </a:solidFill>
                          <a:effectLst/>
                          <a:latin typeface="+mn-lt"/>
                          <a:ea typeface="+mn-ea"/>
                          <a:cs typeface="+mn-cs"/>
                        </a:rPr>
                        <a:t>service component</a:t>
                      </a:r>
                      <a:r>
                        <a:rPr lang="en-GB" sz="1800" b="0" kern="1200" dirty="0" smtClean="0">
                          <a:solidFill>
                            <a:schemeClr val="tx1"/>
                          </a:solidFill>
                          <a:effectLst/>
                          <a:latin typeface="+mn-lt"/>
                          <a:ea typeface="+mn-ea"/>
                          <a:cs typeface="+mn-cs"/>
                        </a:rPr>
                        <a:t> to fulfil its intended function at a specific time or over a specific period of time</a:t>
                      </a:r>
                      <a:endParaRPr lang="de-DE" sz="1800" b="0" kern="1200" dirty="0" smtClean="0">
                        <a:solidFill>
                          <a:schemeClr val="tx1"/>
                        </a:solidFill>
                        <a:effectLst/>
                        <a:latin typeface="+mn-lt"/>
                        <a:ea typeface="+mn-ea"/>
                        <a:cs typeface="+mn-cs"/>
                      </a:endParaRPr>
                    </a:p>
                  </a:txBody>
                  <a:tcPr marL="68580" marR="68580" marT="0" marB="0"/>
                </a:tc>
              </a:tr>
            </a:tbl>
          </a:graphicData>
        </a:graphic>
      </p:graphicFrame>
      <p:grpSp>
        <p:nvGrpSpPr>
          <p:cNvPr id="9" name="Group 25"/>
          <p:cNvGrpSpPr/>
          <p:nvPr/>
        </p:nvGrpSpPr>
        <p:grpSpPr>
          <a:xfrm>
            <a:off x="1515224" y="3048340"/>
            <a:ext cx="5530304" cy="608712"/>
            <a:chOff x="577751" y="3488094"/>
            <a:chExt cx="5530304" cy="608712"/>
          </a:xfrm>
        </p:grpSpPr>
        <p:sp>
          <p:nvSpPr>
            <p:cNvPr id="10" name="Text Box 4"/>
            <p:cNvSpPr txBox="1">
              <a:spLocks noChangeArrowheads="1"/>
            </p:cNvSpPr>
            <p:nvPr/>
          </p:nvSpPr>
          <p:spPr bwMode="auto">
            <a:xfrm>
              <a:off x="2521967" y="3488094"/>
              <a:ext cx="2800747"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dirty="0" smtClean="0">
                  <a:solidFill>
                    <a:sysClr val="windowText" lastClr="000000"/>
                  </a:solidFill>
                  <a:latin typeface="+mn-lt"/>
                </a:rPr>
                <a:t>Agreed service hours - downtime</a:t>
              </a:r>
              <a:endParaRPr lang="en-US" sz="1400" kern="0" dirty="0">
                <a:solidFill>
                  <a:sysClr val="windowText" lastClr="000000"/>
                </a:solidFill>
                <a:latin typeface="+mn-lt"/>
              </a:endParaRPr>
            </a:p>
          </p:txBody>
        </p:sp>
        <p:sp>
          <p:nvSpPr>
            <p:cNvPr id="11" name="Text Box 5"/>
            <p:cNvSpPr txBox="1">
              <a:spLocks noChangeArrowheads="1"/>
            </p:cNvSpPr>
            <p:nvPr/>
          </p:nvSpPr>
          <p:spPr bwMode="auto">
            <a:xfrm>
              <a:off x="2954015" y="3789040"/>
              <a:ext cx="1875814"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dirty="0" smtClean="0">
                  <a:solidFill>
                    <a:sysClr val="windowText" lastClr="000000"/>
                  </a:solidFill>
                  <a:latin typeface="+mn-lt"/>
                </a:rPr>
                <a:t>Agreed service hours</a:t>
              </a:r>
              <a:endParaRPr lang="en-US" sz="1400" kern="0" dirty="0">
                <a:solidFill>
                  <a:sysClr val="windowText" lastClr="000000"/>
                </a:solidFill>
                <a:latin typeface="+mn-lt"/>
              </a:endParaRPr>
            </a:p>
          </p:txBody>
        </p:sp>
        <p:sp>
          <p:nvSpPr>
            <p:cNvPr id="12" name="Text Box 6"/>
            <p:cNvSpPr txBox="1">
              <a:spLocks noChangeArrowheads="1"/>
            </p:cNvSpPr>
            <p:nvPr/>
          </p:nvSpPr>
          <p:spPr bwMode="auto">
            <a:xfrm>
              <a:off x="5436096" y="3645022"/>
              <a:ext cx="671959"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smtClean="0">
                  <a:solidFill>
                    <a:sysClr val="windowText" lastClr="000000"/>
                  </a:solidFill>
                  <a:latin typeface="+mn-lt"/>
                </a:rPr>
                <a:t>x  100</a:t>
              </a:r>
              <a:endParaRPr lang="en-US" sz="1400" kern="0">
                <a:solidFill>
                  <a:sysClr val="windowText" lastClr="000000"/>
                </a:solidFill>
                <a:latin typeface="+mn-lt"/>
              </a:endParaRPr>
            </a:p>
          </p:txBody>
        </p:sp>
        <p:sp>
          <p:nvSpPr>
            <p:cNvPr id="13" name="Line 7"/>
            <p:cNvSpPr>
              <a:spLocks noChangeShapeType="1"/>
            </p:cNvSpPr>
            <p:nvPr/>
          </p:nvSpPr>
          <p:spPr bwMode="auto">
            <a:xfrm>
              <a:off x="2411761" y="3789040"/>
              <a:ext cx="3024336" cy="0"/>
            </a:xfrm>
            <a:prstGeom prst="line">
              <a:avLst/>
            </a:prstGeom>
            <a:noFill/>
            <a:ln w="19050">
              <a:solidFill>
                <a:sysClr val="windowText" lastClr="000000"/>
              </a:solidFill>
              <a:round/>
              <a:headEnd/>
              <a:tailEnd/>
            </a:ln>
          </p:spPr>
          <p:txBody>
            <a:bodyPr lIns="91430" tIns="45715" rIns="91430" bIns="45715"/>
            <a:lstStyle/>
            <a:p>
              <a:pPr defTabSz="913696" fontAlgn="auto">
                <a:spcBef>
                  <a:spcPts val="0"/>
                </a:spcBef>
                <a:spcAft>
                  <a:spcPts val="0"/>
                </a:spcAft>
              </a:pPr>
              <a:endParaRPr lang="en-US" sz="1400" kern="0">
                <a:solidFill>
                  <a:sysClr val="windowText" lastClr="000000"/>
                </a:solidFill>
                <a:latin typeface="+mn-lt"/>
              </a:endParaRPr>
            </a:p>
          </p:txBody>
        </p:sp>
        <p:sp>
          <p:nvSpPr>
            <p:cNvPr id="14" name="Text Box 9"/>
            <p:cNvSpPr txBox="1">
              <a:spLocks noChangeArrowheads="1"/>
            </p:cNvSpPr>
            <p:nvPr/>
          </p:nvSpPr>
          <p:spPr bwMode="auto">
            <a:xfrm>
              <a:off x="577751" y="3645022"/>
              <a:ext cx="1545596"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dirty="0" smtClean="0">
                  <a:solidFill>
                    <a:sysClr val="windowText" lastClr="000000"/>
                  </a:solidFill>
                  <a:latin typeface="+mn-lt"/>
                </a:rPr>
                <a:t>Availability [%]  =</a:t>
              </a:r>
              <a:endParaRPr lang="en-US" sz="1400" kern="0" dirty="0">
                <a:solidFill>
                  <a:sysClr val="windowText" lastClr="000000"/>
                </a:solidFill>
                <a:latin typeface="+mn-lt"/>
              </a:endParaRPr>
            </a:p>
          </p:txBody>
        </p:sp>
      </p:grpSp>
      <p:pic>
        <p:nvPicPr>
          <p:cNvPr id="15" name="Picture 7"/>
          <p:cNvPicPr>
            <a:picLocks noChangeArrowheads="1"/>
          </p:cNvPicPr>
          <p:nvPr/>
        </p:nvPicPr>
        <p:blipFill>
          <a:blip r:embed="rId3" cstate="print"/>
          <a:srcRect/>
          <a:stretch>
            <a:fillRect/>
          </a:stretch>
        </p:blipFill>
        <p:spPr bwMode="auto">
          <a:xfrm>
            <a:off x="1460139" y="3651141"/>
            <a:ext cx="6252970" cy="2972133"/>
          </a:xfrm>
          <a:prstGeom prst="rect">
            <a:avLst/>
          </a:prstGeom>
          <a:noFill/>
          <a:ln w="12700">
            <a:noFill/>
            <a:miter lim="800000"/>
            <a:headEnd/>
            <a:tailEnd/>
          </a:ln>
        </p:spPr>
      </p:pic>
    </p:spTree>
    <p:extLst>
      <p:ext uri="{BB962C8B-B14F-4D97-AF65-F5344CB8AC3E}">
        <p14:creationId xmlns:p14="http://schemas.microsoft.com/office/powerpoint/2010/main" val="7926438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7362967" cy="1047859"/>
          </a:xfrm>
        </p:spPr>
        <p:txBody>
          <a:bodyPr/>
          <a:lstStyle/>
          <a:p>
            <a:r>
              <a:rPr lang="en-US" dirty="0" smtClean="0"/>
              <a:t>SACM: </a:t>
            </a:r>
            <a:r>
              <a:rPr lang="en-US" dirty="0"/>
              <a:t>Requirements according </a:t>
            </a:r>
            <a:r>
              <a:rPr lang="en-US" dirty="0" smtClean="0"/>
              <a:t>to </a:t>
            </a:r>
            <a:br>
              <a:rPr lang="en-US" dirty="0" smtClean="0"/>
            </a:br>
            <a:r>
              <a:rPr lang="en-US" dirty="0" smtClean="0"/>
              <a:t>FitSM-1</a:t>
            </a:r>
            <a:endParaRPr lang="en-GB" dirty="0"/>
          </a:p>
        </p:txBody>
      </p:sp>
      <p:graphicFrame>
        <p:nvGraphicFramePr>
          <p:cNvPr id="17" name="Inhaltsplatzhalter 16"/>
          <p:cNvGraphicFramePr>
            <a:graphicFrameLocks noGrp="1"/>
          </p:cNvGraphicFramePr>
          <p:nvPr>
            <p:ph idx="1"/>
            <p:extLst>
              <p:ext uri="{D42A27DB-BD31-4B8C-83A1-F6EECF244321}">
                <p14:modId xmlns:p14="http://schemas.microsoft.com/office/powerpoint/2010/main" val="458201232"/>
              </p:ext>
            </p:extLst>
          </p:nvPr>
        </p:nvGraphicFramePr>
        <p:xfrm>
          <a:off x="457200" y="1697038"/>
          <a:ext cx="8229600" cy="2200656"/>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PR4 Service Continuity &amp; Availability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PR4.1 Service availability and continuity requirements shall be identified taking into consideration SLAs.</a:t>
                      </a:r>
                    </a:p>
                    <a:p>
                      <a:pPr marL="342900" lvl="0" indent="-342900">
                        <a:lnSpc>
                          <a:spcPct val="115000"/>
                        </a:lnSpc>
                        <a:spcAft>
                          <a:spcPts val="0"/>
                        </a:spcAft>
                        <a:buFont typeface="Symbol"/>
                        <a:buChar char=""/>
                      </a:pPr>
                      <a:r>
                        <a:rPr lang="en-US" sz="1600" smtClean="0">
                          <a:effectLst/>
                          <a:latin typeface="+mn-lt"/>
                          <a:ea typeface="MS Mincho"/>
                          <a:cs typeface="Times New Roman"/>
                        </a:rPr>
                        <a:t>PR4.2 Service availability and continuity plans shall be created and maintained.</a:t>
                      </a:r>
                    </a:p>
                    <a:p>
                      <a:pPr marL="342900" lvl="0" indent="-342900">
                        <a:lnSpc>
                          <a:spcPct val="115000"/>
                        </a:lnSpc>
                        <a:spcAft>
                          <a:spcPts val="0"/>
                        </a:spcAft>
                        <a:buFont typeface="Symbol"/>
                        <a:buChar char=""/>
                      </a:pPr>
                      <a:r>
                        <a:rPr lang="en-US" sz="1600" smtClean="0">
                          <a:effectLst/>
                          <a:latin typeface="+mn-lt"/>
                          <a:ea typeface="MS Mincho"/>
                          <a:cs typeface="Times New Roman"/>
                        </a:rPr>
                        <a:t>PR4.3 Service availability and continuity planning shall consider measures to reduce the probability and impact of identified availability and continuity risks.</a:t>
                      </a:r>
                    </a:p>
                    <a:p>
                      <a:pPr marL="342900" lvl="0" indent="-342900">
                        <a:lnSpc>
                          <a:spcPct val="115000"/>
                        </a:lnSpc>
                        <a:spcAft>
                          <a:spcPts val="0"/>
                        </a:spcAft>
                        <a:buFont typeface="Symbol"/>
                        <a:buChar char=""/>
                      </a:pPr>
                      <a:r>
                        <a:rPr lang="en-US" sz="1600" smtClean="0">
                          <a:effectLst/>
                          <a:latin typeface="+mn-lt"/>
                          <a:ea typeface="MS Mincho"/>
                          <a:cs typeface="Times New Roman"/>
                        </a:rPr>
                        <a:t>PR4.4 Availability of services and service components shall be monitored.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66</a:t>
            </a:fld>
            <a:endParaRPr lang="en-US"/>
          </a:p>
        </p:txBody>
      </p:sp>
    </p:spTree>
    <p:extLst>
      <p:ext uri="{BB962C8B-B14F-4D97-AF65-F5344CB8AC3E}">
        <p14:creationId xmlns:p14="http://schemas.microsoft.com/office/powerpoint/2010/main" val="41150651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smtClean="0"/>
              <a:t>Capacity Management (CAPM) </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67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Objective</a:t>
            </a:r>
            <a:endParaRPr lang="en-US" dirty="0"/>
          </a:p>
        </p:txBody>
      </p:sp>
      <p:sp>
        <p:nvSpPr>
          <p:cNvPr id="8" name="Rechteck 7"/>
          <p:cNvSpPr/>
          <p:nvPr/>
        </p:nvSpPr>
        <p:spPr>
          <a:xfrm>
            <a:off x="1445740" y="4448462"/>
            <a:ext cx="6233017" cy="646331"/>
          </a:xfrm>
          <a:prstGeom prst="rect">
            <a:avLst/>
          </a:prstGeom>
        </p:spPr>
        <p:txBody>
          <a:bodyPr wrap="square">
            <a:spAutoFit/>
          </a:bodyPr>
          <a:lstStyle/>
          <a:p>
            <a:r>
              <a:rPr lang="en-US" dirty="0"/>
              <a:t>To ensure sufficient capacities are provided to meet agreed service capacity and performance requirements</a:t>
            </a:r>
            <a:endParaRPr lang="de-DE" dirty="0"/>
          </a:p>
        </p:txBody>
      </p:sp>
    </p:spTree>
    <p:extLst>
      <p:ext uri="{BB962C8B-B14F-4D97-AF65-F5344CB8AC3E}">
        <p14:creationId xmlns:p14="http://schemas.microsoft.com/office/powerpoint/2010/main" val="8079065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 vs SACM</a:t>
            </a:r>
            <a:endParaRPr lang="en-US" dirty="0"/>
          </a:p>
        </p:txBody>
      </p:sp>
      <p:sp>
        <p:nvSpPr>
          <p:cNvPr id="4" name="Slide Number Placeholder 3"/>
          <p:cNvSpPr>
            <a:spLocks noGrp="1"/>
          </p:cNvSpPr>
          <p:nvPr>
            <p:ph type="sldNum" sz="quarter" idx="12"/>
          </p:nvPr>
        </p:nvSpPr>
        <p:spPr/>
        <p:txBody>
          <a:bodyPr/>
          <a:lstStyle/>
          <a:p>
            <a:fld id="{43507AEB-23B8-F142-83A3-458C56B10093}" type="slidenum">
              <a:rPr lang="en-US" smtClean="0"/>
              <a:t>68</a:t>
            </a:fld>
            <a:endParaRPr lang="en-US"/>
          </a:p>
        </p:txBody>
      </p:sp>
      <p:cxnSp>
        <p:nvCxnSpPr>
          <p:cNvPr id="6" name="Straight Connector 5"/>
          <p:cNvCxnSpPr/>
          <p:nvPr/>
        </p:nvCxnSpPr>
        <p:spPr>
          <a:xfrm>
            <a:off x="4482351" y="1792941"/>
            <a:ext cx="0" cy="479611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1119" y="1825525"/>
            <a:ext cx="4341232" cy="3477875"/>
          </a:xfrm>
          <a:prstGeom prst="rect">
            <a:avLst/>
          </a:prstGeom>
          <a:noFill/>
        </p:spPr>
        <p:txBody>
          <a:bodyPr wrap="square" rtlCol="0">
            <a:spAutoFit/>
          </a:bodyPr>
          <a:lstStyle/>
          <a:p>
            <a:r>
              <a:rPr lang="en-US" sz="2800" b="1" dirty="0" smtClean="0">
                <a:solidFill>
                  <a:schemeClr val="tx2"/>
                </a:solidFill>
              </a:rPr>
              <a:t>Capacity</a:t>
            </a:r>
            <a:endParaRPr lang="en-US" sz="3200" b="1" dirty="0" smtClean="0">
              <a:solidFill>
                <a:schemeClr val="tx2"/>
              </a:solidFill>
            </a:endParaRPr>
          </a:p>
          <a:p>
            <a:r>
              <a:rPr lang="en-US" sz="2400" dirty="0" smtClean="0"/>
              <a:t> </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endParaRPr lang="en-US" sz="2400" dirty="0" smtClean="0"/>
          </a:p>
        </p:txBody>
      </p:sp>
      <p:sp>
        <p:nvSpPr>
          <p:cNvPr id="8" name="TextBox 7"/>
          <p:cNvSpPr txBox="1"/>
          <p:nvPr/>
        </p:nvSpPr>
        <p:spPr>
          <a:xfrm>
            <a:off x="4631765" y="1792943"/>
            <a:ext cx="4162608" cy="3477875"/>
          </a:xfrm>
          <a:prstGeom prst="rect">
            <a:avLst/>
          </a:prstGeom>
          <a:noFill/>
        </p:spPr>
        <p:txBody>
          <a:bodyPr wrap="square" rtlCol="0">
            <a:spAutoFit/>
          </a:bodyPr>
          <a:lstStyle/>
          <a:p>
            <a:r>
              <a:rPr lang="en-US" sz="2800" b="1" dirty="0">
                <a:solidFill>
                  <a:schemeClr val="tx2"/>
                </a:solidFill>
              </a:rPr>
              <a:t>Availability and continuity</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p:txBody>
      </p:sp>
      <p:graphicFrame>
        <p:nvGraphicFramePr>
          <p:cNvPr id="9" name="Diagram 8"/>
          <p:cNvGraphicFramePr/>
          <p:nvPr>
            <p:extLst>
              <p:ext uri="{D42A27DB-BD31-4B8C-83A1-F6EECF244321}">
                <p14:modId xmlns:p14="http://schemas.microsoft.com/office/powerpoint/2010/main" val="2761844818"/>
              </p:ext>
            </p:extLst>
          </p:nvPr>
        </p:nvGraphicFramePr>
        <p:xfrm>
          <a:off x="298824" y="2539993"/>
          <a:ext cx="4019176"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4144985200"/>
              </p:ext>
            </p:extLst>
          </p:nvPr>
        </p:nvGraphicFramePr>
        <p:xfrm>
          <a:off x="4676589" y="2510111"/>
          <a:ext cx="4019176"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141119" y="5448841"/>
            <a:ext cx="4176881" cy="646331"/>
          </a:xfrm>
          <a:prstGeom prst="rect">
            <a:avLst/>
          </a:prstGeom>
          <a:noFill/>
        </p:spPr>
        <p:txBody>
          <a:bodyPr wrap="square" lIns="90000" rtlCol="0">
            <a:spAutoFit/>
          </a:bodyPr>
          <a:lstStyle/>
          <a:p>
            <a:r>
              <a:rPr lang="en-US" dirty="0"/>
              <a:t>Sufficient capacity </a:t>
            </a:r>
            <a:r>
              <a:rPr lang="en-US" dirty="0">
                <a:sym typeface="Wingdings"/>
              </a:rPr>
              <a:t> Sufficient resources (technical, human, financial</a:t>
            </a:r>
            <a:r>
              <a:rPr lang="en-US" dirty="0" smtClean="0">
                <a:sym typeface="Wingdings"/>
              </a:rPr>
              <a:t>…)</a:t>
            </a:r>
            <a:endParaRPr lang="en-US" dirty="0">
              <a:sym typeface="Wingdings"/>
            </a:endParaRPr>
          </a:p>
        </p:txBody>
      </p:sp>
      <p:sp>
        <p:nvSpPr>
          <p:cNvPr id="11" name="TextBox 10"/>
          <p:cNvSpPr txBox="1"/>
          <p:nvPr/>
        </p:nvSpPr>
        <p:spPr>
          <a:xfrm>
            <a:off x="4668784" y="5518545"/>
            <a:ext cx="4176881" cy="369332"/>
          </a:xfrm>
          <a:prstGeom prst="rect">
            <a:avLst/>
          </a:prstGeom>
          <a:noFill/>
        </p:spPr>
        <p:txBody>
          <a:bodyPr wrap="square" lIns="90000" rtlCol="0">
            <a:spAutoFit/>
          </a:bodyPr>
          <a:lstStyle/>
          <a:p>
            <a:pPr algn="ctr"/>
            <a:r>
              <a:rPr lang="en-US" dirty="0"/>
              <a:t>More availability </a:t>
            </a:r>
            <a:r>
              <a:rPr lang="en-US" dirty="0">
                <a:sym typeface="Wingdings"/>
              </a:rPr>
              <a:t> more redundancy</a:t>
            </a:r>
            <a:r>
              <a:rPr lang="en-US" dirty="0"/>
              <a:t> </a:t>
            </a:r>
          </a:p>
        </p:txBody>
      </p:sp>
    </p:spTree>
    <p:extLst>
      <p:ext uri="{BB962C8B-B14F-4D97-AF65-F5344CB8AC3E}">
        <p14:creationId xmlns:p14="http://schemas.microsoft.com/office/powerpoint/2010/main" val="299742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3"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03910" cy="1047859"/>
          </a:xfrm>
        </p:spPr>
        <p:txBody>
          <a:bodyPr/>
          <a:lstStyle/>
          <a:p>
            <a:r>
              <a:rPr lang="en-US" dirty="0" smtClean="0"/>
              <a:t>CAPM</a:t>
            </a:r>
            <a:r>
              <a:rPr lang="en-US" dirty="0"/>
              <a:t>: Requirements according to </a:t>
            </a:r>
            <a:r>
              <a:rPr lang="en-US" dirty="0" smtClean="0"/>
              <a:t/>
            </a:r>
            <a:br>
              <a:rPr lang="en-US" dirty="0" smtClean="0"/>
            </a:br>
            <a:r>
              <a:rPr lang="en-US" dirty="0" smtClean="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69</a:t>
            </a:fld>
            <a:endParaRPr lang="en-US"/>
          </a:p>
        </p:txBody>
      </p:sp>
      <p:graphicFrame>
        <p:nvGraphicFramePr>
          <p:cNvPr id="6" name="Inhaltsplatzhalter 11"/>
          <p:cNvGraphicFramePr>
            <a:graphicFrameLocks/>
          </p:cNvGraphicFramePr>
          <p:nvPr>
            <p:extLst>
              <p:ext uri="{D42A27DB-BD31-4B8C-83A1-F6EECF244321}">
                <p14:modId xmlns:p14="http://schemas.microsoft.com/office/powerpoint/2010/main" val="793679151"/>
              </p:ext>
            </p:extLst>
          </p:nvPr>
        </p:nvGraphicFramePr>
        <p:xfrm>
          <a:off x="457200" y="1697038"/>
          <a:ext cx="8229600" cy="2481072"/>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PR5 Capacity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b="0" dirty="0" smtClean="0">
                          <a:effectLst/>
                          <a:latin typeface="+mn-lt"/>
                          <a:ea typeface="MS Mincho"/>
                          <a:cs typeface="Times New Roman"/>
                        </a:rPr>
                        <a:t>PR5.1 Service capacity and performance requirements shall be identified taking into consideration SLAs.</a:t>
                      </a:r>
                    </a:p>
                    <a:p>
                      <a:pPr marL="342900" lvl="0" indent="-342900">
                        <a:lnSpc>
                          <a:spcPct val="115000"/>
                        </a:lnSpc>
                        <a:spcAft>
                          <a:spcPts val="0"/>
                        </a:spcAft>
                        <a:buFont typeface="Symbol"/>
                        <a:buChar char=""/>
                      </a:pPr>
                      <a:r>
                        <a:rPr lang="en-US" sz="1600" b="0" dirty="0" smtClean="0">
                          <a:effectLst/>
                          <a:latin typeface="+mn-lt"/>
                          <a:ea typeface="MS Mincho"/>
                          <a:cs typeface="Times New Roman"/>
                        </a:rPr>
                        <a:t>PR5.2 Capacity plans shall be created and maintained.</a:t>
                      </a:r>
                    </a:p>
                    <a:p>
                      <a:pPr marL="342900" lvl="0" indent="-342900">
                        <a:lnSpc>
                          <a:spcPct val="115000"/>
                        </a:lnSpc>
                        <a:spcAft>
                          <a:spcPts val="0"/>
                        </a:spcAft>
                        <a:buFont typeface="Symbol"/>
                        <a:buChar char=""/>
                      </a:pPr>
                      <a:r>
                        <a:rPr lang="en-US" sz="1600" b="0" dirty="0" smtClean="0">
                          <a:effectLst/>
                          <a:latin typeface="+mn-lt"/>
                          <a:ea typeface="MS Mincho"/>
                          <a:cs typeface="Times New Roman"/>
                        </a:rPr>
                        <a:t>PR5.3 Capacity planning shall consider human, technical and financial resources.</a:t>
                      </a:r>
                    </a:p>
                    <a:p>
                      <a:pPr marL="342900" lvl="0" indent="-342900">
                        <a:lnSpc>
                          <a:spcPct val="115000"/>
                        </a:lnSpc>
                        <a:spcAft>
                          <a:spcPts val="0"/>
                        </a:spcAft>
                        <a:buFont typeface="Symbol"/>
                        <a:buChar char=""/>
                      </a:pPr>
                      <a:r>
                        <a:rPr lang="en-US" sz="1600" b="0" dirty="0" smtClean="0">
                          <a:effectLst/>
                          <a:latin typeface="+mn-lt"/>
                          <a:ea typeface="MS Mincho"/>
                          <a:cs typeface="Times New Roman"/>
                        </a:rPr>
                        <a:t>PR5.4 Performance of services and service components shall be monitored based on monitoring the degree of capacity </a:t>
                      </a:r>
                      <a:r>
                        <a:rPr lang="en-US" sz="1600" b="0" dirty="0" err="1" smtClean="0">
                          <a:effectLst/>
                          <a:latin typeface="+mn-lt"/>
                          <a:ea typeface="MS Mincho"/>
                          <a:cs typeface="Times New Roman"/>
                        </a:rPr>
                        <a:t>utilisation</a:t>
                      </a:r>
                      <a:r>
                        <a:rPr lang="en-US" sz="1600" b="0" dirty="0" smtClean="0">
                          <a:effectLst/>
                          <a:latin typeface="+mn-lt"/>
                          <a:ea typeface="MS Mincho"/>
                          <a:cs typeface="Times New Roman"/>
                        </a:rPr>
                        <a:t> and identifying operational warnings and exceptions.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6023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Agenda</a:t>
            </a:r>
            <a:endParaRPr lang="en-US" noProof="0"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US" b="1" dirty="0" smtClean="0"/>
              <a:t>MORNING</a:t>
            </a:r>
            <a:endParaRPr lang="en-US" b="1" dirty="0"/>
          </a:p>
          <a:p>
            <a:r>
              <a:rPr lang="en-US" b="1" dirty="0"/>
              <a:t>Session 1 </a:t>
            </a:r>
            <a:r>
              <a:rPr lang="en-US" b="1" dirty="0" smtClean="0"/>
              <a:t>(</a:t>
            </a:r>
            <a:r>
              <a:rPr lang="en-US" b="1" dirty="0" smtClean="0"/>
              <a:t>9</a:t>
            </a:r>
            <a:r>
              <a:rPr lang="en-US" b="1" dirty="0" smtClean="0"/>
              <a:t>:15-10:45)</a:t>
            </a:r>
            <a:endParaRPr lang="en-US" b="1" dirty="0"/>
          </a:p>
          <a:p>
            <a:pPr lvl="1"/>
            <a:r>
              <a:rPr lang="en-US" dirty="0"/>
              <a:t>Service and service management: Introduction, terms and concepts (45 min</a:t>
            </a:r>
            <a:r>
              <a:rPr lang="en-US" dirty="0" smtClean="0"/>
              <a:t>)</a:t>
            </a:r>
            <a:endParaRPr lang="en-US" dirty="0"/>
          </a:p>
          <a:p>
            <a:pPr lvl="1"/>
            <a:r>
              <a:rPr lang="en-US" dirty="0"/>
              <a:t>The FitSM standard series &amp; Service management – General aspects (40 min) </a:t>
            </a:r>
          </a:p>
          <a:p>
            <a:pPr lvl="1"/>
            <a:r>
              <a:rPr lang="en-US" dirty="0"/>
              <a:t>Selected sample exam questions (5 min)</a:t>
            </a:r>
          </a:p>
          <a:p>
            <a:r>
              <a:rPr lang="en-US" b="1" dirty="0" smtClean="0"/>
              <a:t>Session </a:t>
            </a:r>
            <a:r>
              <a:rPr lang="en-US" b="1" dirty="0"/>
              <a:t>2 </a:t>
            </a:r>
            <a:r>
              <a:rPr lang="en-US" b="1" dirty="0" smtClean="0"/>
              <a:t>(</a:t>
            </a:r>
            <a:r>
              <a:rPr lang="en-US" b="1" dirty="0" smtClean="0"/>
              <a:t>11:00-12:45</a:t>
            </a:r>
            <a:r>
              <a:rPr lang="en-US" b="1" dirty="0" smtClean="0"/>
              <a:t>)</a:t>
            </a:r>
            <a:endParaRPr lang="en-US" b="1" dirty="0"/>
          </a:p>
          <a:p>
            <a:pPr lvl="1"/>
            <a:r>
              <a:rPr lang="en-US" dirty="0"/>
              <a:t>Service management – Processes: SPM, SLM, SRM (45 min</a:t>
            </a:r>
            <a:r>
              <a:rPr lang="en-US" dirty="0" smtClean="0"/>
              <a:t>)</a:t>
            </a:r>
            <a:endParaRPr lang="en-US" dirty="0"/>
          </a:p>
          <a:p>
            <a:pPr lvl="1"/>
            <a:r>
              <a:rPr lang="en-US" dirty="0"/>
              <a:t>Service management – Processes: SACM, CAPM, ISM (40 min</a:t>
            </a:r>
            <a:r>
              <a:rPr lang="en-US" dirty="0" smtClean="0"/>
              <a:t>)</a:t>
            </a:r>
            <a:endParaRPr lang="en-US" dirty="0"/>
          </a:p>
          <a:p>
            <a:pPr lvl="1"/>
            <a:r>
              <a:rPr lang="en-US" dirty="0"/>
              <a:t>Selected sample exam questions (5 min</a:t>
            </a:r>
            <a:r>
              <a:rPr lang="en-US" dirty="0" smtClean="0"/>
              <a:t>)</a:t>
            </a:r>
          </a:p>
          <a:p>
            <a:pPr marL="457200" lvl="1" indent="0">
              <a:buNone/>
            </a:pPr>
            <a:endParaRPr lang="en-US" dirty="0" smtClean="0"/>
          </a:p>
          <a:p>
            <a:pPr marL="0" indent="0" algn="ctr">
              <a:buNone/>
            </a:pPr>
            <a:r>
              <a:rPr lang="en-US" b="1" dirty="0" smtClean="0"/>
              <a:t>AFTERNOON</a:t>
            </a:r>
          </a:p>
          <a:p>
            <a:r>
              <a:rPr lang="en-US" b="1" dirty="0"/>
              <a:t>Session 3 (</a:t>
            </a:r>
            <a:r>
              <a:rPr lang="en-US" b="1" dirty="0" smtClean="0"/>
              <a:t>13:30-14:45</a:t>
            </a:r>
            <a:r>
              <a:rPr lang="en-US" b="1" dirty="0"/>
              <a:t>)</a:t>
            </a:r>
          </a:p>
          <a:p>
            <a:pPr lvl="1"/>
            <a:r>
              <a:rPr lang="en-US" dirty="0"/>
              <a:t>Service management – Processes: CRM, SUPPM, ISRM, PM (35 min)</a:t>
            </a:r>
          </a:p>
          <a:p>
            <a:pPr lvl="1"/>
            <a:r>
              <a:rPr lang="en-US" dirty="0"/>
              <a:t>Service management – Processes: CONFM, CHM, RDM (35 min)</a:t>
            </a:r>
          </a:p>
          <a:p>
            <a:pPr lvl="1"/>
            <a:r>
              <a:rPr lang="en-US" dirty="0"/>
              <a:t>Selected sample exam questions (5 min)</a:t>
            </a:r>
          </a:p>
          <a:p>
            <a:r>
              <a:rPr lang="en-US" b="1" dirty="0" smtClean="0"/>
              <a:t>Session </a:t>
            </a:r>
            <a:r>
              <a:rPr lang="en-US" b="1" dirty="0"/>
              <a:t>4 </a:t>
            </a:r>
            <a:r>
              <a:rPr lang="en-US" b="1" dirty="0" smtClean="0"/>
              <a:t>(</a:t>
            </a:r>
            <a:r>
              <a:rPr lang="en-US" b="1" dirty="0" smtClean="0"/>
              <a:t>15</a:t>
            </a:r>
            <a:r>
              <a:rPr lang="en-US" b="1" dirty="0" smtClean="0"/>
              <a:t>:00-16:15</a:t>
            </a:r>
            <a:r>
              <a:rPr lang="en-US" b="1" dirty="0" smtClean="0"/>
              <a:t>)</a:t>
            </a:r>
            <a:endParaRPr lang="en-US" b="1" dirty="0"/>
          </a:p>
          <a:p>
            <a:pPr lvl="1"/>
            <a:r>
              <a:rPr lang="en-US" dirty="0"/>
              <a:t>Service management – </a:t>
            </a:r>
            <a:r>
              <a:rPr lang="en-US" dirty="0" smtClean="0"/>
              <a:t>Process: </a:t>
            </a:r>
            <a:r>
              <a:rPr lang="en-US" dirty="0"/>
              <a:t>CSI </a:t>
            </a:r>
            <a:r>
              <a:rPr lang="en-US" dirty="0" smtClean="0"/>
              <a:t>(10 </a:t>
            </a:r>
            <a:r>
              <a:rPr lang="en-US" dirty="0"/>
              <a:t>min</a:t>
            </a:r>
            <a:r>
              <a:rPr lang="en-US" dirty="0" smtClean="0"/>
              <a:t>)</a:t>
            </a:r>
            <a:endParaRPr lang="en-US" dirty="0"/>
          </a:p>
          <a:p>
            <a:pPr lvl="1"/>
            <a:r>
              <a:rPr lang="en-US" dirty="0"/>
              <a:t>Benefits, Risks &amp; Challenges of Implementing ITSM (</a:t>
            </a:r>
            <a:r>
              <a:rPr lang="en-US" dirty="0" smtClean="0"/>
              <a:t>15 </a:t>
            </a:r>
            <a:r>
              <a:rPr lang="en-US" dirty="0"/>
              <a:t>min</a:t>
            </a:r>
            <a:r>
              <a:rPr lang="en-US" dirty="0" smtClean="0"/>
              <a:t>)</a:t>
            </a:r>
            <a:endParaRPr lang="en-US" dirty="0"/>
          </a:p>
          <a:p>
            <a:pPr lvl="1"/>
            <a:r>
              <a:rPr lang="en-US" dirty="0"/>
              <a:t>Related standards and frameworks </a:t>
            </a:r>
            <a:r>
              <a:rPr lang="en-US" dirty="0" smtClean="0"/>
              <a:t>(25 </a:t>
            </a:r>
            <a:r>
              <a:rPr lang="en-US" dirty="0"/>
              <a:t>min</a:t>
            </a:r>
            <a:r>
              <a:rPr lang="en-US" dirty="0" smtClean="0"/>
              <a:t>)</a:t>
            </a:r>
            <a:endParaRPr lang="en-US" dirty="0"/>
          </a:p>
          <a:p>
            <a:pPr lvl="1"/>
            <a:r>
              <a:rPr lang="en-US" dirty="0" smtClean="0"/>
              <a:t>Exam Prep (25 </a:t>
            </a:r>
            <a:r>
              <a:rPr lang="en-US" dirty="0"/>
              <a:t>min)</a:t>
            </a:r>
          </a:p>
          <a:p>
            <a:r>
              <a:rPr lang="en-US" b="1" dirty="0" smtClean="0"/>
              <a:t>Exam (</a:t>
            </a:r>
            <a:r>
              <a:rPr lang="en-US" b="1" dirty="0" smtClean="0"/>
              <a:t>16:30-17:15)</a:t>
            </a:r>
            <a:endParaRPr lang="en-US" b="1" dirty="0"/>
          </a:p>
        </p:txBody>
      </p:sp>
      <p:sp>
        <p:nvSpPr>
          <p:cNvPr id="4" name="Foliennummernplatzhalter 3"/>
          <p:cNvSpPr>
            <a:spLocks noGrp="1"/>
          </p:cNvSpPr>
          <p:nvPr>
            <p:ph type="sldNum" sz="quarter" idx="12"/>
          </p:nvPr>
        </p:nvSpPr>
        <p:spPr/>
        <p:txBody>
          <a:bodyPr/>
          <a:lstStyle/>
          <a:p>
            <a:fld id="{43507AEB-23B8-F142-83A3-458C56B10093}" type="slidenum">
              <a:rPr lang="en-US" smtClean="0"/>
              <a:t>7</a:t>
            </a:fld>
            <a:endParaRPr lang="en-US"/>
          </a:p>
        </p:txBody>
      </p:sp>
    </p:spTree>
    <p:extLst>
      <p:ext uri="{BB962C8B-B14F-4D97-AF65-F5344CB8AC3E}">
        <p14:creationId xmlns:p14="http://schemas.microsoft.com/office/powerpoint/2010/main" val="8009530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CAPM: Summary</a:t>
            </a:r>
            <a:endParaRPr lang="en-US" noProof="0" dirty="0"/>
          </a:p>
        </p:txBody>
      </p:sp>
      <p:sp>
        <p:nvSpPr>
          <p:cNvPr id="5" name="Inhaltsplatzhalter 4"/>
          <p:cNvSpPr>
            <a:spLocks noGrp="1"/>
          </p:cNvSpPr>
          <p:nvPr>
            <p:ph idx="1"/>
          </p:nvPr>
        </p:nvSpPr>
        <p:spPr/>
        <p:txBody>
          <a:bodyPr>
            <a:normAutofit fontScale="92500"/>
          </a:bodyPr>
          <a:lstStyle/>
          <a:p>
            <a:r>
              <a:rPr lang="en-GB" b="1" dirty="0" smtClean="0"/>
              <a:t>Most important output from this process:</a:t>
            </a:r>
          </a:p>
          <a:p>
            <a:endParaRPr lang="en-GB" dirty="0"/>
          </a:p>
          <a:p>
            <a:endParaRPr lang="en-GB" dirty="0" smtClean="0"/>
          </a:p>
          <a:p>
            <a:endParaRPr lang="en-GB" dirty="0"/>
          </a:p>
          <a:p>
            <a:endParaRPr lang="en-GB" dirty="0" smtClean="0"/>
          </a:p>
          <a:p>
            <a:r>
              <a:rPr lang="en-GB" b="1" dirty="0" smtClean="0"/>
              <a:t>3 things to remember:</a:t>
            </a:r>
          </a:p>
          <a:p>
            <a:pPr lvl="1"/>
            <a:r>
              <a:rPr lang="en-GB" dirty="0" smtClean="0"/>
              <a:t>Identify service performance </a:t>
            </a:r>
            <a:r>
              <a:rPr lang="en-GB" b="1" dirty="0" smtClean="0"/>
              <a:t>requirements</a:t>
            </a:r>
            <a:r>
              <a:rPr lang="en-GB" dirty="0" smtClean="0"/>
              <a:t> (e.g. from SLAs).</a:t>
            </a:r>
          </a:p>
          <a:p>
            <a:pPr lvl="1"/>
            <a:r>
              <a:rPr lang="en-GB" b="1" dirty="0" smtClean="0"/>
              <a:t>Plan the resources </a:t>
            </a:r>
            <a:r>
              <a:rPr lang="en-GB" dirty="0" smtClean="0"/>
              <a:t>required to fulfil the requirements and produce a capacity plan.</a:t>
            </a:r>
          </a:p>
          <a:p>
            <a:pPr lvl="1"/>
            <a:r>
              <a:rPr lang="en-GB" b="1" dirty="0" smtClean="0"/>
              <a:t>Monitor service performance</a:t>
            </a:r>
            <a:r>
              <a:rPr lang="en-GB" dirty="0" smtClean="0"/>
              <a:t>.</a:t>
            </a:r>
          </a:p>
        </p:txBody>
      </p:sp>
      <p:sp>
        <p:nvSpPr>
          <p:cNvPr id="4" name="Foliennummernplatzhalter 3"/>
          <p:cNvSpPr>
            <a:spLocks noGrp="1"/>
          </p:cNvSpPr>
          <p:nvPr>
            <p:ph type="sldNum" sz="quarter" idx="12"/>
          </p:nvPr>
        </p:nvSpPr>
        <p:spPr/>
        <p:txBody>
          <a:bodyPr/>
          <a:lstStyle/>
          <a:p>
            <a:fld id="{43507AEB-23B8-F142-83A3-458C56B10093}" type="slidenum">
              <a:rPr lang="en-US" smtClean="0"/>
              <a:t>70</a:t>
            </a:fld>
            <a:endParaRPr lang="en-US"/>
          </a:p>
        </p:txBody>
      </p:sp>
      <p:sp>
        <p:nvSpPr>
          <p:cNvPr id="3" name="Gefaltete Ecke 2"/>
          <p:cNvSpPr/>
          <p:nvPr/>
        </p:nvSpPr>
        <p:spPr>
          <a:xfrm>
            <a:off x="980490" y="2324558"/>
            <a:ext cx="1222872" cy="1487277"/>
          </a:xfrm>
          <a:prstGeom prst="foldedCorne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Capacity plan(s)</a:t>
            </a:r>
          </a:p>
        </p:txBody>
      </p:sp>
      <p:sp>
        <p:nvSpPr>
          <p:cNvPr id="6" name="Textfeld 5"/>
          <p:cNvSpPr txBox="1"/>
          <p:nvPr/>
        </p:nvSpPr>
        <p:spPr>
          <a:xfrm>
            <a:off x="2324545" y="2324558"/>
            <a:ext cx="6411818" cy="1477328"/>
          </a:xfrm>
          <a:prstGeom prst="rect">
            <a:avLst/>
          </a:prstGeom>
          <a:noFill/>
        </p:spPr>
        <p:txBody>
          <a:bodyPr wrap="square" rtlCol="0">
            <a:spAutoFit/>
          </a:bodyPr>
          <a:lstStyle/>
          <a:p>
            <a:r>
              <a:rPr lang="en-GB" dirty="0" smtClean="0"/>
              <a:t>Typical contents:</a:t>
            </a:r>
          </a:p>
          <a:p>
            <a:pPr marL="285750" indent="-285750">
              <a:buFont typeface="Arial" panose="020B0604020202020204" pitchFamily="34" charset="0"/>
              <a:buChar char="•"/>
            </a:pPr>
            <a:r>
              <a:rPr lang="en-GB" dirty="0" smtClean="0"/>
              <a:t>Agreed / required capacity and performance targets</a:t>
            </a:r>
          </a:p>
          <a:p>
            <a:pPr marL="285750" indent="-285750">
              <a:buFont typeface="Arial" panose="020B0604020202020204" pitchFamily="34" charset="0"/>
              <a:buChar char="•"/>
            </a:pPr>
            <a:r>
              <a:rPr lang="en-GB" dirty="0" smtClean="0"/>
              <a:t>Planned capacity upgrades, downgrades and re-assignments of resources</a:t>
            </a:r>
          </a:p>
          <a:p>
            <a:pPr marL="285750" indent="-285750">
              <a:buFont typeface="Arial" panose="020B0604020202020204" pitchFamily="34" charset="0"/>
              <a:buChar char="•"/>
            </a:pPr>
            <a:r>
              <a:rPr lang="en-GB" dirty="0" smtClean="0"/>
              <a:t>Requirements for capacity monitoring and related thresholds</a:t>
            </a:r>
          </a:p>
        </p:txBody>
      </p:sp>
    </p:spTree>
    <p:extLst>
      <p:ext uri="{BB962C8B-B14F-4D97-AF65-F5344CB8AC3E}">
        <p14:creationId xmlns:p14="http://schemas.microsoft.com/office/powerpoint/2010/main" val="26047855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Information Security </a:t>
            </a:r>
            <a:r>
              <a:rPr lang="en-US" b="1"/>
              <a:t>M</a:t>
            </a:r>
            <a:r>
              <a:rPr lang="en-US" b="1" noProof="0" err="1" smtClean="0"/>
              <a:t>anagement</a:t>
            </a:r>
            <a:r>
              <a:rPr lang="en-US" b="1" noProof="0" smtClean="0"/>
              <a:t> (ISM)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71</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1200329"/>
          </a:xfrm>
          <a:prstGeom prst="rect">
            <a:avLst/>
          </a:prstGeom>
        </p:spPr>
        <p:txBody>
          <a:bodyPr wrap="square">
            <a:spAutoFit/>
          </a:bodyPr>
          <a:lstStyle/>
          <a:p>
            <a:r>
              <a:rPr lang="en-US"/>
              <a:t>To manage </a:t>
            </a:r>
            <a:r>
              <a:rPr lang="en-US" smtClean="0"/>
              <a:t>information </a:t>
            </a:r>
            <a:r>
              <a:rPr lang="en-US"/>
              <a:t>security effectively through all activities performed to deliver and manage services, so that the confidentiality, integrity and accessibility of relevant assets are preserved</a:t>
            </a:r>
            <a:endParaRPr lang="de-DE"/>
          </a:p>
        </p:txBody>
      </p:sp>
    </p:spTree>
    <p:extLst>
      <p:ext uri="{BB962C8B-B14F-4D97-AF65-F5344CB8AC3E}">
        <p14:creationId xmlns:p14="http://schemas.microsoft.com/office/powerpoint/2010/main" val="25274683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ISM</a:t>
            </a:r>
            <a:r>
              <a:rPr lang="en-US" noProof="0" smtClean="0"/>
              <a:t>: What is information security?</a:t>
            </a:r>
            <a:endParaRPr lang="en-US" noProof="0"/>
          </a:p>
        </p:txBody>
      </p:sp>
      <p:sp>
        <p:nvSpPr>
          <p:cNvPr id="3" name="Inhaltsplatzhalter 2"/>
          <p:cNvSpPr>
            <a:spLocks noGrp="1"/>
          </p:cNvSpPr>
          <p:nvPr>
            <p:ph idx="1"/>
          </p:nvPr>
        </p:nvSpPr>
        <p:spPr/>
        <p:txBody>
          <a:bodyPr>
            <a:normAutofit/>
          </a:bodyPr>
          <a:lstStyle/>
          <a:p>
            <a:r>
              <a:rPr lang="en-US" smtClean="0"/>
              <a:t>Information security aspects:</a:t>
            </a:r>
          </a:p>
          <a:p>
            <a:pPr lvl="1"/>
            <a:r>
              <a:rPr lang="en-US" b="1" smtClean="0"/>
              <a:t>Confidentiality</a:t>
            </a:r>
            <a:endParaRPr lang="en-US" b="1"/>
          </a:p>
          <a:p>
            <a:pPr lvl="1"/>
            <a:r>
              <a:rPr lang="en-US" b="1"/>
              <a:t>Integrity</a:t>
            </a:r>
          </a:p>
          <a:p>
            <a:pPr lvl="1"/>
            <a:r>
              <a:rPr lang="en-US" b="1"/>
              <a:t>Accessibility </a:t>
            </a:r>
            <a:r>
              <a:rPr lang="en-US"/>
              <a:t>of </a:t>
            </a:r>
            <a:r>
              <a:rPr lang="en-US" smtClean="0"/>
              <a:t>information</a:t>
            </a:r>
            <a:endParaRPr lang="en-US"/>
          </a:p>
        </p:txBody>
      </p:sp>
      <p:sp>
        <p:nvSpPr>
          <p:cNvPr id="4" name="Foliennummernplatzhalter 3"/>
          <p:cNvSpPr>
            <a:spLocks noGrp="1"/>
          </p:cNvSpPr>
          <p:nvPr>
            <p:ph type="sldNum" sz="quarter" idx="12"/>
          </p:nvPr>
        </p:nvSpPr>
        <p:spPr/>
        <p:txBody>
          <a:bodyPr/>
          <a:lstStyle/>
          <a:p>
            <a:fld id="{43507AEB-23B8-F142-83A3-458C56B10093}" type="slidenum">
              <a:rPr lang="en-US" smtClean="0"/>
              <a:t>72</a:t>
            </a:fld>
            <a:endParaRPr lang="en-US"/>
          </a:p>
        </p:txBody>
      </p:sp>
      <p:sp>
        <p:nvSpPr>
          <p:cNvPr id="6" name="Textfeld 5"/>
          <p:cNvSpPr txBox="1"/>
          <p:nvPr/>
        </p:nvSpPr>
        <p:spPr>
          <a:xfrm rot="5400000">
            <a:off x="4949471" y="2690529"/>
            <a:ext cx="1520687" cy="400110"/>
          </a:xfrm>
          <a:prstGeom prst="rect">
            <a:avLst/>
          </a:prstGeom>
          <a:noFill/>
        </p:spPr>
        <p:txBody>
          <a:bodyPr wrap="square" rtlCol="0">
            <a:spAutoFit/>
          </a:bodyPr>
          <a:lstStyle/>
          <a:p>
            <a:pPr algn="ctr"/>
            <a:r>
              <a:rPr lang="en-GB" sz="2000" smtClean="0"/>
              <a:t>Key aspects</a:t>
            </a:r>
            <a:endParaRPr lang="en-GB" sz="2000"/>
          </a:p>
        </p:txBody>
      </p:sp>
      <p:sp>
        <p:nvSpPr>
          <p:cNvPr id="7" name="Geschweifte Klammer rechts 6"/>
          <p:cNvSpPr/>
          <p:nvPr/>
        </p:nvSpPr>
        <p:spPr>
          <a:xfrm>
            <a:off x="5012675" y="2269475"/>
            <a:ext cx="397096" cy="1242219"/>
          </a:xfrm>
          <a:prstGeom prst="rightBrace">
            <a:avLst>
              <a:gd name="adj1" fmla="val 3330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071837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ISM: Confidentiality and integrity</a:t>
            </a:r>
            <a:endParaRPr lang="en-US" noProof="0"/>
          </a:p>
        </p:txBody>
      </p:sp>
      <p:sp>
        <p:nvSpPr>
          <p:cNvPr id="5" name="Rectangle 3"/>
          <p:cNvSpPr>
            <a:spLocks noGrp="1" noChangeArrowheads="1"/>
          </p:cNvSpPr>
          <p:nvPr>
            <p:ph idx="1"/>
          </p:nvPr>
        </p:nvSpPr>
        <p:spPr>
          <a:xfrm>
            <a:off x="457200" y="1696598"/>
            <a:ext cx="4125817" cy="4626019"/>
          </a:xfrm>
          <a:prstGeom prst="rect">
            <a:avLst/>
          </a:prstGeom>
        </p:spPr>
        <p:txBody>
          <a:bodyPr>
            <a:normAutofit/>
          </a:bodyPr>
          <a:lstStyle/>
          <a:p>
            <a:pPr marL="0" indent="0">
              <a:buNone/>
            </a:pPr>
            <a:r>
              <a:rPr lang="en-US" sz="2000" b="1" noProof="0" smtClean="0"/>
              <a:t>Confidentiality</a:t>
            </a:r>
            <a:r>
              <a:rPr lang="en-US" sz="2000" noProof="0" smtClean="0"/>
              <a:t>: To protect </a:t>
            </a:r>
            <a:r>
              <a:rPr lang="en-US" sz="2000" noProof="0"/>
              <a:t>information from unauthorized </a:t>
            </a:r>
            <a:r>
              <a:rPr lang="en-US" sz="2000" noProof="0" smtClean="0"/>
              <a:t>disclosure</a:t>
            </a:r>
            <a:endParaRPr lang="en-US" sz="2000" noProof="0"/>
          </a:p>
        </p:txBody>
      </p:sp>
      <p:sp>
        <p:nvSpPr>
          <p:cNvPr id="4" name="Foliennummernplatzhalter 3"/>
          <p:cNvSpPr>
            <a:spLocks noGrp="1"/>
          </p:cNvSpPr>
          <p:nvPr>
            <p:ph type="sldNum" sz="quarter" idx="12"/>
          </p:nvPr>
        </p:nvSpPr>
        <p:spPr/>
        <p:txBody>
          <a:bodyPr/>
          <a:lstStyle/>
          <a:p>
            <a:fld id="{43507AEB-23B8-F142-83A3-458C56B10093}" type="slidenum">
              <a:rPr lang="en-US" smtClean="0"/>
              <a:t>73</a:t>
            </a:fld>
            <a:endParaRPr lang="en-US"/>
          </a:p>
        </p:txBody>
      </p:sp>
      <p:pic>
        <p:nvPicPr>
          <p:cNvPr id="6" name="Picture 112" descr="m1"/>
          <p:cNvPicPr>
            <a:picLocks noChangeAspect="1" noChangeArrowheads="1"/>
          </p:cNvPicPr>
          <p:nvPr/>
        </p:nvPicPr>
        <p:blipFill>
          <a:blip r:embed="rId3" cstate="print"/>
          <a:srcRect/>
          <a:stretch>
            <a:fillRect/>
          </a:stretch>
        </p:blipFill>
        <p:spPr bwMode="auto">
          <a:xfrm>
            <a:off x="495814" y="3524833"/>
            <a:ext cx="480721" cy="679505"/>
          </a:xfrm>
          <a:prstGeom prst="rect">
            <a:avLst/>
          </a:prstGeom>
          <a:noFill/>
          <a:ln w="9525">
            <a:noFill/>
            <a:miter lim="800000"/>
            <a:headEnd/>
            <a:tailEnd/>
          </a:ln>
        </p:spPr>
      </p:pic>
      <p:pic>
        <p:nvPicPr>
          <p:cNvPr id="7" name="Picture 109" descr="m1"/>
          <p:cNvPicPr>
            <a:picLocks noChangeAspect="1" noChangeArrowheads="1"/>
          </p:cNvPicPr>
          <p:nvPr/>
        </p:nvPicPr>
        <p:blipFill>
          <a:blip r:embed="rId4" cstate="print"/>
          <a:srcRect/>
          <a:stretch>
            <a:fillRect/>
          </a:stretch>
        </p:blipFill>
        <p:spPr bwMode="auto">
          <a:xfrm>
            <a:off x="3789406" y="3501120"/>
            <a:ext cx="502298" cy="701812"/>
          </a:xfrm>
          <a:prstGeom prst="rect">
            <a:avLst/>
          </a:prstGeom>
          <a:noFill/>
          <a:ln w="9525">
            <a:noFill/>
            <a:miter lim="800000"/>
            <a:headEnd/>
            <a:tailEnd/>
          </a:ln>
        </p:spPr>
      </p:pic>
      <p:pic>
        <p:nvPicPr>
          <p:cNvPr id="8" name="Picture 110" descr="m1"/>
          <p:cNvPicPr>
            <a:picLocks noChangeAspect="1" noChangeArrowheads="1"/>
          </p:cNvPicPr>
          <p:nvPr/>
        </p:nvPicPr>
        <p:blipFill>
          <a:blip r:embed="rId5" cstate="print"/>
          <a:srcRect/>
          <a:stretch>
            <a:fillRect/>
          </a:stretch>
        </p:blipFill>
        <p:spPr bwMode="auto">
          <a:xfrm>
            <a:off x="2131196" y="5108475"/>
            <a:ext cx="502924" cy="703218"/>
          </a:xfrm>
          <a:prstGeom prst="rect">
            <a:avLst/>
          </a:prstGeom>
          <a:noFill/>
          <a:ln w="9525">
            <a:noFill/>
            <a:miter lim="800000"/>
            <a:headEnd/>
            <a:tailEnd/>
          </a:ln>
        </p:spPr>
      </p:pic>
      <p:sp>
        <p:nvSpPr>
          <p:cNvPr id="9" name="Gefaltete Ecke 8"/>
          <p:cNvSpPr/>
          <p:nvPr/>
        </p:nvSpPr>
        <p:spPr bwMode="auto">
          <a:xfrm>
            <a:off x="1965929" y="3399859"/>
            <a:ext cx="798841" cy="961982"/>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smtClean="0">
                <a:latin typeface="Arial" charset="0"/>
              </a:rPr>
              <a:t>10110100</a:t>
            </a:r>
          </a:p>
          <a:p>
            <a:pPr defTabSz="642915"/>
            <a:r>
              <a:rPr lang="de-DE" sz="1200" smtClean="0">
                <a:latin typeface="Arial" charset="0"/>
              </a:rPr>
              <a:t>01011001</a:t>
            </a:r>
          </a:p>
          <a:p>
            <a:pPr defTabSz="642915"/>
            <a:r>
              <a:rPr lang="de-DE" sz="1200" smtClean="0">
                <a:latin typeface="Arial" charset="0"/>
              </a:rPr>
              <a:t>10101100</a:t>
            </a:r>
          </a:p>
          <a:p>
            <a:pPr defTabSz="642915"/>
            <a:r>
              <a:rPr lang="de-DE" sz="1200" smtClean="0">
                <a:latin typeface="Arial" charset="0"/>
              </a:rPr>
              <a:t>11001011</a:t>
            </a:r>
          </a:p>
        </p:txBody>
      </p:sp>
      <p:cxnSp>
        <p:nvCxnSpPr>
          <p:cNvPr id="10" name="Gerade Verbindung mit Pfeil 9"/>
          <p:cNvCxnSpPr/>
          <p:nvPr/>
        </p:nvCxnSpPr>
        <p:spPr bwMode="auto">
          <a:xfrm>
            <a:off x="1076994" y="3852729"/>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12" name="Gerade Verbindung mit Pfeil 11"/>
          <p:cNvCxnSpPr/>
          <p:nvPr/>
        </p:nvCxnSpPr>
        <p:spPr bwMode="auto">
          <a:xfrm>
            <a:off x="2835039" y="3852729"/>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13" name="Gerade Verbindung mit Pfeil 12"/>
          <p:cNvCxnSpPr/>
          <p:nvPr/>
        </p:nvCxnSpPr>
        <p:spPr bwMode="auto">
          <a:xfrm rot="5400000" flipH="1" flipV="1">
            <a:off x="2106986" y="4681242"/>
            <a:ext cx="552528" cy="558"/>
          </a:xfrm>
          <a:prstGeom prst="straightConnector1">
            <a:avLst/>
          </a:prstGeom>
          <a:solidFill>
            <a:srgbClr val="FFFF99"/>
          </a:solidFill>
          <a:ln w="28575" cap="flat" cmpd="sng" algn="ctr">
            <a:solidFill>
              <a:srgbClr val="FF0000"/>
            </a:solidFill>
            <a:prstDash val="solid"/>
            <a:round/>
            <a:headEnd type="arrow" w="med" len="med"/>
            <a:tailEnd type="none"/>
          </a:ln>
          <a:effectLst/>
        </p:spPr>
      </p:cxnSp>
      <p:sp>
        <p:nvSpPr>
          <p:cNvPr id="14" name="Textfeld 13"/>
          <p:cNvSpPr txBox="1"/>
          <p:nvPr/>
        </p:nvSpPr>
        <p:spPr>
          <a:xfrm>
            <a:off x="3816268" y="4154108"/>
            <a:ext cx="451070" cy="281327"/>
          </a:xfrm>
          <a:prstGeom prst="rect">
            <a:avLst/>
          </a:prstGeom>
          <a:noFill/>
        </p:spPr>
        <p:txBody>
          <a:bodyPr wrap="none" lIns="64291" tIns="32146" rIns="64291" bIns="32146" rtlCol="0">
            <a:spAutoFit/>
          </a:bodyPr>
          <a:lstStyle/>
          <a:p>
            <a:pPr algn="ctr"/>
            <a:r>
              <a:rPr lang="en-US" sz="1400">
                <a:latin typeface="+mn-lt"/>
              </a:rPr>
              <a:t>Bob</a:t>
            </a:r>
            <a:endParaRPr lang="de-DE" sz="1400">
              <a:latin typeface="+mn-lt"/>
            </a:endParaRPr>
          </a:p>
        </p:txBody>
      </p:sp>
      <p:sp>
        <p:nvSpPr>
          <p:cNvPr id="15" name="Textfeld 14"/>
          <p:cNvSpPr txBox="1"/>
          <p:nvPr/>
        </p:nvSpPr>
        <p:spPr>
          <a:xfrm>
            <a:off x="2061339" y="5770781"/>
            <a:ext cx="641552" cy="281327"/>
          </a:xfrm>
          <a:prstGeom prst="rect">
            <a:avLst/>
          </a:prstGeom>
          <a:noFill/>
        </p:spPr>
        <p:txBody>
          <a:bodyPr wrap="none" lIns="64291" tIns="32146" rIns="64291" bIns="32146" rtlCol="0">
            <a:spAutoFit/>
          </a:bodyPr>
          <a:lstStyle/>
          <a:p>
            <a:pPr algn="ctr"/>
            <a:r>
              <a:rPr lang="en-US" sz="1400">
                <a:latin typeface="+mn-lt"/>
              </a:rPr>
              <a:t>Chuck</a:t>
            </a:r>
            <a:endParaRPr lang="de-DE" sz="1400">
              <a:latin typeface="+mn-lt"/>
            </a:endParaRPr>
          </a:p>
        </p:txBody>
      </p:sp>
      <p:sp>
        <p:nvSpPr>
          <p:cNvPr id="16" name="Textfeld 15"/>
          <p:cNvSpPr txBox="1"/>
          <p:nvPr/>
        </p:nvSpPr>
        <p:spPr>
          <a:xfrm>
            <a:off x="467080" y="4154108"/>
            <a:ext cx="522078" cy="281327"/>
          </a:xfrm>
          <a:prstGeom prst="rect">
            <a:avLst/>
          </a:prstGeom>
          <a:noFill/>
        </p:spPr>
        <p:txBody>
          <a:bodyPr wrap="none" lIns="64291" tIns="32146" rIns="64291" bIns="32146" rtlCol="0">
            <a:spAutoFit/>
          </a:bodyPr>
          <a:lstStyle/>
          <a:p>
            <a:pPr algn="ctr"/>
            <a:r>
              <a:rPr lang="en-US" sz="1400">
                <a:latin typeface="+mn-lt"/>
              </a:rPr>
              <a:t>Alice</a:t>
            </a:r>
            <a:endParaRPr lang="de-DE" sz="1400">
              <a:latin typeface="+mn-lt"/>
            </a:endParaRPr>
          </a:p>
        </p:txBody>
      </p:sp>
      <p:sp>
        <p:nvSpPr>
          <p:cNvPr id="18" name="Rectangle 3"/>
          <p:cNvSpPr txBox="1">
            <a:spLocks noChangeArrowheads="1"/>
          </p:cNvSpPr>
          <p:nvPr/>
        </p:nvSpPr>
        <p:spPr>
          <a:xfrm>
            <a:off x="4797119" y="1696598"/>
            <a:ext cx="4125817" cy="46260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smtClean="0"/>
              <a:t>Integrity</a:t>
            </a:r>
            <a:r>
              <a:rPr lang="en-US" sz="2000" smtClean="0"/>
              <a:t>: To protect </a:t>
            </a:r>
            <a:r>
              <a:rPr lang="en-US" sz="2000"/>
              <a:t>information from modifications, additions, deletions, rearrangement, duplication or </a:t>
            </a:r>
            <a:r>
              <a:rPr lang="en-US" sz="2000" smtClean="0"/>
              <a:t>re-recording</a:t>
            </a:r>
            <a:endParaRPr lang="en-US" sz="2000"/>
          </a:p>
        </p:txBody>
      </p:sp>
      <p:pic>
        <p:nvPicPr>
          <p:cNvPr id="19" name="Picture 112" descr="m1"/>
          <p:cNvPicPr>
            <a:picLocks noChangeAspect="1" noChangeArrowheads="1"/>
          </p:cNvPicPr>
          <p:nvPr/>
        </p:nvPicPr>
        <p:blipFill>
          <a:blip r:embed="rId3" cstate="print"/>
          <a:srcRect/>
          <a:stretch>
            <a:fillRect/>
          </a:stretch>
        </p:blipFill>
        <p:spPr bwMode="auto">
          <a:xfrm>
            <a:off x="4827670" y="3509782"/>
            <a:ext cx="480721" cy="679505"/>
          </a:xfrm>
          <a:prstGeom prst="rect">
            <a:avLst/>
          </a:prstGeom>
          <a:noFill/>
          <a:ln w="9525">
            <a:noFill/>
            <a:miter lim="800000"/>
            <a:headEnd/>
            <a:tailEnd/>
          </a:ln>
        </p:spPr>
      </p:pic>
      <p:pic>
        <p:nvPicPr>
          <p:cNvPr id="20" name="Picture 109" descr="m1"/>
          <p:cNvPicPr>
            <a:picLocks noChangeAspect="1" noChangeArrowheads="1"/>
          </p:cNvPicPr>
          <p:nvPr/>
        </p:nvPicPr>
        <p:blipFill>
          <a:blip r:embed="rId4" cstate="print"/>
          <a:srcRect/>
          <a:stretch>
            <a:fillRect/>
          </a:stretch>
        </p:blipFill>
        <p:spPr bwMode="auto">
          <a:xfrm>
            <a:off x="8422641" y="3889314"/>
            <a:ext cx="502298" cy="701812"/>
          </a:xfrm>
          <a:prstGeom prst="rect">
            <a:avLst/>
          </a:prstGeom>
          <a:noFill/>
          <a:ln w="9525">
            <a:noFill/>
            <a:miter lim="800000"/>
            <a:headEnd/>
            <a:tailEnd/>
          </a:ln>
        </p:spPr>
      </p:pic>
      <p:pic>
        <p:nvPicPr>
          <p:cNvPr id="21" name="Picture 110" descr="m1"/>
          <p:cNvPicPr>
            <a:picLocks noChangeAspect="1" noChangeArrowheads="1"/>
          </p:cNvPicPr>
          <p:nvPr/>
        </p:nvPicPr>
        <p:blipFill>
          <a:blip r:embed="rId5" cstate="print"/>
          <a:srcRect/>
          <a:stretch>
            <a:fillRect/>
          </a:stretch>
        </p:blipFill>
        <p:spPr bwMode="auto">
          <a:xfrm>
            <a:off x="5961379" y="4440436"/>
            <a:ext cx="502924" cy="703218"/>
          </a:xfrm>
          <a:prstGeom prst="rect">
            <a:avLst/>
          </a:prstGeom>
          <a:noFill/>
          <a:ln w="9525">
            <a:noFill/>
            <a:miter lim="800000"/>
            <a:headEnd/>
            <a:tailEnd/>
          </a:ln>
        </p:spPr>
      </p:pic>
      <p:sp>
        <p:nvSpPr>
          <p:cNvPr id="22" name="Gefaltete Ecke 21"/>
          <p:cNvSpPr/>
          <p:nvPr/>
        </p:nvSpPr>
        <p:spPr bwMode="auto">
          <a:xfrm>
            <a:off x="6377543" y="3266714"/>
            <a:ext cx="803678" cy="972803"/>
          </a:xfrm>
          <a:prstGeom prst="foldedCorner">
            <a:avLst/>
          </a:prstGeom>
          <a:solidFill>
            <a:schemeClr val="bg1"/>
          </a:solidFill>
          <a:ln w="28575" cap="flat" cmpd="sng" algn="ctr">
            <a:solidFill>
              <a:schemeClr val="tx1"/>
            </a:solidFill>
            <a:prstDash val="sysDash"/>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smtClean="0">
                <a:latin typeface="Arial" charset="0"/>
              </a:rPr>
              <a:t>10110100</a:t>
            </a:r>
          </a:p>
          <a:p>
            <a:pPr defTabSz="642915"/>
            <a:r>
              <a:rPr lang="de-DE" sz="1200" smtClean="0">
                <a:latin typeface="Arial" charset="0"/>
              </a:rPr>
              <a:t>01011001</a:t>
            </a:r>
          </a:p>
          <a:p>
            <a:pPr defTabSz="642915"/>
            <a:r>
              <a:rPr lang="de-DE" sz="1200" smtClean="0">
                <a:latin typeface="Arial" charset="0"/>
              </a:rPr>
              <a:t>10101100</a:t>
            </a:r>
          </a:p>
          <a:p>
            <a:pPr defTabSz="642915"/>
            <a:r>
              <a:rPr lang="de-DE" sz="1200" smtClean="0">
                <a:latin typeface="Arial" charset="0"/>
              </a:rPr>
              <a:t>11001011</a:t>
            </a:r>
          </a:p>
        </p:txBody>
      </p:sp>
      <p:cxnSp>
        <p:nvCxnSpPr>
          <p:cNvPr id="23" name="Gerade Verbindung mit Pfeil 22"/>
          <p:cNvCxnSpPr/>
          <p:nvPr/>
        </p:nvCxnSpPr>
        <p:spPr bwMode="auto">
          <a:xfrm>
            <a:off x="5408850" y="3837678"/>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24" name="Gerade Verbindung mit Pfeil 23"/>
          <p:cNvCxnSpPr/>
          <p:nvPr/>
        </p:nvCxnSpPr>
        <p:spPr bwMode="auto">
          <a:xfrm>
            <a:off x="7468274" y="4240923"/>
            <a:ext cx="803678" cy="1117"/>
          </a:xfrm>
          <a:prstGeom prst="straightConnector1">
            <a:avLst/>
          </a:prstGeom>
          <a:solidFill>
            <a:srgbClr val="FFFF99"/>
          </a:solidFill>
          <a:ln w="28575" cap="flat" cmpd="sng" algn="ctr">
            <a:solidFill>
              <a:srgbClr val="FF0000"/>
            </a:solidFill>
            <a:prstDash val="solid"/>
            <a:round/>
            <a:headEnd type="none" w="med" len="med"/>
            <a:tailEnd type="arrow"/>
          </a:ln>
          <a:effectLst/>
        </p:spPr>
      </p:cxnSp>
      <p:sp>
        <p:nvSpPr>
          <p:cNvPr id="25" name="Gefaltete Ecke 24"/>
          <p:cNvSpPr/>
          <p:nvPr/>
        </p:nvSpPr>
        <p:spPr bwMode="auto">
          <a:xfrm>
            <a:off x="6664596" y="3668552"/>
            <a:ext cx="803678" cy="972803"/>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smtClean="0">
                <a:latin typeface="Arial" charset="0"/>
              </a:rPr>
              <a:t>10110100</a:t>
            </a:r>
          </a:p>
          <a:p>
            <a:pPr defTabSz="642915"/>
            <a:r>
              <a:rPr lang="de-DE" sz="1200" b="1" smtClean="0">
                <a:solidFill>
                  <a:srgbClr val="FF0000"/>
                </a:solidFill>
                <a:latin typeface="Arial" charset="0"/>
              </a:rPr>
              <a:t>10100100</a:t>
            </a:r>
          </a:p>
          <a:p>
            <a:pPr defTabSz="642915"/>
            <a:r>
              <a:rPr lang="de-DE" sz="1200" b="1" smtClean="0">
                <a:solidFill>
                  <a:srgbClr val="FF0000"/>
                </a:solidFill>
                <a:latin typeface="Arial" charset="0"/>
              </a:rPr>
              <a:t>01000110</a:t>
            </a:r>
          </a:p>
          <a:p>
            <a:pPr defTabSz="642915"/>
            <a:r>
              <a:rPr lang="de-DE" sz="1200" smtClean="0">
                <a:latin typeface="Arial" charset="0"/>
              </a:rPr>
              <a:t>11001011</a:t>
            </a:r>
          </a:p>
        </p:txBody>
      </p:sp>
      <p:sp>
        <p:nvSpPr>
          <p:cNvPr id="26" name="Textfeld 25"/>
          <p:cNvSpPr txBox="1"/>
          <p:nvPr/>
        </p:nvSpPr>
        <p:spPr>
          <a:xfrm>
            <a:off x="5887256" y="5093424"/>
            <a:ext cx="641552" cy="281327"/>
          </a:xfrm>
          <a:prstGeom prst="rect">
            <a:avLst/>
          </a:prstGeom>
          <a:noFill/>
        </p:spPr>
        <p:txBody>
          <a:bodyPr wrap="none" lIns="64291" tIns="32146" rIns="64291" bIns="32146" rtlCol="0">
            <a:spAutoFit/>
          </a:bodyPr>
          <a:lstStyle/>
          <a:p>
            <a:pPr algn="ctr"/>
            <a:r>
              <a:rPr lang="en-US" sz="1400">
                <a:latin typeface="+mn-lt"/>
              </a:rPr>
              <a:t>Chuck</a:t>
            </a:r>
            <a:endParaRPr lang="de-DE" sz="1400">
              <a:latin typeface="+mn-lt"/>
            </a:endParaRPr>
          </a:p>
        </p:txBody>
      </p:sp>
      <p:sp>
        <p:nvSpPr>
          <p:cNvPr id="27" name="Textfeld 26"/>
          <p:cNvSpPr txBox="1"/>
          <p:nvPr/>
        </p:nvSpPr>
        <p:spPr>
          <a:xfrm>
            <a:off x="4798936" y="4139057"/>
            <a:ext cx="522078" cy="281327"/>
          </a:xfrm>
          <a:prstGeom prst="rect">
            <a:avLst/>
          </a:prstGeom>
          <a:noFill/>
        </p:spPr>
        <p:txBody>
          <a:bodyPr wrap="none" lIns="64291" tIns="32146" rIns="64291" bIns="32146" rtlCol="0">
            <a:spAutoFit/>
          </a:bodyPr>
          <a:lstStyle/>
          <a:p>
            <a:pPr algn="ctr"/>
            <a:r>
              <a:rPr lang="en-US" sz="1400">
                <a:latin typeface="+mn-lt"/>
              </a:rPr>
              <a:t>Alice</a:t>
            </a:r>
            <a:endParaRPr lang="de-DE" sz="1400">
              <a:latin typeface="+mn-lt"/>
            </a:endParaRPr>
          </a:p>
        </p:txBody>
      </p:sp>
      <p:sp>
        <p:nvSpPr>
          <p:cNvPr id="28" name="Textfeld 27"/>
          <p:cNvSpPr txBox="1"/>
          <p:nvPr/>
        </p:nvSpPr>
        <p:spPr>
          <a:xfrm>
            <a:off x="8440185" y="4540896"/>
            <a:ext cx="451070" cy="281327"/>
          </a:xfrm>
          <a:prstGeom prst="rect">
            <a:avLst/>
          </a:prstGeom>
          <a:noFill/>
        </p:spPr>
        <p:txBody>
          <a:bodyPr wrap="none" lIns="64291" tIns="32146" rIns="64291" bIns="32146" rtlCol="0">
            <a:spAutoFit/>
          </a:bodyPr>
          <a:lstStyle/>
          <a:p>
            <a:pPr algn="ctr"/>
            <a:r>
              <a:rPr lang="en-US" sz="1400">
                <a:latin typeface="+mn-lt"/>
              </a:rPr>
              <a:t>Bob</a:t>
            </a:r>
            <a:endParaRPr lang="de-DE" sz="1400">
              <a:latin typeface="+mn-lt"/>
            </a:endParaRPr>
          </a:p>
        </p:txBody>
      </p:sp>
      <p:cxnSp>
        <p:nvCxnSpPr>
          <p:cNvPr id="29" name="Gekrümmte Verbindung 28"/>
          <p:cNvCxnSpPr/>
          <p:nvPr/>
        </p:nvCxnSpPr>
        <p:spPr bwMode="auto">
          <a:xfrm rot="10800000" flipH="1" flipV="1">
            <a:off x="6320776" y="4045902"/>
            <a:ext cx="287053" cy="401839"/>
          </a:xfrm>
          <a:prstGeom prst="curvedConnector3">
            <a:avLst>
              <a:gd name="adj1" fmla="val -65733"/>
            </a:avLst>
          </a:prstGeom>
          <a:solidFill>
            <a:srgbClr val="FFFF99"/>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78343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ISM: Accessibility</a:t>
            </a:r>
            <a:endParaRPr lang="en-US" noProof="0" dirty="0"/>
          </a:p>
        </p:txBody>
      </p:sp>
      <p:sp>
        <p:nvSpPr>
          <p:cNvPr id="5" name="Rectangle 3"/>
          <p:cNvSpPr>
            <a:spLocks noGrp="1" noChangeArrowheads="1"/>
          </p:cNvSpPr>
          <p:nvPr>
            <p:ph idx="1"/>
          </p:nvPr>
        </p:nvSpPr>
        <p:spPr>
          <a:xfrm>
            <a:off x="2558722" y="1696598"/>
            <a:ext cx="4125817" cy="4626019"/>
          </a:xfrm>
          <a:prstGeom prst="rect">
            <a:avLst/>
          </a:prstGeom>
        </p:spPr>
        <p:txBody>
          <a:bodyPr>
            <a:normAutofit/>
          </a:bodyPr>
          <a:lstStyle/>
          <a:p>
            <a:pPr marL="0" indent="0">
              <a:buNone/>
            </a:pPr>
            <a:r>
              <a:rPr lang="en-US" sz="2000" b="1" noProof="0" dirty="0" smtClean="0"/>
              <a:t>Accessibility</a:t>
            </a:r>
            <a:r>
              <a:rPr lang="en-US" sz="2000" noProof="0" dirty="0" smtClean="0"/>
              <a:t>: Information is available and usable when required, and the system that provide it can appropriately resist attacks and recover or prevent failures </a:t>
            </a:r>
            <a:endParaRPr lang="en-US" sz="2000" noProof="0" dirty="0"/>
          </a:p>
        </p:txBody>
      </p:sp>
      <p:pic>
        <p:nvPicPr>
          <p:cNvPr id="6" name="Picture 112" descr="m1"/>
          <p:cNvPicPr>
            <a:picLocks noChangeAspect="1" noChangeArrowheads="1"/>
          </p:cNvPicPr>
          <p:nvPr/>
        </p:nvPicPr>
        <p:blipFill>
          <a:blip r:embed="rId2" cstate="print"/>
          <a:srcRect/>
          <a:stretch>
            <a:fillRect/>
          </a:stretch>
        </p:blipFill>
        <p:spPr bwMode="auto">
          <a:xfrm>
            <a:off x="2558722" y="3524833"/>
            <a:ext cx="480721" cy="679505"/>
          </a:xfrm>
          <a:prstGeom prst="rect">
            <a:avLst/>
          </a:prstGeom>
          <a:noFill/>
          <a:ln w="9525">
            <a:noFill/>
            <a:miter lim="800000"/>
            <a:headEnd/>
            <a:tailEnd/>
          </a:ln>
        </p:spPr>
      </p:pic>
      <p:sp>
        <p:nvSpPr>
          <p:cNvPr id="9" name="Gefaltete Ecke 8"/>
          <p:cNvSpPr/>
          <p:nvPr/>
        </p:nvSpPr>
        <p:spPr bwMode="auto">
          <a:xfrm>
            <a:off x="4827678" y="3386667"/>
            <a:ext cx="798841" cy="961982"/>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dirty="0" smtClean="0">
                <a:latin typeface="Arial" charset="0"/>
              </a:rPr>
              <a:t>10110100</a:t>
            </a:r>
          </a:p>
          <a:p>
            <a:pPr defTabSz="642915"/>
            <a:r>
              <a:rPr lang="de-DE" sz="1200" dirty="0" smtClean="0">
                <a:latin typeface="Arial" charset="0"/>
              </a:rPr>
              <a:t>01011001</a:t>
            </a:r>
          </a:p>
          <a:p>
            <a:pPr defTabSz="642915"/>
            <a:r>
              <a:rPr lang="de-DE" sz="1200" dirty="0" smtClean="0">
                <a:latin typeface="Arial" charset="0"/>
              </a:rPr>
              <a:t>10101100</a:t>
            </a:r>
          </a:p>
          <a:p>
            <a:pPr defTabSz="642915"/>
            <a:r>
              <a:rPr lang="de-DE" sz="1200" dirty="0" smtClean="0">
                <a:latin typeface="Arial" charset="0"/>
              </a:rPr>
              <a:t>11001011</a:t>
            </a:r>
          </a:p>
        </p:txBody>
      </p:sp>
      <p:cxnSp>
        <p:nvCxnSpPr>
          <p:cNvPr id="10" name="Gerade Verbindung mit Pfeil 9"/>
          <p:cNvCxnSpPr/>
          <p:nvPr/>
        </p:nvCxnSpPr>
        <p:spPr bwMode="auto">
          <a:xfrm>
            <a:off x="3139902" y="3852729"/>
            <a:ext cx="1474628" cy="11856"/>
          </a:xfrm>
          <a:prstGeom prst="straightConnector1">
            <a:avLst/>
          </a:prstGeom>
          <a:solidFill>
            <a:srgbClr val="FFFF99"/>
          </a:solidFill>
          <a:ln w="28575" cap="flat" cmpd="sng" algn="ctr">
            <a:solidFill>
              <a:schemeClr val="tx1"/>
            </a:solidFill>
            <a:prstDash val="solid"/>
            <a:round/>
            <a:headEnd type="none" w="med" len="med"/>
            <a:tailEnd type="arrow"/>
          </a:ln>
          <a:effectLst/>
        </p:spPr>
      </p:cxnSp>
      <p:sp>
        <p:nvSpPr>
          <p:cNvPr id="16" name="Textfeld 15"/>
          <p:cNvSpPr txBox="1"/>
          <p:nvPr/>
        </p:nvSpPr>
        <p:spPr>
          <a:xfrm>
            <a:off x="2529988" y="4154108"/>
            <a:ext cx="522078" cy="281327"/>
          </a:xfrm>
          <a:prstGeom prst="rect">
            <a:avLst/>
          </a:prstGeom>
          <a:noFill/>
        </p:spPr>
        <p:txBody>
          <a:bodyPr wrap="none" lIns="64291" tIns="32146" rIns="64291" bIns="32146" rtlCol="0">
            <a:spAutoFit/>
          </a:bodyPr>
          <a:lstStyle/>
          <a:p>
            <a:pPr algn="ctr"/>
            <a:r>
              <a:rPr lang="en-US" sz="1400" dirty="0">
                <a:latin typeface="+mn-lt"/>
              </a:rPr>
              <a:t>Alice</a:t>
            </a:r>
            <a:endParaRPr lang="de-DE" sz="1400" dirty="0">
              <a:latin typeface="+mn-lt"/>
            </a:endParaRPr>
          </a:p>
        </p:txBody>
      </p:sp>
      <p:sp>
        <p:nvSpPr>
          <p:cNvPr id="11" name="Multiply 10"/>
          <p:cNvSpPr/>
          <p:nvPr/>
        </p:nvSpPr>
        <p:spPr>
          <a:xfrm>
            <a:off x="3193065" y="3337050"/>
            <a:ext cx="1101665" cy="1031358"/>
          </a:xfrm>
          <a:prstGeom prst="mathMultipl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lgn="ctr">
              <a:buFont typeface="Arial" panose="020B0604020202020204" pitchFamily="34" charset="0"/>
              <a:buChar char="•"/>
            </a:pPr>
            <a:endParaRPr lang="en-GB" sz="1400" dirty="0" smtClean="0">
              <a:solidFill>
                <a:schemeClr val="tx1"/>
              </a:solidFill>
            </a:endParaRPr>
          </a:p>
        </p:txBody>
      </p:sp>
    </p:spTree>
    <p:extLst>
      <p:ext uri="{BB962C8B-B14F-4D97-AF65-F5344CB8AC3E}">
        <p14:creationId xmlns:p14="http://schemas.microsoft.com/office/powerpoint/2010/main" val="18802274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ISM</a:t>
            </a:r>
            <a:r>
              <a:rPr lang="en-US"/>
              <a:t>: Requirements according to FitSM-1</a:t>
            </a:r>
            <a:endParaRPr lang="en-US" noProof="0"/>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1288490195"/>
              </p:ext>
            </p:extLst>
          </p:nvPr>
        </p:nvGraphicFramePr>
        <p:xfrm>
          <a:off x="457200" y="1697038"/>
          <a:ext cx="8229600" cy="2761488"/>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PR6 Information Security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PR6.1 Information security policies shall be defined.</a:t>
                      </a:r>
                    </a:p>
                    <a:p>
                      <a:pPr marL="342900" lvl="0" indent="-342900">
                        <a:lnSpc>
                          <a:spcPct val="115000"/>
                        </a:lnSpc>
                        <a:spcAft>
                          <a:spcPts val="0"/>
                        </a:spcAft>
                        <a:buFont typeface="Symbol"/>
                        <a:buChar char=""/>
                      </a:pPr>
                      <a:r>
                        <a:rPr lang="en-US" sz="1600" smtClean="0">
                          <a:effectLst/>
                          <a:latin typeface="+mn-lt"/>
                          <a:ea typeface="MS Mincho"/>
                          <a:cs typeface="Times New Roman"/>
                        </a:rPr>
                        <a:t>PR6.2 Physical, technical and organizational information security controls shall be implemented to reduce the probability and impact of identified information security risks.</a:t>
                      </a:r>
                    </a:p>
                    <a:p>
                      <a:pPr marL="342900" lvl="0" indent="-342900">
                        <a:lnSpc>
                          <a:spcPct val="115000"/>
                        </a:lnSpc>
                        <a:spcAft>
                          <a:spcPts val="0"/>
                        </a:spcAft>
                        <a:buFont typeface="Symbol"/>
                        <a:buChar char=""/>
                      </a:pPr>
                      <a:r>
                        <a:rPr lang="en-US" sz="1600" smtClean="0">
                          <a:effectLst/>
                          <a:latin typeface="+mn-lt"/>
                          <a:ea typeface="MS Mincho"/>
                          <a:cs typeface="Times New Roman"/>
                        </a:rPr>
                        <a:t>PR6.3 Information security policies and controls shall be reviewed at planned intervals.</a:t>
                      </a:r>
                    </a:p>
                    <a:p>
                      <a:pPr marL="342900" lvl="0" indent="-342900">
                        <a:lnSpc>
                          <a:spcPct val="115000"/>
                        </a:lnSpc>
                        <a:spcAft>
                          <a:spcPts val="0"/>
                        </a:spcAft>
                        <a:buFont typeface="Symbol"/>
                        <a:buChar char=""/>
                      </a:pPr>
                      <a:r>
                        <a:rPr lang="en-US" sz="1600" smtClean="0">
                          <a:effectLst/>
                          <a:latin typeface="+mn-lt"/>
                          <a:ea typeface="MS Mincho"/>
                          <a:cs typeface="Times New Roman"/>
                        </a:rPr>
                        <a:t>PR6.4 Information security events and incidents shall be given an appropriate priority and managed accordingly.</a:t>
                      </a:r>
                    </a:p>
                    <a:p>
                      <a:pPr marL="342900" lvl="0" indent="-342900">
                        <a:lnSpc>
                          <a:spcPct val="115000"/>
                        </a:lnSpc>
                        <a:spcAft>
                          <a:spcPts val="0"/>
                        </a:spcAft>
                        <a:buFont typeface="Symbol"/>
                        <a:buChar char=""/>
                      </a:pPr>
                      <a:r>
                        <a:rPr lang="en-US" sz="1600" smtClean="0">
                          <a:effectLst/>
                          <a:latin typeface="+mn-lt"/>
                          <a:ea typeface="MS Mincho"/>
                          <a:cs typeface="Times New Roman"/>
                        </a:rPr>
                        <a:t>PR6.5 Access control, including provisioning of access rights, for information-processing systems and services shall be carried out in a consistent manner.</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75</a:t>
            </a:fld>
            <a:endParaRPr lang="en-US"/>
          </a:p>
        </p:txBody>
      </p:sp>
    </p:spTree>
    <p:extLst>
      <p:ext uri="{BB962C8B-B14F-4D97-AF65-F5344CB8AC3E}">
        <p14:creationId xmlns:p14="http://schemas.microsoft.com/office/powerpoint/2010/main" val="2569355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ISM: Outputs</a:t>
            </a:r>
            <a:endParaRPr lang="en-US" noProof="0"/>
          </a:p>
        </p:txBody>
      </p:sp>
      <p:sp>
        <p:nvSpPr>
          <p:cNvPr id="5" name="Inhaltsplatzhalter 4"/>
          <p:cNvSpPr>
            <a:spLocks noGrp="1"/>
          </p:cNvSpPr>
          <p:nvPr>
            <p:ph idx="1"/>
          </p:nvPr>
        </p:nvSpPr>
        <p:spPr/>
        <p:txBody>
          <a:bodyPr>
            <a:normAutofit/>
          </a:bodyPr>
          <a:lstStyle/>
          <a:p>
            <a:r>
              <a:rPr lang="en-GB" smtClean="0"/>
              <a:t>Most important outputs from this process:</a:t>
            </a:r>
          </a:p>
          <a:p>
            <a:pPr lvl="1"/>
            <a:r>
              <a:rPr lang="en-GB" smtClean="0"/>
              <a:t>Information security policies</a:t>
            </a:r>
          </a:p>
          <a:p>
            <a:pPr lvl="2"/>
            <a:r>
              <a:rPr lang="en-GB" smtClean="0"/>
              <a:t>Overall information security policy</a:t>
            </a:r>
          </a:p>
          <a:p>
            <a:pPr lvl="2"/>
            <a:r>
              <a:rPr lang="en-GB" smtClean="0"/>
              <a:t>Specific security policies, including …</a:t>
            </a:r>
          </a:p>
          <a:p>
            <a:pPr lvl="3"/>
            <a:r>
              <a:rPr lang="en-GB" smtClean="0"/>
              <a:t>Password policy</a:t>
            </a:r>
          </a:p>
          <a:p>
            <a:pPr lvl="3"/>
            <a:r>
              <a:rPr lang="en-GB" smtClean="0"/>
              <a:t>E-mail policy</a:t>
            </a:r>
          </a:p>
          <a:p>
            <a:pPr lvl="3"/>
            <a:r>
              <a:rPr lang="en-GB" smtClean="0"/>
              <a:t>Mobile device policy</a:t>
            </a:r>
          </a:p>
          <a:p>
            <a:pPr lvl="3"/>
            <a:r>
              <a:rPr lang="en-GB" smtClean="0"/>
              <a:t>Access control policy</a:t>
            </a:r>
          </a:p>
          <a:p>
            <a:pPr lvl="3"/>
            <a:r>
              <a:rPr lang="en-GB" smtClean="0"/>
              <a:t>Media disposal policy</a:t>
            </a:r>
          </a:p>
          <a:p>
            <a:pPr lvl="3"/>
            <a:r>
              <a:rPr lang="en-GB" smtClean="0"/>
              <a:t>…</a:t>
            </a:r>
          </a:p>
          <a:p>
            <a:pPr lvl="1"/>
            <a:r>
              <a:rPr lang="en-GB" smtClean="0"/>
              <a:t>Information security risk assessment</a:t>
            </a:r>
          </a:p>
          <a:p>
            <a:pPr lvl="1"/>
            <a:r>
              <a:rPr lang="en-GB" smtClean="0"/>
              <a:t>Documented information security controls</a:t>
            </a:r>
          </a:p>
          <a:p>
            <a:pPr lvl="1"/>
            <a:endParaRPr lang="en-GB" smtClean="0"/>
          </a:p>
        </p:txBody>
      </p:sp>
      <p:sp>
        <p:nvSpPr>
          <p:cNvPr id="4" name="Foliennummernplatzhalter 3"/>
          <p:cNvSpPr>
            <a:spLocks noGrp="1"/>
          </p:cNvSpPr>
          <p:nvPr>
            <p:ph type="sldNum" sz="quarter" idx="12"/>
          </p:nvPr>
        </p:nvSpPr>
        <p:spPr/>
        <p:txBody>
          <a:bodyPr/>
          <a:lstStyle/>
          <a:p>
            <a:fld id="{43507AEB-23B8-F142-83A3-458C56B10093}" type="slidenum">
              <a:rPr lang="en-US" smtClean="0"/>
              <a:t>76</a:t>
            </a:fld>
            <a:endParaRPr lang="en-US"/>
          </a:p>
        </p:txBody>
      </p:sp>
    </p:spTree>
    <p:extLst>
      <p:ext uri="{BB962C8B-B14F-4D97-AF65-F5344CB8AC3E}">
        <p14:creationId xmlns:p14="http://schemas.microsoft.com/office/powerpoint/2010/main" val="22158286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ISM: Summary</a:t>
            </a:r>
            <a:endParaRPr lang="en-US" noProof="0"/>
          </a:p>
        </p:txBody>
      </p:sp>
      <p:sp>
        <p:nvSpPr>
          <p:cNvPr id="5" name="Inhaltsplatzhalter 4"/>
          <p:cNvSpPr>
            <a:spLocks noGrp="1"/>
          </p:cNvSpPr>
          <p:nvPr>
            <p:ph idx="1"/>
          </p:nvPr>
        </p:nvSpPr>
        <p:spPr/>
        <p:txBody>
          <a:bodyPr>
            <a:normAutofit/>
          </a:bodyPr>
          <a:lstStyle/>
          <a:p>
            <a:r>
              <a:rPr lang="en-GB" smtClean="0"/>
              <a:t>3 things to remember:</a:t>
            </a:r>
          </a:p>
          <a:p>
            <a:pPr lvl="1"/>
            <a:r>
              <a:rPr lang="en-GB" smtClean="0"/>
              <a:t>Preserve confidentiality, integrity and accessibility of information assets.</a:t>
            </a:r>
          </a:p>
          <a:p>
            <a:pPr lvl="1"/>
            <a:r>
              <a:rPr lang="en-GB" smtClean="0"/>
              <a:t>Identify and treat information security risks.</a:t>
            </a:r>
          </a:p>
          <a:p>
            <a:pPr lvl="1"/>
            <a:r>
              <a:rPr lang="en-GB" smtClean="0"/>
              <a:t>Produce and enforce information security policies.</a:t>
            </a:r>
          </a:p>
        </p:txBody>
      </p:sp>
      <p:sp>
        <p:nvSpPr>
          <p:cNvPr id="4" name="Foliennummernplatzhalter 3"/>
          <p:cNvSpPr>
            <a:spLocks noGrp="1"/>
          </p:cNvSpPr>
          <p:nvPr>
            <p:ph type="sldNum" sz="quarter" idx="12"/>
          </p:nvPr>
        </p:nvSpPr>
        <p:spPr/>
        <p:txBody>
          <a:bodyPr/>
          <a:lstStyle/>
          <a:p>
            <a:fld id="{43507AEB-23B8-F142-83A3-458C56B10093}" type="slidenum">
              <a:rPr lang="en-US" smtClean="0"/>
              <a:t>77</a:t>
            </a:fld>
            <a:endParaRPr lang="en-US"/>
          </a:p>
        </p:txBody>
      </p:sp>
    </p:spTree>
    <p:extLst>
      <p:ext uri="{BB962C8B-B14F-4D97-AF65-F5344CB8AC3E}">
        <p14:creationId xmlns:p14="http://schemas.microsoft.com/office/powerpoint/2010/main" val="1688018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t>78</a:t>
            </a:fld>
            <a:endParaRPr lang="en-US"/>
          </a:p>
        </p:txBody>
      </p:sp>
      <p:sp>
        <p:nvSpPr>
          <p:cNvPr id="5" name="Titel 1"/>
          <p:cNvSpPr>
            <a:spLocks noGrp="1"/>
          </p:cNvSpPr>
          <p:nvPr>
            <p:ph type="title"/>
          </p:nvPr>
        </p:nvSpPr>
        <p:spPr>
          <a:xfrm>
            <a:off x="457200" y="274638"/>
            <a:ext cx="7062716" cy="1047859"/>
          </a:xfrm>
        </p:spPr>
        <p:txBody>
          <a:bodyPr/>
          <a:lstStyle/>
          <a:p>
            <a:r>
              <a:rPr lang="en-US" noProof="0" smtClean="0"/>
              <a:t>ITSM Processes + Interfaces (Part I)</a:t>
            </a:r>
            <a:endParaRPr lang="en-US" noProof="0"/>
          </a:p>
        </p:txBody>
      </p:sp>
      <p:sp>
        <p:nvSpPr>
          <p:cNvPr id="64" name="Oval 6"/>
          <p:cNvSpPr/>
          <p:nvPr/>
        </p:nvSpPr>
        <p:spPr>
          <a:xfrm>
            <a:off x="2394583" y="2771167"/>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SPM</a:t>
            </a:r>
            <a:endParaRPr lang="en-US" sz="1400" dirty="0"/>
          </a:p>
        </p:txBody>
      </p:sp>
      <p:sp>
        <p:nvSpPr>
          <p:cNvPr id="65" name="Oval 35"/>
          <p:cNvSpPr/>
          <p:nvPr/>
        </p:nvSpPr>
        <p:spPr>
          <a:xfrm>
            <a:off x="3650566" y="3659169"/>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SLM</a:t>
            </a:r>
            <a:endParaRPr lang="en-US" sz="1400" dirty="0"/>
          </a:p>
        </p:txBody>
      </p:sp>
      <p:sp>
        <p:nvSpPr>
          <p:cNvPr id="66" name="Magnetic Disk 65"/>
          <p:cNvSpPr/>
          <p:nvPr/>
        </p:nvSpPr>
        <p:spPr>
          <a:xfrm>
            <a:off x="3650589" y="2838725"/>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SP</a:t>
            </a:r>
            <a:endParaRPr lang="en-US"/>
          </a:p>
        </p:txBody>
      </p:sp>
      <p:sp>
        <p:nvSpPr>
          <p:cNvPr id="74" name="Oval 37"/>
          <p:cNvSpPr/>
          <p:nvPr/>
        </p:nvSpPr>
        <p:spPr>
          <a:xfrm>
            <a:off x="5536069" y="2385117"/>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smtClean="0"/>
              <a:t>SRM</a:t>
            </a:r>
            <a:endParaRPr lang="en-US" sz="1400"/>
          </a:p>
        </p:txBody>
      </p:sp>
      <p:sp>
        <p:nvSpPr>
          <p:cNvPr id="75" name="Oval 55"/>
          <p:cNvSpPr/>
          <p:nvPr/>
        </p:nvSpPr>
        <p:spPr>
          <a:xfrm>
            <a:off x="3759433" y="5124449"/>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t>SACM</a:t>
            </a:r>
            <a:endParaRPr lang="en-US" sz="1400" dirty="0"/>
          </a:p>
        </p:txBody>
      </p:sp>
      <p:sp>
        <p:nvSpPr>
          <p:cNvPr id="76" name="Oval 37"/>
          <p:cNvSpPr/>
          <p:nvPr/>
        </p:nvSpPr>
        <p:spPr>
          <a:xfrm>
            <a:off x="5359180" y="5160783"/>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t>CAPM</a:t>
            </a:r>
            <a:endParaRPr lang="en-US" sz="1400" dirty="0"/>
          </a:p>
        </p:txBody>
      </p:sp>
      <p:sp>
        <p:nvSpPr>
          <p:cNvPr id="77" name="Oval 60"/>
          <p:cNvSpPr/>
          <p:nvPr/>
        </p:nvSpPr>
        <p:spPr>
          <a:xfrm>
            <a:off x="6914395" y="4897346"/>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smtClean="0"/>
              <a:t>ISM</a:t>
            </a:r>
          </a:p>
        </p:txBody>
      </p:sp>
      <p:cxnSp>
        <p:nvCxnSpPr>
          <p:cNvPr id="78" name="Straight Arrow Connector 77"/>
          <p:cNvCxnSpPr>
            <a:stCxn id="70" idx="0"/>
            <a:endCxn id="74" idx="4"/>
          </p:cNvCxnSpPr>
          <p:nvPr/>
        </p:nvCxnSpPr>
        <p:spPr>
          <a:xfrm flipH="1" flipV="1">
            <a:off x="5932113" y="2817165"/>
            <a:ext cx="19994" cy="1545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241186" y="1789989"/>
            <a:ext cx="2594039" cy="707886"/>
          </a:xfrm>
          <a:prstGeom prst="rect">
            <a:avLst/>
          </a:prstGeom>
          <a:noFill/>
        </p:spPr>
        <p:txBody>
          <a:bodyPr wrap="square" rtlCol="0">
            <a:spAutoFit/>
          </a:bodyPr>
          <a:lstStyle/>
          <a:p>
            <a:r>
              <a:rPr lang="en-US" sz="2000" dirty="0" smtClean="0">
                <a:solidFill>
                  <a:srgbClr val="376092"/>
                </a:solidFill>
              </a:rPr>
              <a:t>Define and maintain a service portfolio</a:t>
            </a:r>
            <a:endParaRPr lang="en-US" sz="2000" dirty="0">
              <a:solidFill>
                <a:srgbClr val="376092"/>
              </a:solidFill>
            </a:endParaRPr>
          </a:p>
        </p:txBody>
      </p:sp>
      <p:sp>
        <p:nvSpPr>
          <p:cNvPr id="82" name="TextBox 81"/>
          <p:cNvSpPr txBox="1"/>
          <p:nvPr/>
        </p:nvSpPr>
        <p:spPr>
          <a:xfrm>
            <a:off x="1241186" y="3857523"/>
            <a:ext cx="2594039" cy="1015663"/>
          </a:xfrm>
          <a:prstGeom prst="rect">
            <a:avLst/>
          </a:prstGeom>
          <a:noFill/>
        </p:spPr>
        <p:txBody>
          <a:bodyPr wrap="square" rtlCol="0">
            <a:spAutoFit/>
          </a:bodyPr>
          <a:lstStyle/>
          <a:p>
            <a:r>
              <a:rPr lang="en-US" sz="2000" smtClean="0">
                <a:solidFill>
                  <a:schemeClr val="accent1">
                    <a:lumMod val="75000"/>
                  </a:schemeClr>
                </a:solidFill>
              </a:rPr>
              <a:t>Maintain the service catalogue and define/agree SLAs</a:t>
            </a:r>
            <a:endParaRPr lang="en-US" sz="2000">
              <a:solidFill>
                <a:schemeClr val="accent1">
                  <a:lumMod val="75000"/>
                </a:schemeClr>
              </a:solidFill>
            </a:endParaRPr>
          </a:p>
        </p:txBody>
      </p:sp>
      <p:cxnSp>
        <p:nvCxnSpPr>
          <p:cNvPr id="88" name="Straight Arrow Connector 87"/>
          <p:cNvCxnSpPr>
            <a:stCxn id="64" idx="6"/>
          </p:cNvCxnSpPr>
          <p:nvPr/>
        </p:nvCxnSpPr>
        <p:spPr>
          <a:xfrm>
            <a:off x="3114663" y="3023195"/>
            <a:ext cx="535926" cy="16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6" idx="3"/>
            <a:endCxn id="65" idx="0"/>
          </p:cNvCxnSpPr>
          <p:nvPr/>
        </p:nvCxnSpPr>
        <p:spPr>
          <a:xfrm flipH="1">
            <a:off x="4010606" y="3277179"/>
            <a:ext cx="23" cy="38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65" idx="6"/>
          </p:cNvCxnSpPr>
          <p:nvPr/>
        </p:nvCxnSpPr>
        <p:spPr>
          <a:xfrm flipV="1">
            <a:off x="4370646" y="3891804"/>
            <a:ext cx="491639" cy="19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5233997" y="4126689"/>
            <a:ext cx="236756" cy="316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6407555" y="2109448"/>
            <a:ext cx="2594039" cy="1323439"/>
          </a:xfrm>
          <a:prstGeom prst="rect">
            <a:avLst/>
          </a:prstGeom>
          <a:noFill/>
        </p:spPr>
        <p:txBody>
          <a:bodyPr wrap="square" rtlCol="0">
            <a:spAutoFit/>
          </a:bodyPr>
          <a:lstStyle/>
          <a:p>
            <a:r>
              <a:rPr lang="en-US" sz="2000" smtClean="0">
                <a:solidFill>
                  <a:schemeClr val="accent1">
                    <a:lumMod val="75000"/>
                  </a:schemeClr>
                </a:solidFill>
              </a:rPr>
              <a:t>To specify all reports and ensure reports are produced according to agreements</a:t>
            </a:r>
            <a:endParaRPr lang="en-US" sz="2000">
              <a:solidFill>
                <a:schemeClr val="accent1">
                  <a:lumMod val="75000"/>
                </a:schemeClr>
              </a:solidFill>
            </a:endParaRPr>
          </a:p>
        </p:txBody>
      </p:sp>
      <p:sp>
        <p:nvSpPr>
          <p:cNvPr id="107" name="Cloud 106"/>
          <p:cNvSpPr/>
          <p:nvPr/>
        </p:nvSpPr>
        <p:spPr>
          <a:xfrm>
            <a:off x="7722804" y="5982504"/>
            <a:ext cx="1354678" cy="517847"/>
          </a:xfrm>
          <a:prstGeom prst="cloud">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chemeClr val="tx1"/>
                </a:solidFill>
              </a:rPr>
              <a:t>Controls</a:t>
            </a:r>
          </a:p>
        </p:txBody>
      </p:sp>
      <p:sp>
        <p:nvSpPr>
          <p:cNvPr id="109" name="TextBox 108"/>
          <p:cNvSpPr txBox="1"/>
          <p:nvPr/>
        </p:nvSpPr>
        <p:spPr>
          <a:xfrm>
            <a:off x="94340" y="5592319"/>
            <a:ext cx="3606699" cy="1015663"/>
          </a:xfrm>
          <a:prstGeom prst="rect">
            <a:avLst/>
          </a:prstGeom>
          <a:noFill/>
        </p:spPr>
        <p:txBody>
          <a:bodyPr wrap="square" rtlCol="0">
            <a:spAutoFit/>
          </a:bodyPr>
          <a:lstStyle/>
          <a:p>
            <a:r>
              <a:rPr lang="en-US" sz="2000" smtClean="0">
                <a:solidFill>
                  <a:schemeClr val="accent1">
                    <a:lumMod val="75000"/>
                  </a:schemeClr>
                </a:solidFill>
              </a:rPr>
              <a:t>Maintain a sufficient level of av./cap./security for all services and service components</a:t>
            </a:r>
            <a:endParaRPr lang="en-US" sz="2000">
              <a:solidFill>
                <a:schemeClr val="accent1">
                  <a:lumMod val="75000"/>
                </a:schemeClr>
              </a:solidFill>
            </a:endParaRPr>
          </a:p>
        </p:txBody>
      </p:sp>
      <p:sp>
        <p:nvSpPr>
          <p:cNvPr id="116" name="TextBox 115"/>
          <p:cNvSpPr txBox="1"/>
          <p:nvPr/>
        </p:nvSpPr>
        <p:spPr>
          <a:xfrm>
            <a:off x="6548310" y="4092131"/>
            <a:ext cx="1851833" cy="738664"/>
          </a:xfrm>
          <a:prstGeom prst="rect">
            <a:avLst/>
          </a:prstGeom>
          <a:noFill/>
        </p:spPr>
        <p:txBody>
          <a:bodyPr wrap="square" rtlCol="0">
            <a:spAutoFit/>
          </a:bodyPr>
          <a:lstStyle/>
          <a:p>
            <a:pPr marL="457200" indent="-457200">
              <a:buFont typeface="+mj-lt"/>
              <a:buAutoNum type="arabicPeriod"/>
            </a:pPr>
            <a:r>
              <a:rPr lang="en-US" sz="1400" smtClean="0"/>
              <a:t>Confidentiality</a:t>
            </a:r>
          </a:p>
          <a:p>
            <a:pPr marL="457200" indent="-457200">
              <a:buFont typeface="+mj-lt"/>
              <a:buAutoNum type="arabicPeriod"/>
            </a:pPr>
            <a:r>
              <a:rPr lang="en-US" sz="1400" smtClean="0"/>
              <a:t>Integrity</a:t>
            </a:r>
          </a:p>
          <a:p>
            <a:pPr marL="457200" indent="-457200">
              <a:buFont typeface="+mj-lt"/>
              <a:buAutoNum type="arabicPeriod"/>
            </a:pPr>
            <a:r>
              <a:rPr lang="en-US" sz="1400" smtClean="0"/>
              <a:t>Accessibility</a:t>
            </a:r>
            <a:endParaRPr lang="en-US" sz="1400"/>
          </a:p>
        </p:txBody>
      </p:sp>
      <p:cxnSp>
        <p:nvCxnSpPr>
          <p:cNvPr id="117" name="Straight Arrow Connector 116"/>
          <p:cNvCxnSpPr>
            <a:stCxn id="72" idx="3"/>
            <a:endCxn id="77" idx="1"/>
          </p:cNvCxnSpPr>
          <p:nvPr/>
        </p:nvCxnSpPr>
        <p:spPr>
          <a:xfrm>
            <a:off x="6241145" y="4598090"/>
            <a:ext cx="789249" cy="362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77" idx="5"/>
          </p:cNvCxnSpPr>
          <p:nvPr/>
        </p:nvCxnSpPr>
        <p:spPr>
          <a:xfrm>
            <a:off x="7590484" y="5266122"/>
            <a:ext cx="460716" cy="142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86" idx="2"/>
          </p:cNvCxnSpPr>
          <p:nvPr/>
        </p:nvCxnSpPr>
        <p:spPr>
          <a:xfrm>
            <a:off x="8390326" y="5783732"/>
            <a:ext cx="0" cy="232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76" idx="4"/>
            <a:endCxn id="104" idx="0"/>
          </p:cNvCxnSpPr>
          <p:nvPr/>
        </p:nvCxnSpPr>
        <p:spPr>
          <a:xfrm>
            <a:off x="5755224" y="5592831"/>
            <a:ext cx="12850" cy="360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H="1">
            <a:off x="4147903" y="5556497"/>
            <a:ext cx="16627" cy="4361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71" idx="2"/>
            <a:endCxn id="76" idx="0"/>
          </p:cNvCxnSpPr>
          <p:nvPr/>
        </p:nvCxnSpPr>
        <p:spPr>
          <a:xfrm flipH="1">
            <a:off x="5755224" y="4817506"/>
            <a:ext cx="1653" cy="343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71" idx="1"/>
            <a:endCxn id="75" idx="7"/>
          </p:cNvCxnSpPr>
          <p:nvPr/>
        </p:nvCxnSpPr>
        <p:spPr>
          <a:xfrm flipH="1">
            <a:off x="4435522" y="4666172"/>
            <a:ext cx="982229" cy="521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74" idx="0"/>
            <a:endCxn id="144" idx="2"/>
          </p:cNvCxnSpPr>
          <p:nvPr/>
        </p:nvCxnSpPr>
        <p:spPr>
          <a:xfrm flipV="1">
            <a:off x="5932113" y="2073162"/>
            <a:ext cx="8476" cy="311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lowchart: Multidocument 10"/>
          <p:cNvSpPr/>
          <p:nvPr/>
        </p:nvSpPr>
        <p:spPr>
          <a:xfrm>
            <a:off x="3534626" y="595771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Av/Con Plans</a:t>
            </a:r>
          </a:p>
        </p:txBody>
      </p:sp>
      <p:sp>
        <p:nvSpPr>
          <p:cNvPr id="59" name="Flowchart: Multidocument 58"/>
          <p:cNvSpPr/>
          <p:nvPr/>
        </p:nvSpPr>
        <p:spPr>
          <a:xfrm>
            <a:off x="8051199" y="5329394"/>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Policies</a:t>
            </a:r>
          </a:p>
        </p:txBody>
      </p:sp>
      <p:sp>
        <p:nvSpPr>
          <p:cNvPr id="60" name="Flowchart: Multidocument 59"/>
          <p:cNvSpPr/>
          <p:nvPr/>
        </p:nvSpPr>
        <p:spPr>
          <a:xfrm>
            <a:off x="5304055" y="4388783"/>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SLAs</a:t>
            </a:r>
          </a:p>
        </p:txBody>
      </p:sp>
      <p:sp>
        <p:nvSpPr>
          <p:cNvPr id="61" name="Flowchart: Multidocument 60"/>
          <p:cNvSpPr/>
          <p:nvPr/>
        </p:nvSpPr>
        <p:spPr>
          <a:xfrm>
            <a:off x="5427465" y="1646105"/>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Reports</a:t>
            </a:r>
          </a:p>
        </p:txBody>
      </p:sp>
      <p:sp>
        <p:nvSpPr>
          <p:cNvPr id="62" name="Flowchart: Multidocument 61"/>
          <p:cNvSpPr/>
          <p:nvPr/>
        </p:nvSpPr>
        <p:spPr>
          <a:xfrm>
            <a:off x="5074311" y="595336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Capacity Plans</a:t>
            </a:r>
          </a:p>
        </p:txBody>
      </p:sp>
      <p:sp>
        <p:nvSpPr>
          <p:cNvPr id="63" name="Magnetic Disk 65"/>
          <p:cNvSpPr/>
          <p:nvPr/>
        </p:nvSpPr>
        <p:spPr>
          <a:xfrm>
            <a:off x="4842023" y="3720821"/>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a:t>
            </a:r>
            <a:endParaRPr lang="en-US" dirty="0"/>
          </a:p>
        </p:txBody>
      </p:sp>
    </p:spTree>
    <p:extLst>
      <p:ext uri="{BB962C8B-B14F-4D97-AF65-F5344CB8AC3E}">
        <p14:creationId xmlns:p14="http://schemas.microsoft.com/office/powerpoint/2010/main" val="32444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3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74" grpId="0" animBg="1"/>
      <p:bldP spid="75" grpId="0" animBg="1"/>
      <p:bldP spid="76" grpId="0" animBg="1"/>
      <p:bldP spid="77" grpId="0" animBg="1"/>
      <p:bldP spid="81" grpId="0"/>
      <p:bldP spid="82" grpId="0"/>
      <p:bldP spid="101" grpId="0"/>
      <p:bldP spid="107" grpId="0" animBg="1"/>
      <p:bldP spid="109" grpId="0"/>
      <p:bldP spid="116" grpId="0"/>
      <p:bldP spid="11" grpId="0" animBg="1"/>
      <p:bldP spid="59" grpId="0" animBg="1"/>
      <p:bldP spid="60" grpId="0" animBg="1"/>
      <p:bldP spid="61" grpId="0" animBg="1"/>
      <p:bldP spid="62" grpId="0" animBg="1"/>
      <p:bldP spid="6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812143"/>
            <a:ext cx="8229600" cy="1687285"/>
          </a:xfrm>
        </p:spPr>
        <p:txBody>
          <a:bodyPr>
            <a:normAutofit/>
          </a:bodyPr>
          <a:lstStyle/>
          <a:p>
            <a:pPr marL="0" indent="0" algn="ctr">
              <a:buNone/>
            </a:pPr>
            <a:r>
              <a:rPr lang="en-GB" b="1" i="1" smtClean="0">
                <a:solidFill>
                  <a:schemeClr val="accent1">
                    <a:lumMod val="75000"/>
                  </a:schemeClr>
                </a:solidFill>
              </a:rPr>
              <a:t>Some Sample Exam Questions?</a:t>
            </a:r>
            <a:endParaRPr lang="en-GB" b="1" i="1">
              <a:solidFill>
                <a:schemeClr val="accent1">
                  <a:lumMod val="75000"/>
                </a:schemeClr>
              </a:solidFill>
            </a:endParaRPr>
          </a:p>
        </p:txBody>
      </p:sp>
      <p:sp>
        <p:nvSpPr>
          <p:cNvPr id="4" name="Foliennummernplatzhalter 3"/>
          <p:cNvSpPr>
            <a:spLocks noGrp="1"/>
          </p:cNvSpPr>
          <p:nvPr>
            <p:ph type="sldNum" sz="quarter" idx="12"/>
          </p:nvPr>
        </p:nvSpPr>
        <p:spPr/>
        <p:txBody>
          <a:bodyPr/>
          <a:lstStyle/>
          <a:p>
            <a:fld id="{43507AEB-23B8-F142-83A3-458C56B10093}" type="slidenum">
              <a:rPr lang="en-US" smtClean="0"/>
              <a:t>79</a:t>
            </a:fld>
            <a:endParaRPr lang="en-US"/>
          </a:p>
        </p:txBody>
      </p:sp>
    </p:spTree>
    <p:extLst>
      <p:ext uri="{BB962C8B-B14F-4D97-AF65-F5344CB8AC3E}">
        <p14:creationId xmlns:p14="http://schemas.microsoft.com/office/powerpoint/2010/main" val="170157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Suggestion for an "SLA" between you and us</a:t>
            </a:r>
            <a:endParaRPr lang="en-GB"/>
          </a:p>
        </p:txBody>
      </p:sp>
      <p:sp>
        <p:nvSpPr>
          <p:cNvPr id="3" name="Inhaltsplatzhalter 2"/>
          <p:cNvSpPr>
            <a:spLocks noGrp="1"/>
          </p:cNvSpPr>
          <p:nvPr>
            <p:ph idx="1"/>
          </p:nvPr>
        </p:nvSpPr>
        <p:spPr/>
        <p:txBody>
          <a:bodyPr/>
          <a:lstStyle/>
          <a:p>
            <a:pPr marL="514350" indent="-514350">
              <a:buFont typeface="+mj-lt"/>
              <a:buAutoNum type="arabicPeriod"/>
            </a:pPr>
            <a:r>
              <a:rPr lang="en-GB" smtClean="0"/>
              <a:t>Please: No use of electronic devices at any time during the training sessions.</a:t>
            </a:r>
          </a:p>
          <a:p>
            <a:pPr marL="514350" indent="-514350">
              <a:buFont typeface="+mj-lt"/>
              <a:buAutoNum type="arabicPeriod"/>
            </a:pPr>
            <a:endParaRPr lang="en-GB"/>
          </a:p>
          <a:p>
            <a:pPr marL="514350" indent="-514350">
              <a:buFont typeface="+mj-lt"/>
              <a:buAutoNum type="arabicPeriod"/>
            </a:pPr>
            <a:endParaRPr lang="en-GB" smtClean="0"/>
          </a:p>
          <a:p>
            <a:pPr marL="514350" indent="-514350">
              <a:buFont typeface="+mj-lt"/>
              <a:buAutoNum type="arabicPeriod"/>
            </a:pPr>
            <a:endParaRPr lang="en-GB" smtClean="0"/>
          </a:p>
          <a:p>
            <a:pPr marL="514350" indent="-514350">
              <a:buFont typeface="+mj-lt"/>
              <a:buAutoNum type="arabicPeriod"/>
            </a:pPr>
            <a:r>
              <a:rPr lang="en-GB" smtClean="0"/>
              <a:t>Sessions will start on time. Please don't be late.</a:t>
            </a:r>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8</a:t>
            </a:fld>
            <a:endParaRPr lang="en-US"/>
          </a:p>
        </p:txBody>
      </p:sp>
      <p:pic>
        <p:nvPicPr>
          <p:cNvPr id="1028" name="Picture 4" descr="http://wellnessalpen.de/wp-content/uploads/2013/07/Erholung-in-Minuten-%E2%80%93-5-Tipps-f%C3%BCr-kurze-Entspannung-Handy-Verbo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2920" y="2460185"/>
            <a:ext cx="1698160" cy="1698161"/>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it der Pünktlichkeit nehmen Sie es nicht so genau - 1 (© iStockphoto)"/>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225328" y="4410511"/>
            <a:ext cx="2693343" cy="20200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01154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fontScale="92500"/>
          </a:bodyPr>
          <a:lstStyle/>
          <a:p>
            <a:pPr marL="0" indent="0">
              <a:buNone/>
            </a:pPr>
            <a:r>
              <a:rPr lang="en-US"/>
              <a:t>Which of the following statements regarding the service portfolio and service catalogue is correct?</a:t>
            </a:r>
          </a:p>
          <a:p>
            <a:pPr marL="514350" indent="-514350">
              <a:buAutoNum type="alphaLcParenR"/>
            </a:pPr>
            <a:r>
              <a:rPr lang="en-US" sz="2400"/>
              <a:t>The service catalogue of a service provider is highly confidential and must not be made available to customers.</a:t>
            </a:r>
          </a:p>
          <a:p>
            <a:pPr marL="514350" indent="-514350">
              <a:buAutoNum type="alphaLcParenR"/>
            </a:pPr>
            <a:r>
              <a:rPr lang="en-US" sz="2400"/>
              <a:t>The service portfolio is an internal list that a service provider uses to plan and structure their services, while the service catalogue is a list of all live user/customer-facing services.</a:t>
            </a:r>
          </a:p>
          <a:p>
            <a:pPr marL="514350" indent="-514350">
              <a:buAutoNum type="alphaLcParenR"/>
            </a:pPr>
            <a:r>
              <a:rPr lang="en-US" sz="2400"/>
              <a:t>The service catalogue covers all technical details of configuration items supporting service delivery.</a:t>
            </a:r>
          </a:p>
          <a:p>
            <a:pPr marL="514350" indent="-514350">
              <a:buAutoNum type="alphaLcParenR"/>
            </a:pPr>
            <a:r>
              <a:rPr lang="en-US" sz="2400"/>
              <a:t>The service catalogue covers information completely distinct from the information in the service portfolio. Thus, the service portfolio and the service catalogue have nothing in common.</a:t>
            </a:r>
          </a:p>
        </p:txBody>
      </p:sp>
      <p:sp>
        <p:nvSpPr>
          <p:cNvPr id="2" name="Foliennummernplatzhalter 1"/>
          <p:cNvSpPr>
            <a:spLocks noGrp="1"/>
          </p:cNvSpPr>
          <p:nvPr>
            <p:ph type="sldNum" sz="quarter" idx="12"/>
          </p:nvPr>
        </p:nvSpPr>
        <p:spPr/>
        <p:txBody>
          <a:bodyPr/>
          <a:lstStyle/>
          <a:p>
            <a:fld id="{43507AEB-23B8-F142-83A3-458C56B10093}" type="slidenum">
              <a:rPr lang="en-US" smtClean="0"/>
              <a:t>80</a:t>
            </a:fld>
            <a:endParaRPr lang="en-US"/>
          </a:p>
        </p:txBody>
      </p:sp>
    </p:spTree>
    <p:extLst>
      <p:ext uri="{BB962C8B-B14F-4D97-AF65-F5344CB8AC3E}">
        <p14:creationId xmlns:p14="http://schemas.microsoft.com/office/powerpoint/2010/main" val="153120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is one of the major outputs from the service reporting management process?</a:t>
            </a:r>
          </a:p>
          <a:p>
            <a:pPr marL="514350" indent="-514350">
              <a:buAutoNum type="alphaLcParenR"/>
            </a:pPr>
            <a:r>
              <a:rPr lang="en-US" sz="2400"/>
              <a:t>Specifications of all service reports that have to be produced in regular intervals</a:t>
            </a:r>
          </a:p>
          <a:p>
            <a:pPr marL="514350" indent="-514350">
              <a:buAutoNum type="alphaLcParenR"/>
            </a:pPr>
            <a:r>
              <a:rPr lang="en-US" sz="2400"/>
              <a:t>A list of all service level agreements (SLAs) that have been changed recently</a:t>
            </a:r>
          </a:p>
          <a:p>
            <a:pPr marL="514350" indent="-514350">
              <a:buAutoNum type="alphaLcParenR"/>
            </a:pPr>
            <a:r>
              <a:rPr lang="en-US" sz="2400"/>
              <a:t>A configuration baseline taken prior to the deployment of a release</a:t>
            </a:r>
          </a:p>
          <a:p>
            <a:pPr marL="514350" indent="-514350">
              <a:buAutoNum type="alphaLcParenR"/>
            </a:pPr>
            <a:r>
              <a:rPr lang="en-US" sz="2400"/>
              <a:t>A database providing information on known errors</a:t>
            </a:r>
          </a:p>
        </p:txBody>
      </p:sp>
      <p:sp>
        <p:nvSpPr>
          <p:cNvPr id="2" name="Foliennummernplatzhalter 1"/>
          <p:cNvSpPr>
            <a:spLocks noGrp="1"/>
          </p:cNvSpPr>
          <p:nvPr>
            <p:ph type="sldNum" sz="quarter" idx="12"/>
          </p:nvPr>
        </p:nvSpPr>
        <p:spPr/>
        <p:txBody>
          <a:bodyPr/>
          <a:lstStyle/>
          <a:p>
            <a:fld id="{43507AEB-23B8-F142-83A3-458C56B10093}" type="slidenum">
              <a:rPr lang="en-US" smtClean="0"/>
              <a:t>81</a:t>
            </a:fld>
            <a:endParaRPr lang="en-US"/>
          </a:p>
        </p:txBody>
      </p:sp>
    </p:spTree>
    <p:extLst>
      <p:ext uri="{BB962C8B-B14F-4D97-AF65-F5344CB8AC3E}">
        <p14:creationId xmlns:p14="http://schemas.microsoft.com/office/powerpoint/2010/main" val="137560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is the objective of the service availability and continuity management process? </a:t>
            </a:r>
          </a:p>
          <a:p>
            <a:pPr marL="514350" indent="-514350">
              <a:buAutoNum type="alphaLcParenR"/>
            </a:pPr>
            <a:r>
              <a:rPr lang="en-US" sz="2400"/>
              <a:t>To ensure effective customer communication</a:t>
            </a:r>
          </a:p>
          <a:p>
            <a:pPr marL="514350" indent="-514350">
              <a:buAutoNum type="alphaLcParenR"/>
            </a:pPr>
            <a:r>
              <a:rPr lang="en-US" sz="2400" smtClean="0"/>
              <a:t>To </a:t>
            </a:r>
            <a:r>
              <a:rPr lang="en-US" sz="2400"/>
              <a:t>ensure that information security risks are identified and </a:t>
            </a:r>
            <a:r>
              <a:rPr lang="en-US" sz="2400" smtClean="0"/>
              <a:t>treated by </a:t>
            </a:r>
            <a:r>
              <a:rPr lang="en-US" sz="2400"/>
              <a:t>implementing appropriate </a:t>
            </a:r>
            <a:r>
              <a:rPr lang="en-US" sz="2400" smtClean="0"/>
              <a:t>controls</a:t>
            </a:r>
            <a:endParaRPr lang="en-US" sz="2400"/>
          </a:p>
          <a:p>
            <a:pPr marL="514350" indent="-514350">
              <a:buAutoNum type="alphaLcParenR"/>
            </a:pPr>
            <a:r>
              <a:rPr lang="en-US" sz="2400" smtClean="0"/>
              <a:t>To </a:t>
            </a:r>
            <a:r>
              <a:rPr lang="en-US" sz="2400"/>
              <a:t>ensure that agreed service continuity and availability commitments can be met </a:t>
            </a:r>
          </a:p>
          <a:p>
            <a:pPr marL="514350" indent="-514350">
              <a:buAutoNum type="alphaLcParenR"/>
            </a:pPr>
            <a:r>
              <a:rPr lang="en-US" sz="2400"/>
              <a:t>To ensure that supply chains are managed</a:t>
            </a:r>
          </a:p>
        </p:txBody>
      </p:sp>
      <p:sp>
        <p:nvSpPr>
          <p:cNvPr id="2" name="Foliennummernplatzhalter 1"/>
          <p:cNvSpPr>
            <a:spLocks noGrp="1"/>
          </p:cNvSpPr>
          <p:nvPr>
            <p:ph type="sldNum" sz="quarter" idx="12"/>
          </p:nvPr>
        </p:nvSpPr>
        <p:spPr/>
        <p:txBody>
          <a:bodyPr/>
          <a:lstStyle/>
          <a:p>
            <a:fld id="{43507AEB-23B8-F142-83A3-458C56B10093}" type="slidenum">
              <a:rPr lang="en-US" smtClean="0"/>
              <a:t>82</a:t>
            </a:fld>
            <a:endParaRPr lang="en-US"/>
          </a:p>
        </p:txBody>
      </p:sp>
    </p:spTree>
    <p:extLst>
      <p:ext uri="{BB962C8B-B14F-4D97-AF65-F5344CB8AC3E}">
        <p14:creationId xmlns:p14="http://schemas.microsoft.com/office/powerpoint/2010/main" val="137528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noProof="0" smtClean="0"/>
              <a:t>Exam</a:t>
            </a:r>
            <a:r>
              <a:rPr lang="en-GB" smtClean="0"/>
              <a:t> preparation</a:t>
            </a:r>
            <a:endParaRPr lang="en-GB" noProof="0"/>
          </a:p>
        </p:txBody>
      </p:sp>
      <p:sp>
        <p:nvSpPr>
          <p:cNvPr id="56322" name="Rectangle 3"/>
          <p:cNvSpPr>
            <a:spLocks noGrp="1" noChangeArrowheads="1"/>
          </p:cNvSpPr>
          <p:nvPr>
            <p:ph idx="1"/>
          </p:nvPr>
        </p:nvSpPr>
        <p:spPr>
          <a:prstGeom prst="rect">
            <a:avLst/>
          </a:prstGeom>
        </p:spPr>
        <p:txBody>
          <a:bodyPr>
            <a:normAutofit/>
          </a:bodyPr>
          <a:lstStyle/>
          <a:p>
            <a:pPr marL="0" indent="0">
              <a:buNone/>
            </a:pPr>
            <a:r>
              <a:rPr lang="en-US"/>
              <a:t>What is </a:t>
            </a:r>
            <a:r>
              <a:rPr lang="en-US" u="sng" smtClean="0"/>
              <a:t>not</a:t>
            </a:r>
            <a:r>
              <a:rPr lang="en-US" smtClean="0"/>
              <a:t> </a:t>
            </a:r>
            <a:r>
              <a:rPr lang="en-US"/>
              <a:t>a requirement on the information security management process according to FitSM-1?</a:t>
            </a:r>
          </a:p>
          <a:p>
            <a:pPr marL="514350" indent="-514350">
              <a:buAutoNum type="alphaLcParenR"/>
            </a:pPr>
            <a:r>
              <a:rPr lang="en-US" sz="2400"/>
              <a:t>Information security policies shall be defined.</a:t>
            </a:r>
          </a:p>
          <a:p>
            <a:pPr marL="514350" indent="-514350">
              <a:buAutoNum type="alphaLcParenR"/>
            </a:pPr>
            <a:r>
              <a:rPr lang="en-US" sz="2400"/>
              <a:t>Configuration items shall be uniquely identified and recorded in a configuration management database (CMDB).</a:t>
            </a:r>
          </a:p>
          <a:p>
            <a:pPr marL="514350" indent="-514350">
              <a:buAutoNum type="alphaLcParenR"/>
            </a:pPr>
            <a:r>
              <a:rPr lang="en-US" sz="2400"/>
              <a:t>Physical, technical and organizational information security controls shall be implemented.</a:t>
            </a:r>
          </a:p>
          <a:p>
            <a:pPr marL="514350" indent="-514350">
              <a:buAutoNum type="alphaLcParenR"/>
            </a:pPr>
            <a:r>
              <a:rPr lang="en-US" sz="2400"/>
              <a:t>Information security policies and controls shall be reviewed at planned intervals.</a:t>
            </a:r>
          </a:p>
        </p:txBody>
      </p:sp>
      <p:sp>
        <p:nvSpPr>
          <p:cNvPr id="2" name="Foliennummernplatzhalter 1"/>
          <p:cNvSpPr>
            <a:spLocks noGrp="1"/>
          </p:cNvSpPr>
          <p:nvPr>
            <p:ph type="sldNum" sz="quarter" idx="12"/>
          </p:nvPr>
        </p:nvSpPr>
        <p:spPr/>
        <p:txBody>
          <a:bodyPr/>
          <a:lstStyle/>
          <a:p>
            <a:fld id="{43507AEB-23B8-F142-83A3-458C56B10093}" type="slidenum">
              <a:rPr lang="en-US" smtClean="0"/>
              <a:t>83</a:t>
            </a:fld>
            <a:endParaRPr lang="en-US"/>
          </a:p>
        </p:txBody>
      </p:sp>
    </p:spTree>
    <p:extLst>
      <p:ext uri="{BB962C8B-B14F-4D97-AF65-F5344CB8AC3E}">
        <p14:creationId xmlns:p14="http://schemas.microsoft.com/office/powerpoint/2010/main" val="180564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632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pPr/>
              <a:t>84</a:t>
            </a:fld>
            <a:endParaRPr lang="en-US"/>
          </a:p>
        </p:txBody>
      </p:sp>
      <p:pic>
        <p:nvPicPr>
          <p:cNvPr id="2" name="Picture 1"/>
          <p:cNvPicPr>
            <a:picLocks noChangeAspect="1"/>
          </p:cNvPicPr>
          <p:nvPr/>
        </p:nvPicPr>
        <p:blipFill>
          <a:blip r:embed="rId2"/>
          <a:stretch>
            <a:fillRect/>
          </a:stretch>
        </p:blipFill>
        <p:spPr>
          <a:xfrm>
            <a:off x="2897108" y="2442009"/>
            <a:ext cx="2866067" cy="2146784"/>
          </a:xfrm>
          <a:prstGeom prst="rect">
            <a:avLst/>
          </a:prstGeom>
        </p:spPr>
      </p:pic>
    </p:spTree>
    <p:extLst>
      <p:ext uri="{BB962C8B-B14F-4D97-AF65-F5344CB8AC3E}">
        <p14:creationId xmlns:p14="http://schemas.microsoft.com/office/powerpoint/2010/main" val="13717008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smtClean="0"/>
              <a:t>Customer Relationship </a:t>
            </a:r>
            <a:r>
              <a:rPr lang="en-US" b="1" dirty="0" smtClean="0"/>
              <a:t>M</a:t>
            </a:r>
            <a:r>
              <a:rPr lang="en-US" b="1" noProof="0" dirty="0" err="1" smtClean="0"/>
              <a:t>anagement</a:t>
            </a:r>
            <a:r>
              <a:rPr lang="en-US" b="1" noProof="0" dirty="0" smtClean="0"/>
              <a:t> (CRM)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85</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establish and maintain a good relationship with customers receiving services</a:t>
            </a:r>
            <a:endParaRPr lang="de-DE"/>
          </a:p>
        </p:txBody>
      </p:sp>
    </p:spTree>
    <p:extLst>
      <p:ext uri="{BB962C8B-B14F-4D97-AF65-F5344CB8AC3E}">
        <p14:creationId xmlns:p14="http://schemas.microsoft.com/office/powerpoint/2010/main" val="1207342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CRM</a:t>
            </a:r>
            <a:r>
              <a:rPr lang="en-US"/>
              <a:t>: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024879229"/>
              </p:ext>
            </p:extLst>
          </p:nvPr>
        </p:nvGraphicFramePr>
        <p:xfrm>
          <a:off x="457200" y="1697038"/>
          <a:ext cx="8229600" cy="2481072"/>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PR7 Customer Relationship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PR7.1 Service customers shall be identified.</a:t>
                      </a:r>
                    </a:p>
                    <a:p>
                      <a:pPr marL="342900" lvl="0" indent="-342900">
                        <a:lnSpc>
                          <a:spcPct val="115000"/>
                        </a:lnSpc>
                        <a:spcAft>
                          <a:spcPts val="0"/>
                        </a:spcAft>
                        <a:buFont typeface="Symbol"/>
                        <a:buChar char=""/>
                      </a:pPr>
                      <a:r>
                        <a:rPr lang="en-US" sz="1600" smtClean="0">
                          <a:effectLst/>
                          <a:latin typeface="+mn-lt"/>
                          <a:ea typeface="MS Mincho"/>
                          <a:cs typeface="Times New Roman"/>
                        </a:rPr>
                        <a:t>PR7.2 For each customer, there shall be a designated contact responsible for managing the customer relationship and customer satisfaction.</a:t>
                      </a:r>
                    </a:p>
                    <a:p>
                      <a:pPr marL="342900" lvl="0" indent="-342900">
                        <a:lnSpc>
                          <a:spcPct val="115000"/>
                        </a:lnSpc>
                        <a:spcAft>
                          <a:spcPts val="0"/>
                        </a:spcAft>
                        <a:buFont typeface="Symbol"/>
                        <a:buChar char=""/>
                      </a:pPr>
                      <a:r>
                        <a:rPr lang="en-US" sz="1600" smtClean="0">
                          <a:effectLst/>
                          <a:latin typeface="+mn-lt"/>
                          <a:ea typeface="MS Mincho"/>
                          <a:cs typeface="Times New Roman"/>
                        </a:rPr>
                        <a:t>PR7.3 Communication mechanisms with customers shall be established.</a:t>
                      </a:r>
                    </a:p>
                    <a:p>
                      <a:pPr marL="342900" lvl="0" indent="-342900">
                        <a:lnSpc>
                          <a:spcPct val="115000"/>
                        </a:lnSpc>
                        <a:spcAft>
                          <a:spcPts val="0"/>
                        </a:spcAft>
                        <a:buFont typeface="Symbol"/>
                        <a:buChar char=""/>
                      </a:pPr>
                      <a:r>
                        <a:rPr lang="en-US" sz="1600" smtClean="0">
                          <a:effectLst/>
                          <a:latin typeface="+mn-lt"/>
                          <a:ea typeface="MS Mincho"/>
                          <a:cs typeface="Times New Roman"/>
                        </a:rPr>
                        <a:t>PR7.4 Service reviews with the customers shall be conducted at planned intervals.</a:t>
                      </a:r>
                    </a:p>
                    <a:p>
                      <a:pPr marL="342900" lvl="0" indent="-342900">
                        <a:lnSpc>
                          <a:spcPct val="115000"/>
                        </a:lnSpc>
                        <a:spcAft>
                          <a:spcPts val="0"/>
                        </a:spcAft>
                        <a:buFont typeface="Symbol"/>
                        <a:buChar char=""/>
                      </a:pPr>
                      <a:r>
                        <a:rPr lang="en-US" sz="1600" smtClean="0">
                          <a:effectLst/>
                          <a:latin typeface="+mn-lt"/>
                          <a:ea typeface="MS Mincho"/>
                          <a:cs typeface="Times New Roman"/>
                        </a:rPr>
                        <a:t>PR7.5 Service complaints from customers shall be managed.</a:t>
                      </a:r>
                    </a:p>
                    <a:p>
                      <a:pPr marL="342900" lvl="0" indent="-342900">
                        <a:lnSpc>
                          <a:spcPct val="115000"/>
                        </a:lnSpc>
                        <a:spcAft>
                          <a:spcPts val="0"/>
                        </a:spcAft>
                        <a:buFont typeface="Symbol"/>
                        <a:buChar char=""/>
                      </a:pPr>
                      <a:r>
                        <a:rPr lang="en-US" sz="1600" smtClean="0">
                          <a:effectLst/>
                          <a:latin typeface="+mn-lt"/>
                          <a:ea typeface="MS Mincho"/>
                          <a:cs typeface="Times New Roman"/>
                        </a:rPr>
                        <a:t>PR7.6 Customer satisfaction shall be managed.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86</a:t>
            </a:fld>
            <a:endParaRPr lang="en-US"/>
          </a:p>
        </p:txBody>
      </p:sp>
    </p:spTree>
    <p:extLst>
      <p:ext uri="{BB962C8B-B14F-4D97-AF65-F5344CB8AC3E}">
        <p14:creationId xmlns:p14="http://schemas.microsoft.com/office/powerpoint/2010/main" val="40024640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Supplier Relationship </a:t>
            </a:r>
            <a:r>
              <a:rPr lang="en-US" b="1" smtClean="0"/>
              <a:t>M</a:t>
            </a:r>
            <a:r>
              <a:rPr lang="en-US" b="1" noProof="0" err="1" smtClean="0"/>
              <a:t>anagement</a:t>
            </a:r>
            <a:r>
              <a:rPr lang="en-US" b="1" noProof="0" smtClean="0"/>
              <a:t> (SUPPM)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87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establish and maintain a healthy relationship with suppliers supporting the service provider in delivering services to </a:t>
            </a:r>
            <a:r>
              <a:rPr lang="en-US" smtClean="0"/>
              <a:t>customers</a:t>
            </a:r>
            <a:endParaRPr lang="de-DE"/>
          </a:p>
        </p:txBody>
      </p:sp>
    </p:spTree>
    <p:extLst>
      <p:ext uri="{BB962C8B-B14F-4D97-AF65-F5344CB8AC3E}">
        <p14:creationId xmlns:p14="http://schemas.microsoft.com/office/powerpoint/2010/main" val="9903882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7472149" cy="1047859"/>
          </a:xfrm>
        </p:spPr>
        <p:txBody>
          <a:bodyPr/>
          <a:lstStyle/>
          <a:p>
            <a:r>
              <a:rPr lang="en-US" dirty="0" smtClean="0"/>
              <a:t>SUPPM</a:t>
            </a:r>
            <a:r>
              <a:rPr lang="en-US" dirty="0"/>
              <a:t>: Requirements according to </a:t>
            </a:r>
            <a:r>
              <a:rPr lang="en-US" dirty="0" smtClean="0"/>
              <a:t/>
            </a:r>
            <a:br>
              <a:rPr lang="en-US" dirty="0" smtClean="0"/>
            </a:br>
            <a:r>
              <a:rPr lang="en-US" dirty="0" smtClean="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88</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3900169517"/>
              </p:ext>
            </p:extLst>
          </p:nvPr>
        </p:nvGraphicFramePr>
        <p:xfrm>
          <a:off x="457200" y="1697038"/>
          <a:ext cx="8229600" cy="1920240"/>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PR8 Supplier Relationship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PR8.1 Suppliers shall be identified.</a:t>
                      </a:r>
                    </a:p>
                    <a:p>
                      <a:pPr marL="342900" lvl="0" indent="-342900">
                        <a:lnSpc>
                          <a:spcPct val="115000"/>
                        </a:lnSpc>
                        <a:spcAft>
                          <a:spcPts val="0"/>
                        </a:spcAft>
                        <a:buFont typeface="Symbol"/>
                        <a:buChar char=""/>
                      </a:pPr>
                      <a:r>
                        <a:rPr lang="en-US" sz="1600" smtClean="0">
                          <a:effectLst/>
                          <a:latin typeface="+mn-lt"/>
                          <a:ea typeface="MS Mincho"/>
                          <a:cs typeface="Times New Roman"/>
                        </a:rPr>
                        <a:t>PR8.2 For each supplier, there shall be a designated contact responsible for managing the relationship with the supplier.</a:t>
                      </a:r>
                    </a:p>
                    <a:p>
                      <a:pPr marL="342900" lvl="0" indent="-342900">
                        <a:lnSpc>
                          <a:spcPct val="115000"/>
                        </a:lnSpc>
                        <a:spcAft>
                          <a:spcPts val="0"/>
                        </a:spcAft>
                        <a:buFont typeface="Symbol"/>
                        <a:buChar char=""/>
                      </a:pPr>
                      <a:r>
                        <a:rPr lang="en-US" sz="1600" smtClean="0">
                          <a:effectLst/>
                          <a:latin typeface="+mn-lt"/>
                          <a:ea typeface="MS Mincho"/>
                          <a:cs typeface="Times New Roman"/>
                        </a:rPr>
                        <a:t>PR8.3 Communication mechanisms with suppliers shall be established.</a:t>
                      </a:r>
                    </a:p>
                    <a:p>
                      <a:pPr marL="342900" lvl="0" indent="-342900">
                        <a:lnSpc>
                          <a:spcPct val="115000"/>
                        </a:lnSpc>
                        <a:spcAft>
                          <a:spcPts val="0"/>
                        </a:spcAft>
                        <a:buFont typeface="Symbol"/>
                        <a:buChar char=""/>
                      </a:pPr>
                      <a:r>
                        <a:rPr lang="en-US" sz="1600" smtClean="0">
                          <a:effectLst/>
                          <a:latin typeface="+mn-lt"/>
                          <a:ea typeface="MS Mincho"/>
                          <a:cs typeface="Times New Roman"/>
                        </a:rPr>
                        <a:t>PR8.4 Supplier performance shall be monitored.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65937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Incident &amp; Service Request Management (ISRM)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89</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restore normal / agreed service operation within the agreed time after the occurrence of an incident, and to respond to user service requests</a:t>
            </a:r>
            <a:endParaRPr lang="de-DE"/>
          </a:p>
        </p:txBody>
      </p:sp>
    </p:spTree>
    <p:extLst>
      <p:ext uri="{BB962C8B-B14F-4D97-AF65-F5344CB8AC3E}">
        <p14:creationId xmlns:p14="http://schemas.microsoft.com/office/powerpoint/2010/main" val="159897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noProof="0" smtClean="0"/>
              <a:t>IT Service Management:</a:t>
            </a:r>
            <a:br>
              <a:rPr lang="en-GB" b="1" noProof="0" smtClean="0"/>
            </a:br>
            <a:r>
              <a:rPr lang="en-GB" b="1" noProof="0" smtClean="0"/>
              <a:t>Introduction, Terms &amp; Concepts</a:t>
            </a:r>
            <a:endParaRPr lang="en-GB"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9</a:t>
            </a:fld>
            <a:endParaRPr lang="en-US"/>
          </a:p>
        </p:txBody>
      </p:sp>
    </p:spTree>
    <p:extLst>
      <p:ext uri="{BB962C8B-B14F-4D97-AF65-F5344CB8AC3E}">
        <p14:creationId xmlns:p14="http://schemas.microsoft.com/office/powerpoint/2010/main" val="26702023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ISRM: Important terms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90</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614696210"/>
              </p:ext>
            </p:extLst>
          </p:nvPr>
        </p:nvGraphicFramePr>
        <p:xfrm>
          <a:off x="457200" y="1696599"/>
          <a:ext cx="8229600" cy="1615440"/>
        </p:xfrm>
        <a:graphic>
          <a:graphicData uri="http://schemas.openxmlformats.org/drawingml/2006/table">
            <a:tbl>
              <a:tblPr firstRow="1" firstCol="1" bandRow="1">
                <a:tableStyleId>{B301B821-A1FF-4177-AEE7-76D212191A09}</a:tableStyleId>
              </a:tblPr>
              <a:tblGrid>
                <a:gridCol w="8229600"/>
              </a:tblGrid>
              <a:tr h="166523">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67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Incident: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effectLst/>
                          <a:latin typeface="+mn-lt"/>
                          <a:ea typeface="+mn-ea"/>
                          <a:cs typeface="+mn-cs"/>
                        </a:rPr>
                        <a:t>Unplanned disruption of operation in a </a:t>
                      </a:r>
                      <a:r>
                        <a:rPr lang="en-GB" sz="1800" b="0" i="1" kern="1200" dirty="0" smtClean="0">
                          <a:solidFill>
                            <a:schemeClr val="dk1"/>
                          </a:solidFill>
                          <a:effectLst/>
                          <a:latin typeface="+mn-lt"/>
                          <a:ea typeface="+mn-ea"/>
                          <a:cs typeface="+mn-cs"/>
                        </a:rPr>
                        <a:t>service</a:t>
                      </a:r>
                      <a:r>
                        <a:rPr lang="en-GB" sz="1800" b="0" kern="1200" dirty="0" smtClean="0">
                          <a:solidFill>
                            <a:schemeClr val="dk1"/>
                          </a:solidFill>
                          <a:effectLst/>
                          <a:latin typeface="+mn-lt"/>
                          <a:ea typeface="+mn-ea"/>
                          <a:cs typeface="+mn-cs"/>
                        </a:rPr>
                        <a:t> or </a:t>
                      </a:r>
                      <a:r>
                        <a:rPr lang="en-GB" sz="1800" b="0" i="1" kern="1200" dirty="0" smtClean="0">
                          <a:solidFill>
                            <a:schemeClr val="dk1"/>
                          </a:solidFill>
                          <a:effectLst/>
                          <a:latin typeface="+mn-lt"/>
                          <a:ea typeface="+mn-ea"/>
                          <a:cs typeface="+mn-cs"/>
                        </a:rPr>
                        <a:t>service component, </a:t>
                      </a:r>
                      <a:r>
                        <a:rPr lang="en-GB" sz="1800" b="0" kern="1200" dirty="0" smtClean="0">
                          <a:solidFill>
                            <a:schemeClr val="dk1"/>
                          </a:solidFill>
                          <a:effectLst/>
                          <a:latin typeface="+mn-lt"/>
                          <a:ea typeface="+mn-ea"/>
                          <a:cs typeface="+mn-cs"/>
                        </a:rPr>
                        <a:t>or degradation of service quality versus the expected or agreed service level or operational level according to </a:t>
                      </a:r>
                      <a:r>
                        <a:rPr lang="en-GB" sz="1800" b="0" i="1" kern="1200" dirty="0" smtClean="0">
                          <a:solidFill>
                            <a:schemeClr val="dk1"/>
                          </a:solidFill>
                          <a:effectLst/>
                          <a:latin typeface="+mn-lt"/>
                          <a:ea typeface="+mn-ea"/>
                          <a:cs typeface="+mn-cs"/>
                        </a:rPr>
                        <a:t>service level agreements (SLAs)</a:t>
                      </a:r>
                      <a:r>
                        <a:rPr lang="en-GB" sz="1800" b="0" kern="1200" dirty="0" smtClean="0">
                          <a:solidFill>
                            <a:schemeClr val="dk1"/>
                          </a:solidFill>
                          <a:effectLst/>
                          <a:latin typeface="+mn-lt"/>
                          <a:ea typeface="+mn-ea"/>
                          <a:cs typeface="+mn-cs"/>
                        </a:rPr>
                        <a:t>, </a:t>
                      </a:r>
                      <a:r>
                        <a:rPr lang="en-GB" sz="1800" b="0" i="1" kern="1200" dirty="0" smtClean="0">
                          <a:solidFill>
                            <a:schemeClr val="dk1"/>
                          </a:solidFill>
                          <a:effectLst/>
                          <a:latin typeface="+mn-lt"/>
                          <a:ea typeface="+mn-ea"/>
                          <a:cs typeface="+mn-cs"/>
                        </a:rPr>
                        <a:t>operational level agreements (OLAs)</a:t>
                      </a:r>
                      <a:r>
                        <a:rPr lang="en-GB" sz="1800" b="0" kern="1200" dirty="0" smtClean="0">
                          <a:solidFill>
                            <a:schemeClr val="dk1"/>
                          </a:solidFill>
                          <a:effectLst/>
                          <a:latin typeface="+mn-lt"/>
                          <a:ea typeface="+mn-ea"/>
                          <a:cs typeface="+mn-cs"/>
                        </a:rPr>
                        <a:t> and </a:t>
                      </a:r>
                      <a:r>
                        <a:rPr lang="en-GB" sz="1800" b="0" i="1" kern="1200" dirty="0" smtClean="0">
                          <a:solidFill>
                            <a:schemeClr val="dk1"/>
                          </a:solidFill>
                          <a:effectLst/>
                          <a:latin typeface="+mn-lt"/>
                          <a:ea typeface="+mn-ea"/>
                          <a:cs typeface="+mn-cs"/>
                        </a:rPr>
                        <a:t>underpinning agreements (UAs)</a:t>
                      </a:r>
                      <a:r>
                        <a:rPr lang="en-GB" sz="1800" b="0" kern="1200" dirty="0" smtClean="0">
                          <a:solidFill>
                            <a:schemeClr val="dk1"/>
                          </a:solidFill>
                          <a:effectLst/>
                          <a:latin typeface="+mn-lt"/>
                          <a:ea typeface="+mn-ea"/>
                          <a:cs typeface="+mn-cs"/>
                        </a:rPr>
                        <a:t> with </a:t>
                      </a:r>
                      <a:r>
                        <a:rPr lang="en-GB" sz="1800" b="0" i="1" kern="1200" dirty="0" smtClean="0">
                          <a:solidFill>
                            <a:schemeClr val="dk1"/>
                          </a:solidFill>
                          <a:effectLst/>
                          <a:latin typeface="+mn-lt"/>
                          <a:ea typeface="+mn-ea"/>
                          <a:cs typeface="+mn-cs"/>
                        </a:rPr>
                        <a:t>suppliers</a:t>
                      </a:r>
                      <a:endParaRPr lang="de-DE" sz="1800" kern="1200" dirty="0" smtClean="0">
                        <a:solidFill>
                          <a:schemeClr val="tx1"/>
                        </a:solidFill>
                        <a:effectLst/>
                        <a:latin typeface="+mn-lt"/>
                        <a:ea typeface="+mn-ea"/>
                        <a:cs typeface="+mn-cs"/>
                      </a:endParaRPr>
                    </a:p>
                  </a:txBody>
                  <a:tcPr marL="68580" marR="68580" marT="0" marB="0"/>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249032105"/>
              </p:ext>
            </p:extLst>
          </p:nvPr>
        </p:nvGraphicFramePr>
        <p:xfrm>
          <a:off x="457200" y="3504026"/>
          <a:ext cx="8229600" cy="1615440"/>
        </p:xfrm>
        <a:graphic>
          <a:graphicData uri="http://schemas.openxmlformats.org/drawingml/2006/table">
            <a:tbl>
              <a:tblPr firstRow="1" firstCol="1" bandRow="1">
                <a:tableStyleId>{B301B821-A1FF-4177-AEE7-76D212191A09}</a:tableStyleId>
              </a:tblPr>
              <a:tblGrid>
                <a:gridCol w="8229600"/>
              </a:tblGrid>
              <a:tr h="195272">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411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Service request:</a:t>
                      </a:r>
                    </a:p>
                    <a:p>
                      <a:pPr lvl="1"/>
                      <a:r>
                        <a:rPr lang="en-GB" sz="1800" b="0" kern="1200" dirty="0" smtClean="0">
                          <a:solidFill>
                            <a:schemeClr val="dk1"/>
                          </a:solidFill>
                          <a:effectLst/>
                          <a:latin typeface="+mn-lt"/>
                          <a:ea typeface="+mn-ea"/>
                          <a:cs typeface="+mn-cs"/>
                        </a:rPr>
                        <a:t>Request for information, advice, access to a </a:t>
                      </a:r>
                      <a:r>
                        <a:rPr lang="en-GB" sz="1800" b="0" i="1" kern="1200" dirty="0" smtClean="0">
                          <a:solidFill>
                            <a:schemeClr val="dk1"/>
                          </a:solidFill>
                          <a:effectLst/>
                          <a:latin typeface="+mn-lt"/>
                          <a:ea typeface="+mn-ea"/>
                          <a:cs typeface="+mn-cs"/>
                        </a:rPr>
                        <a:t>service</a:t>
                      </a:r>
                      <a:r>
                        <a:rPr lang="en-GB" sz="1800" b="0" kern="1200" dirty="0" smtClean="0">
                          <a:solidFill>
                            <a:schemeClr val="dk1"/>
                          </a:solidFill>
                          <a:effectLst/>
                          <a:latin typeface="+mn-lt"/>
                          <a:ea typeface="+mn-ea"/>
                          <a:cs typeface="+mn-cs"/>
                        </a:rPr>
                        <a:t> or a pre-approved </a:t>
                      </a:r>
                      <a:r>
                        <a:rPr lang="en-GB" sz="1800" b="0" i="1" kern="1200" dirty="0" smtClean="0">
                          <a:solidFill>
                            <a:schemeClr val="dk1"/>
                          </a:solidFill>
                          <a:effectLst/>
                          <a:latin typeface="+mn-lt"/>
                          <a:ea typeface="+mn-ea"/>
                          <a:cs typeface="+mn-cs"/>
                        </a:rPr>
                        <a:t>change</a:t>
                      </a:r>
                    </a:p>
                    <a:p>
                      <a:pPr lvl="1"/>
                      <a:endParaRPr lang="en-GB" sz="1800" b="0" i="1" kern="1200" dirty="0" smtClean="0">
                        <a:solidFill>
                          <a:schemeClr val="dk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i="1" kern="1200" dirty="0" smtClean="0">
                          <a:solidFill>
                            <a:schemeClr val="dk1"/>
                          </a:solidFill>
                          <a:effectLst/>
                          <a:latin typeface="+mn-lt"/>
                          <a:ea typeface="+mn-ea"/>
                          <a:cs typeface="+mn-cs"/>
                        </a:rPr>
                        <a:t>Note: Service requests are often handled by the same process and tools as incidents.</a:t>
                      </a:r>
                      <a:endParaRPr lang="de-DE" sz="1800" b="0" i="1" kern="1200" dirty="0" smtClean="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065563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ISRM</a:t>
            </a:r>
            <a:r>
              <a:rPr lang="en-US"/>
              <a:t>: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918729582"/>
              </p:ext>
            </p:extLst>
          </p:nvPr>
        </p:nvGraphicFramePr>
        <p:xfrm>
          <a:off x="457200" y="1697038"/>
          <a:ext cx="8229600" cy="4163568"/>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PR9 Incident &amp; Service Request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PR9.1 All incidents and service requests shall be registered, classified and prioritized in a consistent manner.</a:t>
                      </a:r>
                    </a:p>
                    <a:p>
                      <a:pPr marL="342900" lvl="0" indent="-342900">
                        <a:lnSpc>
                          <a:spcPct val="115000"/>
                        </a:lnSpc>
                        <a:spcAft>
                          <a:spcPts val="0"/>
                        </a:spcAft>
                        <a:buFont typeface="Symbol"/>
                        <a:buChar char=""/>
                      </a:pPr>
                      <a:r>
                        <a:rPr lang="en-US" sz="1600" smtClean="0">
                          <a:effectLst/>
                          <a:latin typeface="+mn-lt"/>
                          <a:ea typeface="MS Mincho"/>
                          <a:cs typeface="Times New Roman"/>
                        </a:rPr>
                        <a:t>PR9.2 Prioritization of incidents and service requests shall take into account service targets from SLAs.</a:t>
                      </a:r>
                    </a:p>
                    <a:p>
                      <a:pPr marL="342900" lvl="0" indent="-342900">
                        <a:lnSpc>
                          <a:spcPct val="115000"/>
                        </a:lnSpc>
                        <a:spcAft>
                          <a:spcPts val="0"/>
                        </a:spcAft>
                        <a:buFont typeface="Symbol"/>
                        <a:buChar char=""/>
                      </a:pPr>
                      <a:r>
                        <a:rPr lang="en-US" sz="1600" smtClean="0">
                          <a:effectLst/>
                          <a:latin typeface="+mn-lt"/>
                          <a:ea typeface="MS Mincho"/>
                          <a:cs typeface="Times New Roman"/>
                        </a:rPr>
                        <a:t>PR9.3 Escalation of incidents and service requests shall be carried out in a consistent manner.</a:t>
                      </a:r>
                    </a:p>
                    <a:p>
                      <a:pPr marL="342900" lvl="0" indent="-342900">
                        <a:lnSpc>
                          <a:spcPct val="115000"/>
                        </a:lnSpc>
                        <a:spcAft>
                          <a:spcPts val="0"/>
                        </a:spcAft>
                        <a:buFont typeface="Symbol"/>
                        <a:buChar char=""/>
                      </a:pPr>
                      <a:r>
                        <a:rPr lang="en-US" sz="1600" smtClean="0">
                          <a:effectLst/>
                          <a:latin typeface="+mn-lt"/>
                          <a:ea typeface="MS Mincho"/>
                          <a:cs typeface="Times New Roman"/>
                        </a:rPr>
                        <a:t>PR9.4 Closure of incidents and service requests shall be carried out in a consistent manner.</a:t>
                      </a:r>
                    </a:p>
                    <a:p>
                      <a:pPr marL="342900" lvl="0" indent="-342900">
                        <a:lnSpc>
                          <a:spcPct val="115000"/>
                        </a:lnSpc>
                        <a:spcAft>
                          <a:spcPts val="0"/>
                        </a:spcAft>
                        <a:buFont typeface="Symbol"/>
                        <a:buChar char=""/>
                      </a:pPr>
                      <a:r>
                        <a:rPr lang="en-US" sz="1600" smtClean="0">
                          <a:effectLst/>
                          <a:latin typeface="+mn-lt"/>
                          <a:ea typeface="MS Mincho"/>
                          <a:cs typeface="Times New Roman"/>
                        </a:rPr>
                        <a:t>PR9.5 Personnel involved in the incident and service request management process shall have access to relevant information including known errors, workarounds, configuration and release information.</a:t>
                      </a:r>
                    </a:p>
                    <a:p>
                      <a:pPr marL="342900" lvl="0" indent="-342900">
                        <a:lnSpc>
                          <a:spcPct val="115000"/>
                        </a:lnSpc>
                        <a:spcAft>
                          <a:spcPts val="0"/>
                        </a:spcAft>
                        <a:buFont typeface="Symbol"/>
                        <a:buChar char=""/>
                      </a:pPr>
                      <a:r>
                        <a:rPr lang="en-US" sz="1600" smtClean="0">
                          <a:effectLst/>
                          <a:latin typeface="+mn-lt"/>
                          <a:ea typeface="MS Mincho"/>
                          <a:cs typeface="Times New Roman"/>
                        </a:rPr>
                        <a:t>PR9.6 Users shall be kept informed of the progress of incidents and service requests they have reported.</a:t>
                      </a:r>
                    </a:p>
                    <a:p>
                      <a:pPr marL="342900" lvl="0" indent="-342900">
                        <a:lnSpc>
                          <a:spcPct val="115000"/>
                        </a:lnSpc>
                        <a:spcAft>
                          <a:spcPts val="0"/>
                        </a:spcAft>
                        <a:buFont typeface="Symbol"/>
                        <a:buChar char=""/>
                      </a:pPr>
                      <a:r>
                        <a:rPr lang="en-US" sz="1600" smtClean="0">
                          <a:effectLst/>
                          <a:latin typeface="+mn-lt"/>
                          <a:ea typeface="MS Mincho"/>
                          <a:cs typeface="Times New Roman"/>
                        </a:rPr>
                        <a:t>PR9.7 There shall be a definition of major incidents and a consistent approach to managing them.</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91</a:t>
            </a:fld>
            <a:endParaRPr lang="en-US"/>
          </a:p>
        </p:txBody>
      </p:sp>
    </p:spTree>
    <p:extLst>
      <p:ext uri="{BB962C8B-B14F-4D97-AF65-F5344CB8AC3E}">
        <p14:creationId xmlns:p14="http://schemas.microsoft.com/office/powerpoint/2010/main" val="16276913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95" name="Titel 63"/>
          <p:cNvSpPr>
            <a:spLocks noGrp="1"/>
          </p:cNvSpPr>
          <p:nvPr>
            <p:ph type="title"/>
          </p:nvPr>
        </p:nvSpPr>
        <p:spPr/>
        <p:txBody>
          <a:bodyPr/>
          <a:lstStyle/>
          <a:p>
            <a:r>
              <a:rPr lang="en-US" noProof="0" smtClean="0">
                <a:ea typeface="ＭＳ Ｐゴシック"/>
                <a:cs typeface="ＭＳ Ｐゴシック"/>
              </a:rPr>
              <a:t>ISRM: Workflow (incident management)</a:t>
            </a:r>
          </a:p>
        </p:txBody>
      </p:sp>
      <p:grpSp>
        <p:nvGrpSpPr>
          <p:cNvPr id="61" name="Group 17"/>
          <p:cNvGrpSpPr>
            <a:grpSpLocks/>
          </p:cNvGrpSpPr>
          <p:nvPr/>
        </p:nvGrpSpPr>
        <p:grpSpPr bwMode="auto">
          <a:xfrm>
            <a:off x="2346148" y="2554058"/>
            <a:ext cx="2526506" cy="427901"/>
            <a:chOff x="0" y="0"/>
            <a:chExt cx="2193" cy="384"/>
          </a:xfrm>
        </p:grpSpPr>
        <p:sp>
          <p:nvSpPr>
            <p:cNvPr id="110" name="Rectangle 18"/>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11" name="Rectangle 19"/>
            <p:cNvSpPr>
              <a:spLocks/>
            </p:cNvSpPr>
            <p:nvPr/>
          </p:nvSpPr>
          <p:spPr bwMode="auto">
            <a:xfrm>
              <a:off x="815" y="77"/>
              <a:ext cx="603"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Classify</a:t>
              </a:r>
              <a:endParaRPr lang="en-US">
                <a:solidFill>
                  <a:schemeClr val="bg1"/>
                </a:solidFill>
                <a:latin typeface="+mn-lt"/>
                <a:cs typeface="Arial" pitchFamily="34" charset="0"/>
                <a:sym typeface="Helvetica" pitchFamily="34" charset="0"/>
              </a:endParaRPr>
            </a:p>
          </p:txBody>
        </p:sp>
      </p:grpSp>
      <p:sp>
        <p:nvSpPr>
          <p:cNvPr id="63" name="Line 21"/>
          <p:cNvSpPr>
            <a:spLocks noChangeShapeType="1"/>
          </p:cNvSpPr>
          <p:nvPr/>
        </p:nvSpPr>
        <p:spPr bwMode="auto">
          <a:xfrm>
            <a:off x="3609402" y="3792073"/>
            <a:ext cx="2303" cy="339869"/>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4" name="Group 22"/>
          <p:cNvGrpSpPr>
            <a:grpSpLocks/>
          </p:cNvGrpSpPr>
          <p:nvPr/>
        </p:nvGrpSpPr>
        <p:grpSpPr bwMode="auto">
          <a:xfrm>
            <a:off x="2347300" y="1766230"/>
            <a:ext cx="2525354" cy="427901"/>
            <a:chOff x="0" y="0"/>
            <a:chExt cx="2193" cy="384"/>
          </a:xfrm>
        </p:grpSpPr>
        <p:sp>
          <p:nvSpPr>
            <p:cNvPr id="108" name="Rectangle 23"/>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en-US">
                <a:latin typeface="+mn-lt"/>
                <a:cs typeface="Arial" pitchFamily="34" charset="0"/>
              </a:endParaRPr>
            </a:p>
          </p:txBody>
        </p:sp>
        <p:sp>
          <p:nvSpPr>
            <p:cNvPr id="109" name="Rectangle 24"/>
            <p:cNvSpPr>
              <a:spLocks/>
            </p:cNvSpPr>
            <p:nvPr/>
          </p:nvSpPr>
          <p:spPr bwMode="auto">
            <a:xfrm>
              <a:off x="829" y="77"/>
              <a:ext cx="567"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Record</a:t>
              </a:r>
              <a:endParaRPr lang="en-US">
                <a:solidFill>
                  <a:schemeClr val="bg1"/>
                </a:solidFill>
                <a:latin typeface="+mn-lt"/>
                <a:cs typeface="Arial" pitchFamily="34" charset="0"/>
                <a:sym typeface="Helvetica" pitchFamily="34" charset="0"/>
              </a:endParaRPr>
            </a:p>
          </p:txBody>
        </p:sp>
      </p:grpSp>
      <p:grpSp>
        <p:nvGrpSpPr>
          <p:cNvPr id="65" name="Group 25"/>
          <p:cNvGrpSpPr>
            <a:grpSpLocks/>
          </p:cNvGrpSpPr>
          <p:nvPr/>
        </p:nvGrpSpPr>
        <p:grpSpPr bwMode="auto">
          <a:xfrm>
            <a:off x="2347300" y="4139743"/>
            <a:ext cx="2526506" cy="427901"/>
            <a:chOff x="0" y="0"/>
            <a:chExt cx="2194" cy="384"/>
          </a:xfrm>
        </p:grpSpPr>
        <p:sp>
          <p:nvSpPr>
            <p:cNvPr id="106"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7" name="Rectangle 27"/>
            <p:cNvSpPr>
              <a:spLocks/>
            </p:cNvSpPr>
            <p:nvPr/>
          </p:nvSpPr>
          <p:spPr bwMode="auto">
            <a:xfrm>
              <a:off x="801" y="77"/>
              <a:ext cx="627"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Analyze</a:t>
              </a:r>
              <a:endParaRPr lang="en-US">
                <a:solidFill>
                  <a:schemeClr val="bg1"/>
                </a:solidFill>
                <a:latin typeface="+mn-lt"/>
                <a:cs typeface="Arial" pitchFamily="34" charset="0"/>
                <a:sym typeface="Helvetica" pitchFamily="34" charset="0"/>
              </a:endParaRPr>
            </a:p>
          </p:txBody>
        </p:sp>
      </p:grpSp>
      <p:sp>
        <p:nvSpPr>
          <p:cNvPr id="66" name="Line 28"/>
          <p:cNvSpPr>
            <a:spLocks noChangeShapeType="1"/>
          </p:cNvSpPr>
          <p:nvPr/>
        </p:nvSpPr>
        <p:spPr bwMode="auto">
          <a:xfrm flipH="1">
            <a:off x="3608250" y="2207503"/>
            <a:ext cx="1152" cy="337640"/>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7" name="Group 29"/>
          <p:cNvGrpSpPr>
            <a:grpSpLocks/>
          </p:cNvGrpSpPr>
          <p:nvPr/>
        </p:nvGrpSpPr>
        <p:grpSpPr bwMode="auto">
          <a:xfrm>
            <a:off x="2347300" y="3348572"/>
            <a:ext cx="2525354" cy="427901"/>
            <a:chOff x="0" y="0"/>
            <a:chExt cx="2193" cy="384"/>
          </a:xfrm>
        </p:grpSpPr>
        <p:sp>
          <p:nvSpPr>
            <p:cNvPr id="104" name="Rectangle 30"/>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5" name="Rectangle 31"/>
            <p:cNvSpPr>
              <a:spLocks/>
            </p:cNvSpPr>
            <p:nvPr/>
          </p:nvSpPr>
          <p:spPr bwMode="auto">
            <a:xfrm>
              <a:off x="756" y="77"/>
              <a:ext cx="728"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Prioritize</a:t>
              </a:r>
              <a:endParaRPr lang="en-US">
                <a:solidFill>
                  <a:schemeClr val="bg1"/>
                </a:solidFill>
                <a:latin typeface="+mn-lt"/>
                <a:cs typeface="Arial" pitchFamily="34" charset="0"/>
                <a:sym typeface="Helvetica" pitchFamily="34" charset="0"/>
              </a:endParaRPr>
            </a:p>
          </p:txBody>
        </p:sp>
      </p:grpSp>
      <p:grpSp>
        <p:nvGrpSpPr>
          <p:cNvPr id="68" name="Group 32"/>
          <p:cNvGrpSpPr>
            <a:grpSpLocks/>
          </p:cNvGrpSpPr>
          <p:nvPr/>
        </p:nvGrpSpPr>
        <p:grpSpPr bwMode="auto">
          <a:xfrm>
            <a:off x="2347300" y="5074661"/>
            <a:ext cx="2526506" cy="427901"/>
            <a:chOff x="0" y="0"/>
            <a:chExt cx="2194" cy="384"/>
          </a:xfrm>
        </p:grpSpPr>
        <p:sp>
          <p:nvSpPr>
            <p:cNvPr id="102" name="Rectangle 33"/>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3" name="Rectangle 34"/>
            <p:cNvSpPr>
              <a:spLocks/>
            </p:cNvSpPr>
            <p:nvPr/>
          </p:nvSpPr>
          <p:spPr bwMode="auto">
            <a:xfrm>
              <a:off x="104" y="77"/>
              <a:ext cx="2030"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cs typeface="Arial" pitchFamily="34" charset="0"/>
                  <a:sym typeface="Helvetica" pitchFamily="34" charset="0"/>
                </a:rPr>
                <a:t>Resolve / Restore service</a:t>
              </a:r>
              <a:endParaRPr lang="en-US">
                <a:solidFill>
                  <a:schemeClr val="bg1"/>
                </a:solidFill>
                <a:latin typeface="+mn-lt"/>
                <a:cs typeface="Arial" pitchFamily="34" charset="0"/>
                <a:sym typeface="Helvetica" pitchFamily="34" charset="0"/>
              </a:endParaRPr>
            </a:p>
          </p:txBody>
        </p:sp>
      </p:grpSp>
      <p:grpSp>
        <p:nvGrpSpPr>
          <p:cNvPr id="69" name="Group 35"/>
          <p:cNvGrpSpPr>
            <a:grpSpLocks/>
          </p:cNvGrpSpPr>
          <p:nvPr/>
        </p:nvGrpSpPr>
        <p:grpSpPr bwMode="auto">
          <a:xfrm>
            <a:off x="2347300" y="6011809"/>
            <a:ext cx="2525354" cy="427901"/>
            <a:chOff x="0" y="0"/>
            <a:chExt cx="2193" cy="384"/>
          </a:xfrm>
        </p:grpSpPr>
        <p:sp>
          <p:nvSpPr>
            <p:cNvPr id="100" name="Rectangle 36"/>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1" name="Rectangle 37"/>
            <p:cNvSpPr>
              <a:spLocks/>
            </p:cNvSpPr>
            <p:nvPr/>
          </p:nvSpPr>
          <p:spPr bwMode="auto">
            <a:xfrm>
              <a:off x="905" y="73"/>
              <a:ext cx="437"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Close</a:t>
              </a:r>
              <a:endParaRPr lang="en-US">
                <a:solidFill>
                  <a:schemeClr val="bg1"/>
                </a:solidFill>
                <a:latin typeface="+mn-lt"/>
                <a:cs typeface="Arial" pitchFamily="34" charset="0"/>
                <a:sym typeface="Helvetica" pitchFamily="34" charset="0"/>
              </a:endParaRPr>
            </a:p>
          </p:txBody>
        </p:sp>
      </p:grpSp>
      <p:sp>
        <p:nvSpPr>
          <p:cNvPr id="70" name="Line 38"/>
          <p:cNvSpPr>
            <a:spLocks noChangeShapeType="1"/>
          </p:cNvSpPr>
          <p:nvPr/>
        </p:nvSpPr>
        <p:spPr bwMode="auto">
          <a:xfrm>
            <a:off x="3609402" y="5514820"/>
            <a:ext cx="2303" cy="48361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1" name="Group 39"/>
          <p:cNvGrpSpPr>
            <a:grpSpLocks/>
          </p:cNvGrpSpPr>
          <p:nvPr/>
        </p:nvGrpSpPr>
        <p:grpSpPr bwMode="auto">
          <a:xfrm>
            <a:off x="709793" y="1766230"/>
            <a:ext cx="1188402" cy="430129"/>
            <a:chOff x="0" y="0"/>
            <a:chExt cx="1032" cy="385"/>
          </a:xfrm>
        </p:grpSpPr>
        <p:sp>
          <p:nvSpPr>
            <p:cNvPr id="98" name="AutoShape 40"/>
            <p:cNvSpPr>
              <a:spLocks/>
            </p:cNvSpPr>
            <p:nvPr/>
          </p:nvSpPr>
          <p:spPr bwMode="auto">
            <a:xfrm>
              <a:off x="0" y="0"/>
              <a:ext cx="1032" cy="385"/>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9" name="Rectangle 41"/>
            <p:cNvSpPr>
              <a:spLocks/>
            </p:cNvSpPr>
            <p:nvPr/>
          </p:nvSpPr>
          <p:spPr bwMode="auto">
            <a:xfrm>
              <a:off x="194" y="38"/>
              <a:ext cx="664" cy="248"/>
            </a:xfrm>
            <a:prstGeom prst="rect">
              <a:avLst/>
            </a:prstGeom>
            <a:noFill/>
            <a:ln w="12700">
              <a:noFill/>
              <a:miter lim="800000"/>
              <a:headEnd/>
              <a:tailEnd/>
            </a:ln>
          </p:spPr>
          <p:txBody>
            <a:bodyPr wrap="none" lIns="0" tIns="0" rIns="0" bIns="0" anchor="ctr">
              <a:spAutoFit/>
            </a:bodyPr>
            <a:lstStyle/>
            <a:p>
              <a:pPr algn="ctr"/>
              <a:r>
                <a:rPr lang="en-US" smtClean="0">
                  <a:latin typeface="+mn-lt"/>
                  <a:cs typeface="Arial" pitchFamily="34" charset="0"/>
                  <a:sym typeface="Helvetica" pitchFamily="34" charset="0"/>
                </a:rPr>
                <a:t>Incident</a:t>
              </a:r>
              <a:endParaRPr lang="en-US">
                <a:latin typeface="+mn-lt"/>
                <a:cs typeface="Arial" pitchFamily="34" charset="0"/>
                <a:sym typeface="Helvetica" pitchFamily="34" charset="0"/>
              </a:endParaRPr>
            </a:p>
          </p:txBody>
        </p:sp>
      </p:grpSp>
      <p:sp>
        <p:nvSpPr>
          <p:cNvPr id="72" name="Line 42"/>
          <p:cNvSpPr>
            <a:spLocks noChangeShapeType="1"/>
          </p:cNvSpPr>
          <p:nvPr/>
        </p:nvSpPr>
        <p:spPr bwMode="auto">
          <a:xfrm>
            <a:off x="1908558" y="1982409"/>
            <a:ext cx="428378" cy="1114"/>
          </a:xfrm>
          <a:prstGeom prst="line">
            <a:avLst/>
          </a:prstGeom>
          <a:noFill/>
          <a:ln w="25400">
            <a:solidFill>
              <a:schemeClr val="tx1"/>
            </a:solidFill>
            <a:round/>
            <a:headEnd/>
            <a:tailEnd type="triangle" w="med" len="med"/>
          </a:ln>
        </p:spPr>
        <p:txBody>
          <a:bodyPr/>
          <a:lstStyle/>
          <a:p>
            <a:endParaRPr lang="de-DE">
              <a:latin typeface="+mn-lt"/>
            </a:endParaRPr>
          </a:p>
        </p:txBody>
      </p:sp>
      <p:sp>
        <p:nvSpPr>
          <p:cNvPr id="92" name="AutoShape 53"/>
          <p:cNvSpPr>
            <a:spLocks/>
          </p:cNvSpPr>
          <p:nvPr/>
        </p:nvSpPr>
        <p:spPr bwMode="auto">
          <a:xfrm>
            <a:off x="6000174" y="3837643"/>
            <a:ext cx="1931153" cy="1006235"/>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en-US">
              <a:latin typeface="+mn-lt"/>
              <a:cs typeface="Arial" pitchFamily="34" charset="0"/>
            </a:endParaRPr>
          </a:p>
        </p:txBody>
      </p:sp>
      <p:sp>
        <p:nvSpPr>
          <p:cNvPr id="93" name="Rectangle 54"/>
          <p:cNvSpPr>
            <a:spLocks/>
          </p:cNvSpPr>
          <p:nvPr/>
        </p:nvSpPr>
        <p:spPr bwMode="auto">
          <a:xfrm>
            <a:off x="6612584" y="4105420"/>
            <a:ext cx="737446" cy="430887"/>
          </a:xfrm>
          <a:prstGeom prst="rect">
            <a:avLst/>
          </a:prstGeom>
          <a:noFill/>
          <a:ln w="12700">
            <a:noFill/>
            <a:miter lim="800000"/>
            <a:headEnd/>
            <a:tailEnd/>
          </a:ln>
        </p:spPr>
        <p:txBody>
          <a:bodyPr wrap="none" lIns="0" tIns="0" rIns="0" bIns="0" anchor="ctr">
            <a:spAutoFit/>
          </a:bodyPr>
          <a:lstStyle/>
          <a:p>
            <a:pPr algn="ctr"/>
            <a:r>
              <a:rPr lang="en-US" sz="1400" smtClean="0">
                <a:latin typeface="+mn-lt"/>
                <a:cs typeface="Arial" pitchFamily="34" charset="0"/>
                <a:sym typeface="Helvetica" pitchFamily="34" charset="0"/>
              </a:rPr>
              <a:t>Escalation</a:t>
            </a:r>
          </a:p>
          <a:p>
            <a:pPr algn="ctr"/>
            <a:r>
              <a:rPr lang="en-US" sz="1400" smtClean="0">
                <a:latin typeface="+mn-lt"/>
                <a:cs typeface="Arial" pitchFamily="34" charset="0"/>
                <a:sym typeface="Helvetica" pitchFamily="34" charset="0"/>
              </a:rPr>
              <a:t>required?</a:t>
            </a:r>
            <a:endParaRPr lang="en-US" sz="1400">
              <a:latin typeface="+mn-lt"/>
              <a:cs typeface="Arial" pitchFamily="34" charset="0"/>
              <a:sym typeface="Helvetica" pitchFamily="34" charset="0"/>
            </a:endParaRPr>
          </a:p>
        </p:txBody>
      </p:sp>
      <p:sp>
        <p:nvSpPr>
          <p:cNvPr id="82" name="Rectangle 60"/>
          <p:cNvSpPr>
            <a:spLocks/>
          </p:cNvSpPr>
          <p:nvPr/>
        </p:nvSpPr>
        <p:spPr bwMode="auto">
          <a:xfrm>
            <a:off x="7004063" y="4966670"/>
            <a:ext cx="294954" cy="276999"/>
          </a:xfrm>
          <a:prstGeom prst="rect">
            <a:avLst/>
          </a:prstGeom>
          <a:noFill/>
          <a:ln w="25400">
            <a:noFill/>
            <a:miter lim="800000"/>
            <a:headEnd/>
            <a:tailEnd/>
          </a:ln>
        </p:spPr>
        <p:txBody>
          <a:bodyPr wrap="none" lIns="0" tIns="0" rIns="0" bIns="0">
            <a:spAutoFit/>
          </a:bodyPr>
          <a:lstStyle/>
          <a:p>
            <a:pPr algn="ctr"/>
            <a:r>
              <a:rPr lang="en-US" smtClean="0">
                <a:latin typeface="+mn-lt"/>
                <a:cs typeface="Arial" pitchFamily="34" charset="0"/>
                <a:sym typeface="Helvetica" pitchFamily="34" charset="0"/>
              </a:rPr>
              <a:t>No</a:t>
            </a:r>
            <a:endParaRPr lang="en-US">
              <a:latin typeface="+mn-lt"/>
              <a:cs typeface="Arial" pitchFamily="34" charset="0"/>
              <a:sym typeface="Helvetica" pitchFamily="34" charset="0"/>
            </a:endParaRPr>
          </a:p>
        </p:txBody>
      </p:sp>
      <p:sp>
        <p:nvSpPr>
          <p:cNvPr id="84" name="Rectangle 62"/>
          <p:cNvSpPr>
            <a:spLocks/>
          </p:cNvSpPr>
          <p:nvPr/>
        </p:nvSpPr>
        <p:spPr bwMode="auto">
          <a:xfrm>
            <a:off x="6979401" y="3501426"/>
            <a:ext cx="376386" cy="276999"/>
          </a:xfrm>
          <a:prstGeom prst="rect">
            <a:avLst/>
          </a:prstGeom>
          <a:noFill/>
          <a:ln w="25400">
            <a:noFill/>
            <a:miter lim="800000"/>
            <a:headEnd/>
            <a:tailEnd/>
          </a:ln>
        </p:spPr>
        <p:txBody>
          <a:bodyPr wrap="none" lIns="0" tIns="0" rIns="0" bIns="0">
            <a:spAutoFit/>
          </a:bodyPr>
          <a:lstStyle/>
          <a:p>
            <a:pPr algn="ctr"/>
            <a:r>
              <a:rPr lang="en-US" smtClean="0">
                <a:latin typeface="+mn-lt"/>
                <a:cs typeface="Arial" pitchFamily="34" charset="0"/>
                <a:sym typeface="Helvetica" pitchFamily="34" charset="0"/>
              </a:rPr>
              <a:t>Yes</a:t>
            </a:r>
            <a:endParaRPr lang="en-US">
              <a:latin typeface="+mn-lt"/>
              <a:cs typeface="Arial" pitchFamily="34" charset="0"/>
              <a:sym typeface="Helvetica" pitchFamily="34" charset="0"/>
            </a:endParaRPr>
          </a:p>
        </p:txBody>
      </p:sp>
      <p:sp>
        <p:nvSpPr>
          <p:cNvPr id="89" name="Rectangle 66"/>
          <p:cNvSpPr>
            <a:spLocks/>
          </p:cNvSpPr>
          <p:nvPr/>
        </p:nvSpPr>
        <p:spPr bwMode="auto">
          <a:xfrm>
            <a:off x="2196184" y="6282563"/>
            <a:ext cx="0" cy="277175"/>
          </a:xfrm>
          <a:prstGeom prst="rect">
            <a:avLst/>
          </a:prstGeom>
          <a:noFill/>
          <a:ln w="12700">
            <a:noFill/>
            <a:miter lim="800000"/>
            <a:headEnd/>
            <a:tailEnd/>
          </a:ln>
        </p:spPr>
        <p:txBody>
          <a:bodyPr wrap="none" lIns="0" tIns="0" rIns="0" bIns="0" anchor="b">
            <a:spAutoFit/>
          </a:bodyPr>
          <a:lstStyle/>
          <a:p>
            <a:pPr algn="ctr"/>
            <a:endParaRPr lang="de-DE">
              <a:latin typeface="+mn-lt"/>
              <a:cs typeface="Arial" pitchFamily="34" charset="0"/>
              <a:sym typeface="Lucida Grande"/>
            </a:endParaRPr>
          </a:p>
        </p:txBody>
      </p:sp>
      <p:cxnSp>
        <p:nvCxnSpPr>
          <p:cNvPr id="3" name="Gewinkelte Verbindung 2"/>
          <p:cNvCxnSpPr>
            <a:endCxn id="114" idx="2"/>
          </p:cNvCxnSpPr>
          <p:nvPr/>
        </p:nvCxnSpPr>
        <p:spPr>
          <a:xfrm rot="16200000" flipV="1">
            <a:off x="6727308" y="3599199"/>
            <a:ext cx="476887" cy="2"/>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Gewinkelte Verbindung 85"/>
          <p:cNvCxnSpPr>
            <a:endCxn id="102" idx="3"/>
          </p:cNvCxnSpPr>
          <p:nvPr/>
        </p:nvCxnSpPr>
        <p:spPr>
          <a:xfrm rot="10800000" flipV="1">
            <a:off x="4873806" y="4854894"/>
            <a:ext cx="2091944" cy="433717"/>
          </a:xfrm>
          <a:prstGeom prst="bentConnector3">
            <a:avLst>
              <a:gd name="adj1" fmla="val -3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Gewinkelte Verbindung 86"/>
          <p:cNvCxnSpPr>
            <a:stCxn id="106" idx="3"/>
          </p:cNvCxnSpPr>
          <p:nvPr/>
        </p:nvCxnSpPr>
        <p:spPr>
          <a:xfrm flipV="1">
            <a:off x="4873806" y="4353693"/>
            <a:ext cx="1045972" cy="1"/>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8" name="Group 25"/>
          <p:cNvGrpSpPr>
            <a:grpSpLocks/>
          </p:cNvGrpSpPr>
          <p:nvPr/>
        </p:nvGrpSpPr>
        <p:grpSpPr bwMode="auto">
          <a:xfrm>
            <a:off x="5702497" y="2932855"/>
            <a:ext cx="2526506" cy="427901"/>
            <a:chOff x="0" y="0"/>
            <a:chExt cx="2194" cy="384"/>
          </a:xfrm>
        </p:grpSpPr>
        <p:sp>
          <p:nvSpPr>
            <p:cNvPr id="114"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15" name="Rectangle 27"/>
            <p:cNvSpPr>
              <a:spLocks/>
            </p:cNvSpPr>
            <p:nvPr/>
          </p:nvSpPr>
          <p:spPr bwMode="auto">
            <a:xfrm>
              <a:off x="785" y="77"/>
              <a:ext cx="660" cy="249"/>
            </a:xfrm>
            <a:prstGeom prst="rect">
              <a:avLst/>
            </a:prstGeom>
            <a:noFill/>
            <a:ln w="12700">
              <a:noFill/>
              <a:miter lim="800000"/>
              <a:headEnd/>
              <a:tailEnd/>
            </a:ln>
          </p:spPr>
          <p:txBody>
            <a:bodyPr wrap="none" lIns="0" tIns="0" rIns="0" bIns="0" anchor="ctr">
              <a:spAutoFit/>
            </a:bodyPr>
            <a:lstStyle/>
            <a:p>
              <a:pPr algn="ctr"/>
              <a:r>
                <a:rPr lang="en-US" smtClean="0">
                  <a:solidFill>
                    <a:schemeClr val="bg1"/>
                  </a:solidFill>
                  <a:latin typeface="+mn-lt"/>
                  <a:cs typeface="Arial" pitchFamily="34" charset="0"/>
                  <a:sym typeface="Helvetica" pitchFamily="34" charset="0"/>
                </a:rPr>
                <a:t>Escalate</a:t>
              </a:r>
              <a:endParaRPr lang="en-US">
                <a:solidFill>
                  <a:schemeClr val="bg1"/>
                </a:solidFill>
                <a:latin typeface="+mn-lt"/>
                <a:cs typeface="Arial" pitchFamily="34" charset="0"/>
                <a:sym typeface="Helvetica" pitchFamily="34" charset="0"/>
              </a:endParaRPr>
            </a:p>
          </p:txBody>
        </p:sp>
      </p:grpSp>
      <p:cxnSp>
        <p:nvCxnSpPr>
          <p:cNvPr id="116" name="Gewinkelte Verbindung 115"/>
          <p:cNvCxnSpPr>
            <a:stCxn id="114" idx="0"/>
          </p:cNvCxnSpPr>
          <p:nvPr/>
        </p:nvCxnSpPr>
        <p:spPr>
          <a:xfrm rot="16200000" flipH="1" flipV="1">
            <a:off x="5287603" y="2519058"/>
            <a:ext cx="1264350" cy="2091944"/>
          </a:xfrm>
          <a:prstGeom prst="bentConnector4">
            <a:avLst>
              <a:gd name="adj1" fmla="val -18080"/>
              <a:gd name="adj2" fmla="val 8019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Foliennummernplatzhalter 1"/>
          <p:cNvSpPr>
            <a:spLocks noGrp="1"/>
          </p:cNvSpPr>
          <p:nvPr>
            <p:ph type="sldNum" sz="quarter" idx="12"/>
          </p:nvPr>
        </p:nvSpPr>
        <p:spPr/>
        <p:txBody>
          <a:bodyPr/>
          <a:lstStyle/>
          <a:p>
            <a:fld id="{43507AEB-23B8-F142-83A3-458C56B10093}" type="slidenum">
              <a:rPr lang="en-US" smtClean="0"/>
              <a:t>92</a:t>
            </a:fld>
            <a:endParaRPr lang="en-US"/>
          </a:p>
        </p:txBody>
      </p:sp>
      <p:sp>
        <p:nvSpPr>
          <p:cNvPr id="41" name="Line 28"/>
          <p:cNvSpPr>
            <a:spLocks noChangeShapeType="1"/>
          </p:cNvSpPr>
          <p:nvPr/>
        </p:nvSpPr>
        <p:spPr bwMode="auto">
          <a:xfrm flipH="1">
            <a:off x="3608247" y="2981959"/>
            <a:ext cx="0" cy="378797"/>
          </a:xfrm>
          <a:prstGeom prst="line">
            <a:avLst/>
          </a:prstGeom>
          <a:noFill/>
          <a:ln w="25400">
            <a:solidFill>
              <a:schemeClr val="tx1"/>
            </a:solidFill>
            <a:round/>
            <a:headEnd/>
            <a:tailEnd type="triangle" w="med" len="med"/>
          </a:ln>
        </p:spPr>
        <p:txBody>
          <a:bodyPr/>
          <a:lstStyle/>
          <a:p>
            <a:endParaRPr lang="de-DE">
              <a:latin typeface="+mn-lt"/>
            </a:endParaRPr>
          </a:p>
        </p:txBody>
      </p:sp>
    </p:spTree>
    <p:extLst>
      <p:ext uri="{BB962C8B-B14F-4D97-AF65-F5344CB8AC3E}">
        <p14:creationId xmlns:p14="http://schemas.microsoft.com/office/powerpoint/2010/main" val="269097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ea typeface="ＭＳ Ｐゴシック"/>
                <a:cs typeface="ＭＳ Ｐゴシック"/>
              </a:rPr>
              <a:t>ISRM: Service request or incident?</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93</a:t>
            </a:fld>
            <a:endParaRPr lang="en-US"/>
          </a:p>
        </p:txBody>
      </p:sp>
      <p:grpSp>
        <p:nvGrpSpPr>
          <p:cNvPr id="6" name="Group 15"/>
          <p:cNvGrpSpPr>
            <a:grpSpLocks/>
          </p:cNvGrpSpPr>
          <p:nvPr/>
        </p:nvGrpSpPr>
        <p:grpSpPr bwMode="auto">
          <a:xfrm>
            <a:off x="1410891" y="1682973"/>
            <a:ext cx="2312789" cy="1375172"/>
            <a:chOff x="0" y="0"/>
            <a:chExt cx="2072" cy="1528"/>
          </a:xfrm>
        </p:grpSpPr>
        <p:sp>
          <p:nvSpPr>
            <p:cNvPr id="7" name="AutoShape 16"/>
            <p:cNvSpPr>
              <a:spLocks/>
            </p:cNvSpPr>
            <p:nvPr/>
          </p:nvSpPr>
          <p:spPr bwMode="auto">
            <a:xfrm>
              <a:off x="1" y="0"/>
              <a:ext cx="2066" cy="1528"/>
            </a:xfrm>
            <a:custGeom>
              <a:avLst/>
              <a:gdLst>
                <a:gd name="T0" fmla="*/ 0 w 21600"/>
                <a:gd name="T1" fmla="*/ 0 h 21600"/>
                <a:gd name="T2" fmla="*/ 0 w 21600"/>
                <a:gd name="T3" fmla="*/ 45 h 21600"/>
                <a:gd name="T4" fmla="*/ 0 w 21600"/>
                <a:gd name="T5" fmla="*/ 65 h 21600"/>
                <a:gd name="T6" fmla="*/ 0 w 21600"/>
                <a:gd name="T7" fmla="*/ 78 h 21600"/>
                <a:gd name="T8" fmla="*/ 33 w 21600"/>
                <a:gd name="T9" fmla="*/ 78 h 21600"/>
                <a:gd name="T10" fmla="*/ 0 w 21600"/>
                <a:gd name="T11" fmla="*/ 108 h 21600"/>
                <a:gd name="T12" fmla="*/ 82 w 21600"/>
                <a:gd name="T13" fmla="*/ 78 h 21600"/>
                <a:gd name="T14" fmla="*/ 198 w 21600"/>
                <a:gd name="T15" fmla="*/ 78 h 21600"/>
                <a:gd name="T16" fmla="*/ 198 w 21600"/>
                <a:gd name="T17" fmla="*/ 65 h 21600"/>
                <a:gd name="T18" fmla="*/ 198 w 21600"/>
                <a:gd name="T19" fmla="*/ 45 h 21600"/>
                <a:gd name="T20" fmla="*/ 198 w 21600"/>
                <a:gd name="T21" fmla="*/ 0 h 21600"/>
                <a:gd name="T22" fmla="*/ 82 w 21600"/>
                <a:gd name="T23" fmla="*/ 0 h 21600"/>
                <a:gd name="T24" fmla="*/ 33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400">
              <a:solidFill>
                <a:srgbClr val="205595"/>
              </a:solidFill>
              <a:miter lim="800000"/>
              <a:headEnd/>
              <a:tailEnd/>
            </a:ln>
          </p:spPr>
          <p:txBody>
            <a:bodyPr lIns="0" tIns="0" rIns="0" bIns="0"/>
            <a:lstStyle/>
            <a:p>
              <a:endParaRPr lang="en-US"/>
            </a:p>
          </p:txBody>
        </p:sp>
        <p:sp>
          <p:nvSpPr>
            <p:cNvPr id="8" name="Rectangle 17"/>
            <p:cNvSpPr>
              <a:spLocks/>
            </p:cNvSpPr>
            <p:nvPr/>
          </p:nvSpPr>
          <p:spPr bwMode="auto">
            <a:xfrm>
              <a:off x="0" y="83"/>
              <a:ext cx="2072" cy="928"/>
            </a:xfrm>
            <a:prstGeom prst="rect">
              <a:avLst/>
            </a:prstGeom>
            <a:noFill/>
            <a:ln w="12700">
              <a:noFill/>
              <a:miter lim="800000"/>
              <a:headEnd/>
              <a:tailEnd/>
            </a:ln>
          </p:spPr>
          <p:txBody>
            <a:bodyPr lIns="0" tIns="0" rIns="0" bIns="0" anchor="ctr"/>
            <a:lstStyle/>
            <a:p>
              <a:pPr algn="ctr"/>
              <a:r>
                <a:rPr lang="en-US" sz="1400" smtClean="0">
                  <a:latin typeface="Arial" charset="0"/>
                  <a:sym typeface="Helvetica" pitchFamily="34" charset="0"/>
                </a:rPr>
                <a:t>The capacity of the hard disk drive in my notebook is insufficient!</a:t>
              </a:r>
              <a:endParaRPr lang="en-US" sz="1400">
                <a:latin typeface="Arial" charset="0"/>
                <a:sym typeface="Helvetica" pitchFamily="34" charset="0"/>
              </a:endParaRPr>
            </a:p>
          </p:txBody>
        </p:sp>
      </p:grpSp>
      <p:sp>
        <p:nvSpPr>
          <p:cNvPr id="11" name="AutoShape 19"/>
          <p:cNvSpPr>
            <a:spLocks/>
          </p:cNvSpPr>
          <p:nvPr/>
        </p:nvSpPr>
        <p:spPr bwMode="auto">
          <a:xfrm>
            <a:off x="1756916" y="4724648"/>
            <a:ext cx="2649885" cy="858366"/>
          </a:xfrm>
          <a:custGeom>
            <a:avLst/>
            <a:gdLst>
              <a:gd name="T0" fmla="*/ 55 w 21600"/>
              <a:gd name="T1" fmla="*/ 4 h 21600"/>
              <a:gd name="T2" fmla="*/ 55 w 21600"/>
              <a:gd name="T3" fmla="*/ 8 h 21600"/>
              <a:gd name="T4" fmla="*/ 0 w 21600"/>
              <a:gd name="T5" fmla="*/ 0 h 21600"/>
              <a:gd name="T6" fmla="*/ 55 w 21600"/>
              <a:gd name="T7" fmla="*/ 14 h 21600"/>
              <a:gd name="T8" fmla="*/ 55 w 21600"/>
              <a:gd name="T9" fmla="*/ 27 h 21600"/>
              <a:gd name="T10" fmla="*/ 90 w 21600"/>
              <a:gd name="T11" fmla="*/ 27 h 21600"/>
              <a:gd name="T12" fmla="*/ 141 w 21600"/>
              <a:gd name="T13" fmla="*/ 27 h 21600"/>
              <a:gd name="T14" fmla="*/ 261 w 21600"/>
              <a:gd name="T15" fmla="*/ 27 h 21600"/>
              <a:gd name="T16" fmla="*/ 261 w 21600"/>
              <a:gd name="T17" fmla="*/ 14 h 21600"/>
              <a:gd name="T18" fmla="*/ 261 w 21600"/>
              <a:gd name="T19" fmla="*/ 8 h 21600"/>
              <a:gd name="T20" fmla="*/ 261 w 21600"/>
              <a:gd name="T21" fmla="*/ 4 h 21600"/>
              <a:gd name="T22" fmla="*/ 141 w 21600"/>
              <a:gd name="T23" fmla="*/ 4 h 21600"/>
              <a:gd name="T24" fmla="*/ 90 w 21600"/>
              <a:gd name="T25" fmla="*/ 4 h 21600"/>
              <a:gd name="T26" fmla="*/ 55 w 21600"/>
              <a:gd name="T27" fmla="*/ 4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400">
            <a:solidFill>
              <a:srgbClr val="205595"/>
            </a:solidFill>
            <a:miter lim="800000"/>
            <a:headEnd/>
            <a:tailEnd/>
          </a:ln>
        </p:spPr>
        <p:txBody>
          <a:bodyPr lIns="0" tIns="0" rIns="0" bIns="0"/>
          <a:lstStyle/>
          <a:p>
            <a:endParaRPr lang="en-US"/>
          </a:p>
        </p:txBody>
      </p:sp>
      <p:sp>
        <p:nvSpPr>
          <p:cNvPr id="12" name="Rectangle 20"/>
          <p:cNvSpPr>
            <a:spLocks/>
          </p:cNvSpPr>
          <p:nvPr/>
        </p:nvSpPr>
        <p:spPr bwMode="auto">
          <a:xfrm>
            <a:off x="2323073" y="4965750"/>
            <a:ext cx="2081494" cy="517922"/>
          </a:xfrm>
          <a:prstGeom prst="rect">
            <a:avLst/>
          </a:prstGeom>
          <a:noFill/>
          <a:ln w="12700">
            <a:noFill/>
            <a:miter lim="800000"/>
            <a:headEnd/>
            <a:tailEnd/>
          </a:ln>
        </p:spPr>
        <p:txBody>
          <a:bodyPr lIns="0" tIns="0" rIns="0" bIns="0" anchor="ctr"/>
          <a:lstStyle/>
          <a:p>
            <a:pPr algn="ctr"/>
            <a:r>
              <a:rPr lang="en-US" sz="1400" smtClean="0">
                <a:latin typeface="Arial" charset="0"/>
                <a:sym typeface="Helvetica" pitchFamily="34" charset="0"/>
              </a:rPr>
              <a:t>I forgot</a:t>
            </a:r>
            <a:br>
              <a:rPr lang="en-US" sz="1400" smtClean="0">
                <a:latin typeface="Arial" charset="0"/>
                <a:sym typeface="Helvetica" pitchFamily="34" charset="0"/>
              </a:rPr>
            </a:br>
            <a:r>
              <a:rPr lang="en-US" sz="1400" smtClean="0">
                <a:latin typeface="Arial" charset="0"/>
                <a:sym typeface="Helvetica" pitchFamily="34" charset="0"/>
              </a:rPr>
              <a:t> my Wiki password!</a:t>
            </a:r>
            <a:endParaRPr lang="en-US" sz="1400">
              <a:latin typeface="Arial" charset="0"/>
              <a:sym typeface="Helvetica" pitchFamily="34" charset="0"/>
            </a:endParaRPr>
          </a:p>
        </p:txBody>
      </p:sp>
      <p:sp>
        <p:nvSpPr>
          <p:cNvPr id="14" name="AutoShape 22"/>
          <p:cNvSpPr>
            <a:spLocks/>
          </p:cNvSpPr>
          <p:nvPr/>
        </p:nvSpPr>
        <p:spPr bwMode="auto">
          <a:xfrm>
            <a:off x="1693292" y="2882900"/>
            <a:ext cx="2715740" cy="776883"/>
          </a:xfrm>
          <a:custGeom>
            <a:avLst/>
            <a:gdLst>
              <a:gd name="T0" fmla="*/ 56 w 21600"/>
              <a:gd name="T1" fmla="*/ 0 h 21600"/>
              <a:gd name="T2" fmla="*/ 56 w 21600"/>
              <a:gd name="T3" fmla="*/ 5 h 21600"/>
              <a:gd name="T4" fmla="*/ 0 w 21600"/>
              <a:gd name="T5" fmla="*/ 15 h 21600"/>
              <a:gd name="T6" fmla="*/ 56 w 21600"/>
              <a:gd name="T7" fmla="*/ 14 h 21600"/>
              <a:gd name="T8" fmla="*/ 56 w 21600"/>
              <a:gd name="T9" fmla="*/ 32 h 21600"/>
              <a:gd name="T10" fmla="*/ 92 w 21600"/>
              <a:gd name="T11" fmla="*/ 32 h 21600"/>
              <a:gd name="T12" fmla="*/ 147 w 21600"/>
              <a:gd name="T13" fmla="*/ 32 h 21600"/>
              <a:gd name="T14" fmla="*/ 274 w 21600"/>
              <a:gd name="T15" fmla="*/ 32 h 21600"/>
              <a:gd name="T16" fmla="*/ 274 w 21600"/>
              <a:gd name="T17" fmla="*/ 14 h 21600"/>
              <a:gd name="T18" fmla="*/ 274 w 21600"/>
              <a:gd name="T19" fmla="*/ 5 h 21600"/>
              <a:gd name="T20" fmla="*/ 274 w 21600"/>
              <a:gd name="T21" fmla="*/ 0 h 21600"/>
              <a:gd name="T22" fmla="*/ 147 w 21600"/>
              <a:gd name="T23" fmla="*/ 0 h 21600"/>
              <a:gd name="T24" fmla="*/ 92 w 21600"/>
              <a:gd name="T25" fmla="*/ 0 h 21600"/>
              <a:gd name="T26" fmla="*/ 56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400">
            <a:solidFill>
              <a:srgbClr val="205595"/>
            </a:solidFill>
            <a:miter lim="800000"/>
            <a:headEnd/>
            <a:tailEnd/>
          </a:ln>
        </p:spPr>
        <p:txBody>
          <a:bodyPr lIns="0" tIns="0" rIns="0" bIns="0"/>
          <a:lstStyle/>
          <a:p>
            <a:endParaRPr lang="en-US"/>
          </a:p>
        </p:txBody>
      </p:sp>
      <p:sp>
        <p:nvSpPr>
          <p:cNvPr id="15" name="Rectangle 23"/>
          <p:cNvSpPr>
            <a:spLocks/>
          </p:cNvSpPr>
          <p:nvPr/>
        </p:nvSpPr>
        <p:spPr bwMode="auto">
          <a:xfrm>
            <a:off x="2250510" y="2950657"/>
            <a:ext cx="2161872" cy="646010"/>
          </a:xfrm>
          <a:prstGeom prst="rect">
            <a:avLst/>
          </a:prstGeom>
          <a:noFill/>
          <a:ln w="12700">
            <a:noFill/>
            <a:miter lim="800000"/>
            <a:headEnd/>
            <a:tailEnd/>
          </a:ln>
        </p:spPr>
        <p:txBody>
          <a:bodyPr lIns="0" tIns="0" rIns="0" bIns="0" anchor="ctr"/>
          <a:lstStyle/>
          <a:p>
            <a:pPr algn="ctr"/>
            <a:r>
              <a:rPr lang="en-US" sz="1400" smtClean="0">
                <a:latin typeface="Arial" charset="0"/>
                <a:sym typeface="Helvetica" pitchFamily="34" charset="0"/>
              </a:rPr>
              <a:t>The resource I am trying to access does not respond!</a:t>
            </a:r>
            <a:endParaRPr lang="en-US" sz="1400">
              <a:latin typeface="Arial" charset="0"/>
              <a:sym typeface="Helvetica" pitchFamily="34" charset="0"/>
            </a:endParaRPr>
          </a:p>
        </p:txBody>
      </p:sp>
      <p:sp>
        <p:nvSpPr>
          <p:cNvPr id="17" name="AutoShape 25"/>
          <p:cNvSpPr>
            <a:spLocks/>
          </p:cNvSpPr>
          <p:nvPr/>
        </p:nvSpPr>
        <p:spPr bwMode="auto">
          <a:xfrm>
            <a:off x="1804914" y="3903116"/>
            <a:ext cx="2604120" cy="718840"/>
          </a:xfrm>
          <a:custGeom>
            <a:avLst/>
            <a:gdLst>
              <a:gd name="T0" fmla="*/ 57 w 21600"/>
              <a:gd name="T1" fmla="*/ 0 h 21600"/>
              <a:gd name="T2" fmla="*/ 57 w 21600"/>
              <a:gd name="T3" fmla="*/ 3 h 21600"/>
              <a:gd name="T4" fmla="*/ 0 w 21600"/>
              <a:gd name="T5" fmla="*/ 2 h 21600"/>
              <a:gd name="T6" fmla="*/ 57 w 21600"/>
              <a:gd name="T7" fmla="*/ 8 h 21600"/>
              <a:gd name="T8" fmla="*/ 57 w 21600"/>
              <a:gd name="T9" fmla="*/ 19 h 21600"/>
              <a:gd name="T10" fmla="*/ 89 w 21600"/>
              <a:gd name="T11" fmla="*/ 19 h 21600"/>
              <a:gd name="T12" fmla="*/ 138 w 21600"/>
              <a:gd name="T13" fmla="*/ 19 h 21600"/>
              <a:gd name="T14" fmla="*/ 252 w 21600"/>
              <a:gd name="T15" fmla="*/ 19 h 21600"/>
              <a:gd name="T16" fmla="*/ 252 w 21600"/>
              <a:gd name="T17" fmla="*/ 8 h 21600"/>
              <a:gd name="T18" fmla="*/ 252 w 21600"/>
              <a:gd name="T19" fmla="*/ 3 h 21600"/>
              <a:gd name="T20" fmla="*/ 252 w 21600"/>
              <a:gd name="T21" fmla="*/ 0 h 21600"/>
              <a:gd name="T22" fmla="*/ 138 w 21600"/>
              <a:gd name="T23" fmla="*/ 0 h 21600"/>
              <a:gd name="T24" fmla="*/ 89 w 21600"/>
              <a:gd name="T25" fmla="*/ 0 h 21600"/>
              <a:gd name="T26" fmla="*/ 57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400">
            <a:solidFill>
              <a:srgbClr val="205595"/>
            </a:solidFill>
            <a:miter lim="800000"/>
            <a:headEnd/>
            <a:tailEnd/>
          </a:ln>
        </p:spPr>
        <p:txBody>
          <a:bodyPr lIns="0" tIns="0" rIns="0" bIns="0"/>
          <a:lstStyle/>
          <a:p>
            <a:endParaRPr lang="en-US"/>
          </a:p>
        </p:txBody>
      </p:sp>
      <p:sp>
        <p:nvSpPr>
          <p:cNvPr id="18" name="Rectangle 26"/>
          <p:cNvSpPr>
            <a:spLocks/>
          </p:cNvSpPr>
          <p:nvPr/>
        </p:nvSpPr>
        <p:spPr bwMode="auto">
          <a:xfrm>
            <a:off x="2392041" y="4004691"/>
            <a:ext cx="2018109" cy="517922"/>
          </a:xfrm>
          <a:prstGeom prst="rect">
            <a:avLst/>
          </a:prstGeom>
          <a:noFill/>
          <a:ln w="12700">
            <a:noFill/>
            <a:miter lim="800000"/>
            <a:headEnd/>
            <a:tailEnd/>
          </a:ln>
        </p:spPr>
        <p:txBody>
          <a:bodyPr lIns="0" tIns="0" rIns="0" bIns="0" anchor="ctr"/>
          <a:lstStyle/>
          <a:p>
            <a:pPr algn="ctr"/>
            <a:r>
              <a:rPr lang="en-US" sz="1400">
                <a:latin typeface="Arial" charset="0"/>
                <a:sym typeface="Helvetica" pitchFamily="34" charset="0"/>
              </a:rPr>
              <a:t>It takes a </a:t>
            </a:r>
            <a:r>
              <a:rPr lang="en-US" sz="1400" smtClean="0">
                <a:latin typeface="Arial" charset="0"/>
                <a:sym typeface="Helvetica" pitchFamily="34" charset="0"/>
              </a:rPr>
              <a:t>very long </a:t>
            </a:r>
            <a:r>
              <a:rPr lang="en-US" sz="1400">
                <a:latin typeface="Arial" charset="0"/>
                <a:sym typeface="Helvetica" pitchFamily="34" charset="0"/>
              </a:rPr>
              <a:t>time </a:t>
            </a:r>
            <a:r>
              <a:rPr lang="en-US" sz="1400" smtClean="0">
                <a:latin typeface="Arial" charset="0"/>
                <a:sym typeface="Helvetica" pitchFamily="34" charset="0"/>
              </a:rPr>
              <a:t>for my transaction to complete!</a:t>
            </a:r>
            <a:endParaRPr lang="en-US" sz="1400">
              <a:latin typeface="Arial" charset="0"/>
              <a:sym typeface="Helvetica" pitchFamily="34" charset="0"/>
            </a:endParaRPr>
          </a:p>
        </p:txBody>
      </p:sp>
      <p:sp>
        <p:nvSpPr>
          <p:cNvPr id="20" name="AutoShape 28"/>
          <p:cNvSpPr>
            <a:spLocks/>
          </p:cNvSpPr>
          <p:nvPr/>
        </p:nvSpPr>
        <p:spPr bwMode="auto">
          <a:xfrm>
            <a:off x="1385219" y="4989190"/>
            <a:ext cx="1438796" cy="1454423"/>
          </a:xfrm>
          <a:custGeom>
            <a:avLst/>
            <a:gdLst>
              <a:gd name="T0" fmla="*/ 0 w 21600"/>
              <a:gd name="T1" fmla="*/ 44 h 21600"/>
              <a:gd name="T2" fmla="*/ 0 w 21600"/>
              <a:gd name="T3" fmla="*/ 49 h 21600"/>
              <a:gd name="T4" fmla="*/ 0 w 21600"/>
              <a:gd name="T5" fmla="*/ 58 h 21600"/>
              <a:gd name="T6" fmla="*/ 0 w 21600"/>
              <a:gd name="T7" fmla="*/ 78 h 21600"/>
              <a:gd name="T8" fmla="*/ 13 w 21600"/>
              <a:gd name="T9" fmla="*/ 78 h 21600"/>
              <a:gd name="T10" fmla="*/ 32 w 21600"/>
              <a:gd name="T11" fmla="*/ 78 h 21600"/>
              <a:gd name="T12" fmla="*/ 77 w 21600"/>
              <a:gd name="T13" fmla="*/ 78 h 21600"/>
              <a:gd name="T14" fmla="*/ 77 w 21600"/>
              <a:gd name="T15" fmla="*/ 58 h 21600"/>
              <a:gd name="T16" fmla="*/ 77 w 21600"/>
              <a:gd name="T17" fmla="*/ 49 h 21600"/>
              <a:gd name="T18" fmla="*/ 77 w 21600"/>
              <a:gd name="T19" fmla="*/ 44 h 21600"/>
              <a:gd name="T20" fmla="*/ 32 w 21600"/>
              <a:gd name="T21" fmla="*/ 44 h 21600"/>
              <a:gd name="T22" fmla="*/ 2 w 21600"/>
              <a:gd name="T23" fmla="*/ 0 h 21600"/>
              <a:gd name="T24" fmla="*/ 13 w 21600"/>
              <a:gd name="T25" fmla="*/ 44 h 21600"/>
              <a:gd name="T26" fmla="*/ 0 w 21600"/>
              <a:gd name="T27" fmla="*/ 44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400">
            <a:solidFill>
              <a:srgbClr val="205595"/>
            </a:solidFill>
            <a:miter lim="800000"/>
            <a:headEnd/>
            <a:tailEnd/>
          </a:ln>
        </p:spPr>
        <p:txBody>
          <a:bodyPr lIns="0" tIns="0" rIns="0" bIns="0"/>
          <a:lstStyle/>
          <a:p>
            <a:endParaRPr lang="en-US"/>
          </a:p>
        </p:txBody>
      </p:sp>
      <p:sp>
        <p:nvSpPr>
          <p:cNvPr id="21" name="Rectangle 29"/>
          <p:cNvSpPr>
            <a:spLocks/>
          </p:cNvSpPr>
          <p:nvPr/>
        </p:nvSpPr>
        <p:spPr bwMode="auto">
          <a:xfrm>
            <a:off x="1387451" y="5862737"/>
            <a:ext cx="1437680" cy="518320"/>
          </a:xfrm>
          <a:prstGeom prst="rect">
            <a:avLst/>
          </a:prstGeom>
          <a:noFill/>
          <a:ln w="12700">
            <a:noFill/>
            <a:miter lim="800000"/>
            <a:headEnd/>
            <a:tailEnd/>
          </a:ln>
        </p:spPr>
        <p:txBody>
          <a:bodyPr lIns="0" tIns="0" rIns="0" bIns="0" anchor="ctr"/>
          <a:lstStyle/>
          <a:p>
            <a:pPr algn="ctr"/>
            <a:r>
              <a:rPr lang="en-US" sz="1400" smtClean="0">
                <a:latin typeface="Arial" charset="0"/>
                <a:sym typeface="Helvetica" pitchFamily="34" charset="0"/>
              </a:rPr>
              <a:t>I cannot access my e-mails!</a:t>
            </a:r>
            <a:endParaRPr lang="en-US" sz="1400">
              <a:latin typeface="Arial" charset="0"/>
              <a:sym typeface="Helvetica" pitchFamily="34" charset="0"/>
            </a:endParaRPr>
          </a:p>
        </p:txBody>
      </p:sp>
      <p:sp>
        <p:nvSpPr>
          <p:cNvPr id="22" name="Rectangle 31"/>
          <p:cNvSpPr>
            <a:spLocks/>
          </p:cNvSpPr>
          <p:nvPr/>
        </p:nvSpPr>
        <p:spPr bwMode="auto">
          <a:xfrm>
            <a:off x="5427619" y="1944705"/>
            <a:ext cx="558314" cy="389598"/>
          </a:xfrm>
          <a:prstGeom prst="rect">
            <a:avLst/>
          </a:prstGeom>
          <a:noFill/>
          <a:ln w="25400">
            <a:noFill/>
            <a:miter lim="800000"/>
            <a:headEnd/>
            <a:tailEnd/>
          </a:ln>
        </p:spPr>
        <p:txBody>
          <a:bodyPr lIns="0" tIns="0" rIns="0" bIns="0"/>
          <a:lstStyle/>
          <a:p>
            <a:pPr algn="ctr"/>
            <a:r>
              <a:rPr lang="en-US" sz="2800" smtClean="0">
                <a:latin typeface="Arial" charset="0"/>
                <a:sym typeface="Helvetica" pitchFamily="34" charset="0"/>
              </a:rPr>
              <a:t>?</a:t>
            </a:r>
            <a:endParaRPr lang="en-US" sz="2800">
              <a:latin typeface="Arial" charset="0"/>
              <a:sym typeface="Helvetica" pitchFamily="34" charset="0"/>
            </a:endParaRPr>
          </a:p>
        </p:txBody>
      </p:sp>
      <p:sp>
        <p:nvSpPr>
          <p:cNvPr id="23" name="Line 32"/>
          <p:cNvSpPr>
            <a:spLocks noChangeShapeType="1"/>
          </p:cNvSpPr>
          <p:nvPr/>
        </p:nvSpPr>
        <p:spPr bwMode="auto">
          <a:xfrm>
            <a:off x="3718099" y="2139504"/>
            <a:ext cx="1439912" cy="1116"/>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25" name="Line 34"/>
          <p:cNvSpPr>
            <a:spLocks noChangeShapeType="1"/>
          </p:cNvSpPr>
          <p:nvPr/>
        </p:nvSpPr>
        <p:spPr bwMode="auto">
          <a:xfrm>
            <a:off x="4410150" y="3254598"/>
            <a:ext cx="719956" cy="2232"/>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27" name="Line 36"/>
          <p:cNvSpPr>
            <a:spLocks noChangeShapeType="1"/>
          </p:cNvSpPr>
          <p:nvPr/>
        </p:nvSpPr>
        <p:spPr bwMode="auto">
          <a:xfrm>
            <a:off x="4410150" y="4265885"/>
            <a:ext cx="719956" cy="1117"/>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29" name="Line 38"/>
          <p:cNvSpPr>
            <a:spLocks noChangeShapeType="1"/>
          </p:cNvSpPr>
          <p:nvPr/>
        </p:nvSpPr>
        <p:spPr bwMode="auto">
          <a:xfrm>
            <a:off x="4410150" y="5178946"/>
            <a:ext cx="719956" cy="2232"/>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31" name="Line 40"/>
          <p:cNvSpPr>
            <a:spLocks noChangeShapeType="1"/>
          </p:cNvSpPr>
          <p:nvPr/>
        </p:nvSpPr>
        <p:spPr bwMode="auto">
          <a:xfrm>
            <a:off x="2825131" y="6088658"/>
            <a:ext cx="2304975" cy="1116"/>
          </a:xfrm>
          <a:prstGeom prst="line">
            <a:avLst/>
          </a:prstGeom>
          <a:noFill/>
          <a:ln w="25400">
            <a:solidFill>
              <a:srgbClr val="205595"/>
            </a:solidFill>
            <a:round/>
            <a:headEnd/>
            <a:tailEnd type="triangle" w="med" len="med"/>
          </a:ln>
        </p:spPr>
        <p:txBody>
          <a:bodyPr lIns="64287" tIns="32144" rIns="64287" bIns="32144"/>
          <a:lstStyle/>
          <a:p>
            <a:endParaRPr lang="en-US"/>
          </a:p>
        </p:txBody>
      </p:sp>
      <p:pic>
        <p:nvPicPr>
          <p:cNvPr id="32" name="Bild 29"/>
          <p:cNvPicPr>
            <a:picLocks noChangeAspect="1"/>
          </p:cNvPicPr>
          <p:nvPr/>
        </p:nvPicPr>
        <p:blipFill>
          <a:blip r:embed="rId3" cstate="print"/>
          <a:srcRect/>
          <a:stretch>
            <a:fillRect/>
          </a:stretch>
        </p:blipFill>
        <p:spPr bwMode="auto">
          <a:xfrm>
            <a:off x="553641" y="3343894"/>
            <a:ext cx="1309316" cy="1246808"/>
          </a:xfrm>
          <a:prstGeom prst="rect">
            <a:avLst/>
          </a:prstGeom>
          <a:noFill/>
          <a:ln w="9525">
            <a:noFill/>
            <a:miter lim="800000"/>
            <a:headEnd/>
            <a:tailEnd/>
          </a:ln>
        </p:spPr>
      </p:pic>
      <p:sp>
        <p:nvSpPr>
          <p:cNvPr id="33" name="Rectangle 31"/>
          <p:cNvSpPr>
            <a:spLocks/>
          </p:cNvSpPr>
          <p:nvPr/>
        </p:nvSpPr>
        <p:spPr bwMode="auto">
          <a:xfrm>
            <a:off x="5427619" y="3078863"/>
            <a:ext cx="558314" cy="389598"/>
          </a:xfrm>
          <a:prstGeom prst="rect">
            <a:avLst/>
          </a:prstGeom>
          <a:noFill/>
          <a:ln w="25400">
            <a:noFill/>
            <a:miter lim="800000"/>
            <a:headEnd/>
            <a:tailEnd/>
          </a:ln>
        </p:spPr>
        <p:txBody>
          <a:bodyPr lIns="0" tIns="0" rIns="0" bIns="0"/>
          <a:lstStyle/>
          <a:p>
            <a:pPr algn="ctr"/>
            <a:r>
              <a:rPr lang="en-US" sz="2800" smtClean="0">
                <a:latin typeface="Arial" charset="0"/>
                <a:sym typeface="Helvetica" pitchFamily="34" charset="0"/>
              </a:rPr>
              <a:t>?</a:t>
            </a:r>
            <a:endParaRPr lang="en-US" sz="2800">
              <a:latin typeface="Arial" charset="0"/>
              <a:sym typeface="Helvetica" pitchFamily="34" charset="0"/>
            </a:endParaRPr>
          </a:p>
        </p:txBody>
      </p:sp>
      <p:sp>
        <p:nvSpPr>
          <p:cNvPr id="34" name="Rectangle 31"/>
          <p:cNvSpPr>
            <a:spLocks/>
          </p:cNvSpPr>
          <p:nvPr/>
        </p:nvSpPr>
        <p:spPr bwMode="auto">
          <a:xfrm>
            <a:off x="5427619" y="4067737"/>
            <a:ext cx="558314" cy="389598"/>
          </a:xfrm>
          <a:prstGeom prst="rect">
            <a:avLst/>
          </a:prstGeom>
          <a:noFill/>
          <a:ln w="25400">
            <a:noFill/>
            <a:miter lim="800000"/>
            <a:headEnd/>
            <a:tailEnd/>
          </a:ln>
        </p:spPr>
        <p:txBody>
          <a:bodyPr lIns="0" tIns="0" rIns="0" bIns="0"/>
          <a:lstStyle/>
          <a:p>
            <a:pPr algn="ctr"/>
            <a:r>
              <a:rPr lang="en-US" sz="2800" smtClean="0">
                <a:latin typeface="Arial" charset="0"/>
                <a:sym typeface="Helvetica" pitchFamily="34" charset="0"/>
              </a:rPr>
              <a:t>?</a:t>
            </a:r>
            <a:endParaRPr lang="en-US" sz="2800">
              <a:latin typeface="Arial" charset="0"/>
              <a:sym typeface="Helvetica" pitchFamily="34" charset="0"/>
            </a:endParaRPr>
          </a:p>
        </p:txBody>
      </p:sp>
      <p:sp>
        <p:nvSpPr>
          <p:cNvPr id="35" name="Rectangle 31"/>
          <p:cNvSpPr>
            <a:spLocks/>
          </p:cNvSpPr>
          <p:nvPr/>
        </p:nvSpPr>
        <p:spPr bwMode="auto">
          <a:xfrm>
            <a:off x="5427619" y="4959032"/>
            <a:ext cx="558314" cy="389598"/>
          </a:xfrm>
          <a:prstGeom prst="rect">
            <a:avLst/>
          </a:prstGeom>
          <a:noFill/>
          <a:ln w="25400">
            <a:noFill/>
            <a:miter lim="800000"/>
            <a:headEnd/>
            <a:tailEnd/>
          </a:ln>
        </p:spPr>
        <p:txBody>
          <a:bodyPr lIns="0" tIns="0" rIns="0" bIns="0"/>
          <a:lstStyle/>
          <a:p>
            <a:pPr algn="ctr"/>
            <a:r>
              <a:rPr lang="en-US" sz="2800" smtClean="0">
                <a:latin typeface="Arial" charset="0"/>
                <a:sym typeface="Helvetica" pitchFamily="34" charset="0"/>
              </a:rPr>
              <a:t>?</a:t>
            </a:r>
            <a:endParaRPr lang="en-US" sz="2800">
              <a:latin typeface="Arial" charset="0"/>
              <a:sym typeface="Helvetica" pitchFamily="34" charset="0"/>
            </a:endParaRPr>
          </a:p>
        </p:txBody>
      </p:sp>
      <p:sp>
        <p:nvSpPr>
          <p:cNvPr id="36" name="Rectangle 31"/>
          <p:cNvSpPr>
            <a:spLocks/>
          </p:cNvSpPr>
          <p:nvPr/>
        </p:nvSpPr>
        <p:spPr bwMode="auto">
          <a:xfrm>
            <a:off x="5427619" y="5893859"/>
            <a:ext cx="558314" cy="389598"/>
          </a:xfrm>
          <a:prstGeom prst="rect">
            <a:avLst/>
          </a:prstGeom>
          <a:noFill/>
          <a:ln w="25400">
            <a:noFill/>
            <a:miter lim="800000"/>
            <a:headEnd/>
            <a:tailEnd/>
          </a:ln>
        </p:spPr>
        <p:txBody>
          <a:bodyPr lIns="0" tIns="0" rIns="0" bIns="0"/>
          <a:lstStyle/>
          <a:p>
            <a:pPr algn="ctr"/>
            <a:r>
              <a:rPr lang="en-US" sz="2800" smtClean="0">
                <a:latin typeface="Arial" charset="0"/>
                <a:sym typeface="Helvetica" pitchFamily="34" charset="0"/>
              </a:rPr>
              <a:t>?</a:t>
            </a:r>
            <a:endParaRPr lang="en-US" sz="2800">
              <a:latin typeface="Arial" charset="0"/>
              <a:sym typeface="Helvetica" pitchFamily="34" charset="0"/>
            </a:endParaRPr>
          </a:p>
        </p:txBody>
      </p:sp>
    </p:spTree>
    <p:extLst>
      <p:ext uri="{BB962C8B-B14F-4D97-AF65-F5344CB8AC3E}">
        <p14:creationId xmlns:p14="http://schemas.microsoft.com/office/powerpoint/2010/main" val="24171478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Problem Management (PM)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94</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1200329"/>
          </a:xfrm>
          <a:prstGeom prst="rect">
            <a:avLst/>
          </a:prstGeom>
        </p:spPr>
        <p:txBody>
          <a:bodyPr wrap="square">
            <a:spAutoFit/>
          </a:bodyPr>
          <a:lstStyle/>
          <a:p>
            <a:r>
              <a:rPr lang="en-US"/>
              <a:t>To investigate the root causes of (recurring) incidents in order to avoid future recurrence of incidents by resolving the underlying </a:t>
            </a:r>
            <a:r>
              <a:rPr lang="en-US" smtClean="0"/>
              <a:t>causes, </a:t>
            </a:r>
            <a:r>
              <a:rPr lang="en-US"/>
              <a:t>or to ensure workarounds / temporary fixes are </a:t>
            </a:r>
            <a:r>
              <a:rPr lang="en-US" smtClean="0"/>
              <a:t>available.</a:t>
            </a:r>
            <a:endParaRPr lang="de-DE"/>
          </a:p>
        </p:txBody>
      </p:sp>
    </p:spTree>
    <p:extLst>
      <p:ext uri="{BB962C8B-B14F-4D97-AF65-F5344CB8AC3E}">
        <p14:creationId xmlns:p14="http://schemas.microsoft.com/office/powerpoint/2010/main" val="41827233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45"/>
          <p:cNvSpPr>
            <a:spLocks/>
          </p:cNvSpPr>
          <p:nvPr/>
        </p:nvSpPr>
        <p:spPr bwMode="auto">
          <a:xfrm>
            <a:off x="720571" y="5459989"/>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dirty="0" smtClean="0"/>
              <a:t>Incident</a:t>
            </a:r>
            <a:endParaRPr lang="en-US" sz="1400" dirty="0"/>
          </a:p>
        </p:txBody>
      </p:sp>
      <p:sp>
        <p:nvSpPr>
          <p:cNvPr id="2" name="Titel 1"/>
          <p:cNvSpPr>
            <a:spLocks noGrp="1"/>
          </p:cNvSpPr>
          <p:nvPr>
            <p:ph type="title"/>
          </p:nvPr>
        </p:nvSpPr>
        <p:spPr/>
        <p:txBody>
          <a:bodyPr/>
          <a:lstStyle/>
          <a:p>
            <a:r>
              <a:rPr lang="en-US" noProof="0" dirty="0" smtClean="0"/>
              <a:t>PM: Important terms</a:t>
            </a:r>
            <a:endParaRPr lang="en-US" noProof="0" dirty="0"/>
          </a:p>
        </p:txBody>
      </p:sp>
      <p:sp>
        <p:nvSpPr>
          <p:cNvPr id="10" name="AutoShape 26"/>
          <p:cNvSpPr>
            <a:spLocks/>
          </p:cNvSpPr>
          <p:nvPr/>
        </p:nvSpPr>
        <p:spPr bwMode="auto">
          <a:xfrm>
            <a:off x="568170" y="4261327"/>
            <a:ext cx="2014761" cy="684146"/>
          </a:xfrm>
          <a:custGeom>
            <a:avLst/>
            <a:gdLst>
              <a:gd name="T0" fmla="*/ 0 w 21600"/>
              <a:gd name="T1" fmla="*/ 6 h 21600"/>
              <a:gd name="T2" fmla="*/ 19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5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smtClean="0"/>
              <a:t>Problem Record</a:t>
            </a:r>
          </a:p>
          <a:p>
            <a:endParaRPr lang="en-US" sz="1400" dirty="0"/>
          </a:p>
        </p:txBody>
      </p:sp>
      <p:sp>
        <p:nvSpPr>
          <p:cNvPr id="14" name="AutoShape 45"/>
          <p:cNvSpPr>
            <a:spLocks/>
          </p:cNvSpPr>
          <p:nvPr/>
        </p:nvSpPr>
        <p:spPr bwMode="auto">
          <a:xfrm>
            <a:off x="3527149" y="4261327"/>
            <a:ext cx="2187861" cy="684146"/>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smtClean="0"/>
              <a:t>Problem Record</a:t>
            </a:r>
            <a:endParaRPr lang="en-US" sz="1400" b="1" dirty="0"/>
          </a:p>
        </p:txBody>
      </p:sp>
      <p:sp>
        <p:nvSpPr>
          <p:cNvPr id="25" name="AutoShape 45"/>
          <p:cNvSpPr>
            <a:spLocks/>
          </p:cNvSpPr>
          <p:nvPr/>
        </p:nvSpPr>
        <p:spPr bwMode="auto">
          <a:xfrm>
            <a:off x="6424959" y="5223987"/>
            <a:ext cx="2187861"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bg2">
              <a:lumMod val="50000"/>
            </a:schemeClr>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smtClean="0"/>
              <a:t>Request for Change</a:t>
            </a:r>
            <a:endParaRPr lang="en-US" sz="1400" b="1" dirty="0"/>
          </a:p>
        </p:txBody>
      </p:sp>
      <p:sp>
        <p:nvSpPr>
          <p:cNvPr id="6" name="Inhaltsplatzhalter 5"/>
          <p:cNvSpPr>
            <a:spLocks noGrp="1"/>
          </p:cNvSpPr>
          <p:nvPr>
            <p:ph idx="1"/>
          </p:nvPr>
        </p:nvSpPr>
        <p:spPr>
          <a:xfrm>
            <a:off x="457200" y="1696599"/>
            <a:ext cx="8229600" cy="517682"/>
          </a:xfrm>
        </p:spPr>
        <p:txBody>
          <a:bodyPr>
            <a:normAutofit lnSpcReduction="10000"/>
          </a:bodyPr>
          <a:lstStyle/>
          <a:p>
            <a:endParaRPr lang="de-DE" dirty="0"/>
          </a:p>
        </p:txBody>
      </p:sp>
      <p:sp>
        <p:nvSpPr>
          <p:cNvPr id="34" name="Rechteck 33"/>
          <p:cNvSpPr/>
          <p:nvPr/>
        </p:nvSpPr>
        <p:spPr>
          <a:xfrm rot="944795">
            <a:off x="4789212" y="4351849"/>
            <a:ext cx="843172" cy="376009"/>
          </a:xfrm>
          <a:prstGeom prst="rect">
            <a:avLst/>
          </a:prstGeom>
          <a:noFill/>
          <a:ln w="25400">
            <a:solidFill>
              <a:schemeClr val="bg1"/>
            </a:solidFill>
            <a:prstDash val="dash"/>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smtClean="0">
                <a:solidFill>
                  <a:schemeClr val="bg1"/>
                </a:solidFill>
              </a:rPr>
              <a:t>Known</a:t>
            </a:r>
            <a:r>
              <a:rPr lang="de-DE" sz="1400" b="1" dirty="0" smtClean="0">
                <a:solidFill>
                  <a:schemeClr val="bg1"/>
                </a:solidFill>
              </a:rPr>
              <a:t> Error</a:t>
            </a:r>
          </a:p>
        </p:txBody>
      </p:sp>
      <p:sp>
        <p:nvSpPr>
          <p:cNvPr id="35" name="Zylinder 34"/>
          <p:cNvSpPr/>
          <p:nvPr/>
        </p:nvSpPr>
        <p:spPr>
          <a:xfrm>
            <a:off x="3850887" y="5187803"/>
            <a:ext cx="1536711" cy="458873"/>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bg1"/>
                </a:solidFill>
              </a:rPr>
              <a:t>Known</a:t>
            </a:r>
            <a:r>
              <a:rPr lang="de-DE" sz="1400" b="1" dirty="0" smtClean="0">
                <a:solidFill>
                  <a:schemeClr val="bg1"/>
                </a:solidFill>
              </a:rPr>
              <a:t> Error DB</a:t>
            </a:r>
          </a:p>
        </p:txBody>
      </p:sp>
      <p:graphicFrame>
        <p:nvGraphicFramePr>
          <p:cNvPr id="36" name="Tabelle 35"/>
          <p:cNvGraphicFramePr>
            <a:graphicFrameLocks noGrp="1"/>
          </p:cNvGraphicFramePr>
          <p:nvPr>
            <p:extLst>
              <p:ext uri="{D42A27DB-BD31-4B8C-83A1-F6EECF244321}">
                <p14:modId xmlns:p14="http://schemas.microsoft.com/office/powerpoint/2010/main" val="2873062310"/>
              </p:ext>
            </p:extLst>
          </p:nvPr>
        </p:nvGraphicFramePr>
        <p:xfrm>
          <a:off x="457200" y="1696599"/>
          <a:ext cx="8229600" cy="1066800"/>
        </p:xfrm>
        <a:graphic>
          <a:graphicData uri="http://schemas.openxmlformats.org/drawingml/2006/table">
            <a:tbl>
              <a:tblPr firstRow="1" firstCol="1" bandRow="1">
                <a:tableStyleId>{B301B821-A1FF-4177-AEE7-76D212191A09}</a:tableStyleId>
              </a:tblPr>
              <a:tblGrid>
                <a:gridCol w="8229600"/>
              </a:tblGrid>
              <a:tr h="184107">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633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Problem:</a:t>
                      </a:r>
                    </a:p>
                    <a:p>
                      <a:pPr lvl="1"/>
                      <a:r>
                        <a:rPr lang="en-US" sz="1800" b="0" kern="1200" dirty="0" smtClean="0">
                          <a:solidFill>
                            <a:schemeClr val="dk1"/>
                          </a:solidFill>
                          <a:effectLst/>
                          <a:latin typeface="+mn-lt"/>
                          <a:ea typeface="+mn-ea"/>
                          <a:cs typeface="+mn-cs"/>
                        </a:rPr>
                        <a:t>The underlying cause of one or more </a:t>
                      </a:r>
                      <a:r>
                        <a:rPr lang="en-US" sz="1800" b="0" i="1" kern="1200" dirty="0" smtClean="0">
                          <a:solidFill>
                            <a:schemeClr val="dk1"/>
                          </a:solidFill>
                          <a:effectLst/>
                          <a:latin typeface="+mn-lt"/>
                          <a:ea typeface="+mn-ea"/>
                          <a:cs typeface="+mn-cs"/>
                        </a:rPr>
                        <a:t>incidents</a:t>
                      </a:r>
                      <a:r>
                        <a:rPr lang="en-US" sz="1800" b="0" kern="1200" dirty="0" smtClean="0">
                          <a:solidFill>
                            <a:schemeClr val="dk1"/>
                          </a:solidFill>
                          <a:effectLst/>
                          <a:latin typeface="+mn-lt"/>
                          <a:ea typeface="+mn-ea"/>
                          <a:cs typeface="+mn-cs"/>
                        </a:rPr>
                        <a:t> that requires further investigation to prevent </a:t>
                      </a:r>
                      <a:r>
                        <a:rPr lang="en-US" sz="1800" b="0" i="1" kern="1200" dirty="0" smtClean="0">
                          <a:solidFill>
                            <a:schemeClr val="dk1"/>
                          </a:solidFill>
                          <a:effectLst/>
                          <a:latin typeface="+mn-lt"/>
                          <a:ea typeface="+mn-ea"/>
                          <a:cs typeface="+mn-cs"/>
                        </a:rPr>
                        <a:t>incidents</a:t>
                      </a:r>
                      <a:r>
                        <a:rPr lang="en-US" sz="1800" b="0" kern="1200" dirty="0" smtClean="0">
                          <a:solidFill>
                            <a:schemeClr val="dk1"/>
                          </a:solidFill>
                          <a:effectLst/>
                          <a:latin typeface="+mn-lt"/>
                          <a:ea typeface="+mn-ea"/>
                          <a:cs typeface="+mn-cs"/>
                        </a:rPr>
                        <a:t> from recurring or reduce the impact on </a:t>
                      </a:r>
                      <a:r>
                        <a:rPr lang="en-US" sz="1800" b="0" i="1" kern="1200" dirty="0" smtClean="0">
                          <a:solidFill>
                            <a:schemeClr val="dk1"/>
                          </a:solidFill>
                          <a:effectLst/>
                          <a:latin typeface="+mn-lt"/>
                          <a:ea typeface="+mn-ea"/>
                          <a:cs typeface="+mn-cs"/>
                        </a:rPr>
                        <a:t>services</a:t>
                      </a:r>
                      <a:endParaRPr lang="de-DE" sz="1800" b="0" i="1" kern="1200" dirty="0" smtClean="0">
                        <a:solidFill>
                          <a:schemeClr val="dk1"/>
                        </a:solidFill>
                        <a:effectLst/>
                        <a:latin typeface="+mn-lt"/>
                        <a:ea typeface="+mn-ea"/>
                        <a:cs typeface="+mn-cs"/>
                      </a:endParaRPr>
                    </a:p>
                  </a:txBody>
                  <a:tcPr marL="68580" marR="68580" marT="0" marB="0"/>
                </a:tc>
              </a:tr>
            </a:tbl>
          </a:graphicData>
        </a:graphic>
      </p:graphicFrame>
      <p:graphicFrame>
        <p:nvGraphicFramePr>
          <p:cNvPr id="37" name="Tabelle 36"/>
          <p:cNvGraphicFramePr>
            <a:graphicFrameLocks noGrp="1"/>
          </p:cNvGraphicFramePr>
          <p:nvPr>
            <p:extLst>
              <p:ext uri="{D42A27DB-BD31-4B8C-83A1-F6EECF244321}">
                <p14:modId xmlns:p14="http://schemas.microsoft.com/office/powerpoint/2010/main" val="90630746"/>
              </p:ext>
            </p:extLst>
          </p:nvPr>
        </p:nvGraphicFramePr>
        <p:xfrm>
          <a:off x="457200" y="2889051"/>
          <a:ext cx="8229600" cy="1066800"/>
        </p:xfrm>
        <a:graphic>
          <a:graphicData uri="http://schemas.openxmlformats.org/drawingml/2006/table">
            <a:tbl>
              <a:tblPr firstRow="1" firstCol="1" bandRow="1">
                <a:tableStyleId>{B301B821-A1FF-4177-AEE7-76D212191A09}</a:tableStyleId>
              </a:tblPr>
              <a:tblGrid>
                <a:gridCol w="8229600"/>
              </a:tblGrid>
              <a:tr h="179633">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8482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Known error:</a:t>
                      </a:r>
                    </a:p>
                    <a:p>
                      <a:pPr lvl="1"/>
                      <a:r>
                        <a:rPr lang="en-GB" sz="1800" b="0" i="1" kern="1200" dirty="0" smtClean="0">
                          <a:solidFill>
                            <a:schemeClr val="dk1"/>
                          </a:solidFill>
                          <a:effectLst/>
                          <a:latin typeface="+mn-lt"/>
                          <a:ea typeface="+mn-ea"/>
                          <a:cs typeface="+mn-cs"/>
                        </a:rPr>
                        <a:t>Problem</a:t>
                      </a:r>
                      <a:r>
                        <a:rPr lang="en-GB" sz="1800" b="0" kern="1200" dirty="0" smtClean="0">
                          <a:solidFill>
                            <a:schemeClr val="dk1"/>
                          </a:solidFill>
                          <a:effectLst/>
                          <a:latin typeface="+mn-lt"/>
                          <a:ea typeface="+mn-ea"/>
                          <a:cs typeface="+mn-cs"/>
                        </a:rPr>
                        <a:t> which has not (yet) been corrected, but for which there is a documented workaround or temporary fix to prevent (excessive) negative impact on </a:t>
                      </a:r>
                      <a:r>
                        <a:rPr lang="en-GB" sz="1800" b="0" i="1" kern="1200" dirty="0" smtClean="0">
                          <a:solidFill>
                            <a:schemeClr val="dk1"/>
                          </a:solidFill>
                          <a:effectLst/>
                          <a:latin typeface="+mn-lt"/>
                          <a:ea typeface="+mn-ea"/>
                          <a:cs typeface="+mn-cs"/>
                        </a:rPr>
                        <a:t>services</a:t>
                      </a:r>
                      <a:endParaRPr lang="de-DE" sz="1800" b="0" kern="1200" dirty="0" smtClean="0">
                        <a:solidFill>
                          <a:schemeClr val="dk1"/>
                        </a:solidFill>
                        <a:effectLst/>
                        <a:latin typeface="+mn-lt"/>
                        <a:ea typeface="+mn-ea"/>
                        <a:cs typeface="+mn-cs"/>
                      </a:endParaRPr>
                    </a:p>
                  </a:txBody>
                  <a:tcPr marL="68580" marR="68580" marT="0" marB="0"/>
                </a:tc>
              </a:tr>
            </a:tbl>
          </a:graphicData>
        </a:graphic>
      </p:graphicFrame>
      <p:sp>
        <p:nvSpPr>
          <p:cNvPr id="38" name="Eingebuchteter Richtungspfeil 37"/>
          <p:cNvSpPr/>
          <p:nvPr/>
        </p:nvSpPr>
        <p:spPr>
          <a:xfrm>
            <a:off x="3390899" y="6351252"/>
            <a:ext cx="2276734"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solidFill>
                  <a:schemeClr val="tx1"/>
                </a:solidFill>
              </a:rPr>
              <a:t>identify workaround</a:t>
            </a:r>
          </a:p>
        </p:txBody>
      </p:sp>
      <p:sp>
        <p:nvSpPr>
          <p:cNvPr id="40" name="Eingebuchteter Richtungspfeil 39"/>
          <p:cNvSpPr/>
          <p:nvPr/>
        </p:nvSpPr>
        <p:spPr>
          <a:xfrm>
            <a:off x="506520" y="5986586"/>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solidFill>
                  <a:schemeClr val="tx1"/>
                </a:solidFill>
              </a:rPr>
              <a:t>identify problem</a:t>
            </a:r>
          </a:p>
        </p:txBody>
      </p:sp>
      <p:sp>
        <p:nvSpPr>
          <p:cNvPr id="41" name="Eingebuchteter Richtungspfeil 40"/>
          <p:cNvSpPr/>
          <p:nvPr/>
        </p:nvSpPr>
        <p:spPr>
          <a:xfrm>
            <a:off x="3651411" y="5961928"/>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solidFill>
                  <a:schemeClr val="tx1"/>
                </a:solidFill>
              </a:rPr>
              <a:t>investigate root cause</a:t>
            </a:r>
          </a:p>
        </p:txBody>
      </p:sp>
      <p:sp>
        <p:nvSpPr>
          <p:cNvPr id="42" name="Eingebuchteter Richtungspfeil 41"/>
          <p:cNvSpPr/>
          <p:nvPr/>
        </p:nvSpPr>
        <p:spPr>
          <a:xfrm>
            <a:off x="6364198" y="6105675"/>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solidFill>
                  <a:schemeClr val="tx1"/>
                </a:solidFill>
              </a:rPr>
              <a:t>initiate resolution</a:t>
            </a:r>
          </a:p>
        </p:txBody>
      </p:sp>
      <p:sp>
        <p:nvSpPr>
          <p:cNvPr id="43" name="Eingebuchteter Richtungspfeil 42"/>
          <p:cNvSpPr/>
          <p:nvPr/>
        </p:nvSpPr>
        <p:spPr>
          <a:xfrm>
            <a:off x="641601" y="6357748"/>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solidFill>
                  <a:schemeClr val="tx1"/>
                </a:solidFill>
              </a:rPr>
              <a:t>register problem</a:t>
            </a:r>
          </a:p>
        </p:txBody>
      </p:sp>
      <p:sp>
        <p:nvSpPr>
          <p:cNvPr id="44" name="Foliennummernplatzhalter 3"/>
          <p:cNvSpPr>
            <a:spLocks noGrp="1"/>
          </p:cNvSpPr>
          <p:nvPr>
            <p:ph type="sldNum" sz="quarter" idx="12"/>
          </p:nvPr>
        </p:nvSpPr>
        <p:spPr>
          <a:xfrm>
            <a:off x="6553200" y="6430518"/>
            <a:ext cx="2133600" cy="365125"/>
          </a:xfrm>
        </p:spPr>
        <p:txBody>
          <a:bodyPr/>
          <a:lstStyle/>
          <a:p>
            <a:fld id="{43507AEB-23B8-F142-83A3-458C56B10093}" type="slidenum">
              <a:rPr lang="en-US" smtClean="0"/>
              <a:t>95</a:t>
            </a:fld>
            <a:endParaRPr lang="en-US"/>
          </a:p>
        </p:txBody>
      </p:sp>
      <p:sp>
        <p:nvSpPr>
          <p:cNvPr id="45" name="AutoShape 45"/>
          <p:cNvSpPr>
            <a:spLocks/>
          </p:cNvSpPr>
          <p:nvPr/>
        </p:nvSpPr>
        <p:spPr bwMode="auto">
          <a:xfrm>
            <a:off x="6424959" y="4223281"/>
            <a:ext cx="2187861" cy="722191"/>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smtClean="0"/>
              <a:t>Problem Record</a:t>
            </a:r>
            <a:endParaRPr lang="en-US" sz="1400" b="1" dirty="0"/>
          </a:p>
        </p:txBody>
      </p:sp>
      <p:sp>
        <p:nvSpPr>
          <p:cNvPr id="46" name="Rechteck 45"/>
          <p:cNvSpPr/>
          <p:nvPr/>
        </p:nvSpPr>
        <p:spPr>
          <a:xfrm rot="944795">
            <a:off x="7690705" y="4330638"/>
            <a:ext cx="843172" cy="376009"/>
          </a:xfrm>
          <a:prstGeom prst="rect">
            <a:avLst/>
          </a:prstGeom>
          <a:noFill/>
          <a:ln w="25400">
            <a:solidFill>
              <a:schemeClr val="bg1"/>
            </a:solidFill>
            <a:prstDash val="dash"/>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smtClean="0">
                <a:solidFill>
                  <a:schemeClr val="bg1"/>
                </a:solidFill>
              </a:rPr>
              <a:t>Known</a:t>
            </a:r>
            <a:r>
              <a:rPr lang="de-DE" sz="1400" b="1" dirty="0" smtClean="0">
                <a:solidFill>
                  <a:schemeClr val="bg1"/>
                </a:solidFill>
              </a:rPr>
              <a:t> Error</a:t>
            </a:r>
          </a:p>
        </p:txBody>
      </p:sp>
      <p:cxnSp>
        <p:nvCxnSpPr>
          <p:cNvPr id="48" name="Gerade Verbindung mit Pfeil 47"/>
          <p:cNvCxnSpPr>
            <a:endCxn id="35" idx="1"/>
          </p:cNvCxnSpPr>
          <p:nvPr/>
        </p:nvCxnSpPr>
        <p:spPr>
          <a:xfrm>
            <a:off x="4619243" y="4907428"/>
            <a:ext cx="0" cy="28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Gerade Verbindung mit Pfeil 49"/>
          <p:cNvCxnSpPr/>
          <p:nvPr/>
        </p:nvCxnSpPr>
        <p:spPr>
          <a:xfrm>
            <a:off x="7445936" y="4886146"/>
            <a:ext cx="0" cy="301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Rechteck 60"/>
          <p:cNvSpPr/>
          <p:nvPr/>
        </p:nvSpPr>
        <p:spPr>
          <a:xfrm>
            <a:off x="470958"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62" name="Rechteck 61"/>
          <p:cNvSpPr/>
          <p:nvPr/>
        </p:nvSpPr>
        <p:spPr>
          <a:xfrm>
            <a:off x="3369870"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63" name="Rechteck 62"/>
          <p:cNvSpPr/>
          <p:nvPr/>
        </p:nvSpPr>
        <p:spPr>
          <a:xfrm>
            <a:off x="6268782"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64" name="Pfeil nach rechts 63"/>
          <p:cNvSpPr/>
          <p:nvPr/>
        </p:nvSpPr>
        <p:spPr>
          <a:xfrm>
            <a:off x="3020771" y="5261777"/>
            <a:ext cx="312109" cy="458873"/>
          </a:xfrm>
          <a:prstGeom prst="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65" name="Pfeil nach rechts 64"/>
          <p:cNvSpPr/>
          <p:nvPr/>
        </p:nvSpPr>
        <p:spPr>
          <a:xfrm>
            <a:off x="5900699" y="5261777"/>
            <a:ext cx="312109" cy="458873"/>
          </a:xfrm>
          <a:prstGeom prst="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27" name="AutoShape 45"/>
          <p:cNvSpPr>
            <a:spLocks/>
          </p:cNvSpPr>
          <p:nvPr/>
        </p:nvSpPr>
        <p:spPr bwMode="auto">
          <a:xfrm>
            <a:off x="644371" y="5327482"/>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dirty="0" smtClean="0"/>
              <a:t>Incident</a:t>
            </a:r>
            <a:endParaRPr lang="en-US" sz="1400" dirty="0"/>
          </a:p>
        </p:txBody>
      </p:sp>
      <p:sp>
        <p:nvSpPr>
          <p:cNvPr id="68" name="AutoShape 45"/>
          <p:cNvSpPr>
            <a:spLocks/>
          </p:cNvSpPr>
          <p:nvPr/>
        </p:nvSpPr>
        <p:spPr bwMode="auto">
          <a:xfrm>
            <a:off x="568171" y="5194975"/>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smtClean="0"/>
              <a:t>Incident Record</a:t>
            </a:r>
            <a:endParaRPr lang="en-US" sz="1400" b="1" dirty="0"/>
          </a:p>
        </p:txBody>
      </p:sp>
      <p:cxnSp>
        <p:nvCxnSpPr>
          <p:cNvPr id="29" name="Gerade Verbindung mit Pfeil 28"/>
          <p:cNvCxnSpPr/>
          <p:nvPr/>
        </p:nvCxnSpPr>
        <p:spPr>
          <a:xfrm flipV="1">
            <a:off x="1516551" y="4907428"/>
            <a:ext cx="0" cy="28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2285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P</a:t>
            </a:r>
            <a:r>
              <a:rPr lang="en-US" smtClean="0"/>
              <a:t>M</a:t>
            </a:r>
            <a:r>
              <a:rPr lang="en-US"/>
              <a:t>: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96</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2975538631"/>
              </p:ext>
            </p:extLst>
          </p:nvPr>
        </p:nvGraphicFramePr>
        <p:xfrm>
          <a:off x="457200" y="1697038"/>
          <a:ext cx="8229600" cy="2481072"/>
        </p:xfrm>
        <a:graphic>
          <a:graphicData uri="http://schemas.openxmlformats.org/drawingml/2006/table">
            <a:tbl>
              <a:tblPr firstRow="1" firstCol="1" bandRow="1"/>
              <a:tblGrid>
                <a:gridCol w="8229600"/>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PR10 Problem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tr>
              <a:tr h="0">
                <a:tc>
                  <a:txBody>
                    <a:bodyPr/>
                    <a:lstStyle/>
                    <a:p>
                      <a:pPr marL="342900" lvl="0" indent="-342900">
                        <a:lnSpc>
                          <a:spcPct val="115000"/>
                        </a:lnSpc>
                        <a:spcAft>
                          <a:spcPts val="0"/>
                        </a:spcAft>
                        <a:buFont typeface="Symbol"/>
                        <a:buChar char=""/>
                      </a:pPr>
                      <a:r>
                        <a:rPr lang="en-US" sz="1600" smtClean="0">
                          <a:effectLst/>
                          <a:latin typeface="+mn-lt"/>
                          <a:ea typeface="MS Mincho"/>
                          <a:cs typeface="Times New Roman"/>
                        </a:rPr>
                        <a:t>PR10.1 Problems shall be identified and registered based on </a:t>
                      </a:r>
                      <a:r>
                        <a:rPr lang="en-US" sz="1600" err="1" smtClean="0">
                          <a:effectLst/>
                          <a:latin typeface="+mn-lt"/>
                          <a:ea typeface="MS Mincho"/>
                          <a:cs typeface="Times New Roman"/>
                        </a:rPr>
                        <a:t>analysing</a:t>
                      </a:r>
                      <a:r>
                        <a:rPr lang="en-US" sz="1600" smtClean="0">
                          <a:effectLst/>
                          <a:latin typeface="+mn-lt"/>
                          <a:ea typeface="MS Mincho"/>
                          <a:cs typeface="Times New Roman"/>
                        </a:rPr>
                        <a:t> trends on incidents.</a:t>
                      </a:r>
                    </a:p>
                    <a:p>
                      <a:pPr marL="342900" lvl="0" indent="-342900">
                        <a:lnSpc>
                          <a:spcPct val="115000"/>
                        </a:lnSpc>
                        <a:spcAft>
                          <a:spcPts val="0"/>
                        </a:spcAft>
                        <a:buFont typeface="Symbol"/>
                        <a:buChar char=""/>
                      </a:pPr>
                      <a:r>
                        <a:rPr lang="en-US" sz="1600" smtClean="0">
                          <a:effectLst/>
                          <a:latin typeface="+mn-lt"/>
                          <a:ea typeface="MS Mincho"/>
                          <a:cs typeface="Times New Roman"/>
                        </a:rPr>
                        <a:t>PR10.2 Problems shall be investigated to identify actions to resolve them or reduce their impact on the services.</a:t>
                      </a:r>
                    </a:p>
                    <a:p>
                      <a:pPr marL="342900" lvl="0" indent="-342900">
                        <a:lnSpc>
                          <a:spcPct val="115000"/>
                        </a:lnSpc>
                        <a:spcAft>
                          <a:spcPts val="0"/>
                        </a:spcAft>
                        <a:buFont typeface="Symbol"/>
                        <a:buChar char=""/>
                      </a:pPr>
                      <a:r>
                        <a:rPr lang="en-US" sz="1600" smtClean="0">
                          <a:effectLst/>
                          <a:latin typeface="+mn-lt"/>
                          <a:ea typeface="MS Mincho"/>
                          <a:cs typeface="Times New Roman"/>
                        </a:rPr>
                        <a:t>PR10.3 If a problem is not permanently resolved, a known error shall be registered together with actions such as effective workarounds and temporary fixes.</a:t>
                      </a:r>
                    </a:p>
                    <a:p>
                      <a:pPr marL="342900" lvl="0" indent="-342900">
                        <a:lnSpc>
                          <a:spcPct val="115000"/>
                        </a:lnSpc>
                        <a:spcAft>
                          <a:spcPts val="0"/>
                        </a:spcAft>
                        <a:buFont typeface="Symbol"/>
                        <a:buChar char=""/>
                      </a:pPr>
                      <a:r>
                        <a:rPr lang="en-US" sz="1600" smtClean="0">
                          <a:effectLst/>
                          <a:latin typeface="+mn-lt"/>
                          <a:ea typeface="MS Mincho"/>
                          <a:cs typeface="Times New Roman"/>
                        </a:rPr>
                        <a:t>PR10.4 Up-to-date information on known errors and effective workarounds shall be maintained.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90787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PM: Example</a:t>
            </a:r>
            <a:r>
              <a:rPr lang="en-US"/>
              <a:t> </a:t>
            </a:r>
            <a:r>
              <a:rPr lang="en-US" smtClean="0"/>
              <a:t>–</a:t>
            </a:r>
            <a:r>
              <a:rPr lang="en-US" noProof="0" smtClean="0"/>
              <a:t> From incidents to problems to resolutions</a:t>
            </a:r>
            <a:endParaRPr lang="en-US" noProof="0"/>
          </a:p>
        </p:txBody>
      </p:sp>
      <p:graphicFrame>
        <p:nvGraphicFramePr>
          <p:cNvPr id="37" name="Diagramm 36"/>
          <p:cNvGraphicFramePr/>
          <p:nvPr>
            <p:extLst>
              <p:ext uri="{D42A27DB-BD31-4B8C-83A1-F6EECF244321}">
                <p14:modId xmlns:p14="http://schemas.microsoft.com/office/powerpoint/2010/main" val="3941530514"/>
              </p:ext>
            </p:extLst>
          </p:nvPr>
        </p:nvGraphicFramePr>
        <p:xfrm>
          <a:off x="553613" y="1679773"/>
          <a:ext cx="7886085" cy="471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 name="Bild 41"/>
          <p:cNvPicPr>
            <a:picLocks noChangeAspect="1"/>
          </p:cNvPicPr>
          <p:nvPr/>
        </p:nvPicPr>
        <p:blipFill>
          <a:blip r:embed="rId8" cstate="print"/>
          <a:srcRect/>
          <a:stretch>
            <a:fillRect/>
          </a:stretch>
        </p:blipFill>
        <p:spPr bwMode="auto">
          <a:xfrm>
            <a:off x="1156394" y="4848557"/>
            <a:ext cx="1309316" cy="1246807"/>
          </a:xfrm>
          <a:prstGeom prst="rect">
            <a:avLst/>
          </a:prstGeom>
          <a:noFill/>
          <a:ln w="9525">
            <a:noFill/>
            <a:miter lim="800000"/>
            <a:headEnd/>
            <a:tailEnd/>
          </a:ln>
        </p:spPr>
      </p:pic>
      <p:sp>
        <p:nvSpPr>
          <p:cNvPr id="6" name="Foliennummernplatzhalter 3"/>
          <p:cNvSpPr>
            <a:spLocks noGrp="1"/>
          </p:cNvSpPr>
          <p:nvPr>
            <p:ph type="sldNum" sz="quarter" idx="12"/>
          </p:nvPr>
        </p:nvSpPr>
        <p:spPr>
          <a:xfrm>
            <a:off x="6553200" y="6430518"/>
            <a:ext cx="2133600" cy="365125"/>
          </a:xfrm>
        </p:spPr>
        <p:txBody>
          <a:bodyPr/>
          <a:lstStyle/>
          <a:p>
            <a:fld id="{43507AEB-23B8-F142-83A3-458C56B10093}" type="slidenum">
              <a:rPr lang="en-US" smtClean="0"/>
              <a:t>97</a:t>
            </a:fld>
            <a:endParaRPr lang="en-US"/>
          </a:p>
        </p:txBody>
      </p:sp>
    </p:spTree>
    <p:extLst>
      <p:ext uri="{BB962C8B-B14F-4D97-AF65-F5344CB8AC3E}">
        <p14:creationId xmlns:p14="http://schemas.microsoft.com/office/powerpoint/2010/main" val="22500953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smtClean="0"/>
              <a:t>Configuration </a:t>
            </a:r>
            <a:r>
              <a:rPr lang="en-US" b="1" smtClean="0"/>
              <a:t>M</a:t>
            </a:r>
            <a:r>
              <a:rPr lang="en-US" b="1" noProof="0" err="1" smtClean="0"/>
              <a:t>anagement</a:t>
            </a:r>
            <a:r>
              <a:rPr lang="en-US" b="1" noProof="0" smtClean="0"/>
              <a:t> (CONFM)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98</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smtClean="0"/>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provide and maintain a logical model of all configuration items and their relationships and dependencies</a:t>
            </a:r>
            <a:endParaRPr lang="de-DE"/>
          </a:p>
        </p:txBody>
      </p:sp>
    </p:spTree>
    <p:extLst>
      <p:ext uri="{BB962C8B-B14F-4D97-AF65-F5344CB8AC3E}">
        <p14:creationId xmlns:p14="http://schemas.microsoft.com/office/powerpoint/2010/main" val="15090060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CONFM: Important terms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99</a:t>
            </a:fld>
            <a:endParaRPr lang="en-US"/>
          </a:p>
        </p:txBody>
      </p:sp>
      <p:graphicFrame>
        <p:nvGraphicFramePr>
          <p:cNvPr id="8" name="Tabelle 7"/>
          <p:cNvGraphicFramePr>
            <a:graphicFrameLocks noGrp="1"/>
          </p:cNvGraphicFramePr>
          <p:nvPr>
            <p:extLst>
              <p:ext uri="{D42A27DB-BD31-4B8C-83A1-F6EECF244321}">
                <p14:modId xmlns:p14="http://schemas.microsoft.com/office/powerpoint/2010/main" val="1559115529"/>
              </p:ext>
            </p:extLst>
          </p:nvPr>
        </p:nvGraphicFramePr>
        <p:xfrm>
          <a:off x="457200" y="1696598"/>
          <a:ext cx="8229600" cy="1121923"/>
        </p:xfrm>
        <a:graphic>
          <a:graphicData uri="http://schemas.openxmlformats.org/drawingml/2006/table">
            <a:tbl>
              <a:tblPr firstRow="1" firstCol="1" bandRow="1">
                <a:tableStyleId>{B301B821-A1FF-4177-AEE7-76D212191A09}</a:tableStyleId>
              </a:tblPr>
              <a:tblGrid>
                <a:gridCol w="8229600"/>
              </a:tblGrid>
              <a:tr h="192630">
                <a:tc>
                  <a:txBody>
                    <a:bodyPr/>
                    <a:lstStyle/>
                    <a:p>
                      <a:pPr>
                        <a:spcBef>
                          <a:spcPts val="1000"/>
                        </a:spcBef>
                        <a:spcAft>
                          <a:spcPts val="0"/>
                        </a:spcAft>
                      </a:pPr>
                      <a:r>
                        <a:rPr lang="de-DE" sz="1400" dirty="0" smtClean="0">
                          <a:effectLst/>
                        </a:rPr>
                        <a:t>Definition </a:t>
                      </a:r>
                      <a:r>
                        <a:rPr lang="en-US" sz="1400" noProof="0" dirty="0" smtClean="0">
                          <a:effectLst/>
                        </a:rPr>
                        <a:t>following</a:t>
                      </a:r>
                      <a:r>
                        <a:rPr lang="de-DE" sz="1400" baseline="0" dirty="0" smtClean="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908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Configuration item (CI):</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Element that contributes to the delivery of one or more </a:t>
                      </a:r>
                      <a:r>
                        <a:rPr lang="en-GB" sz="1800" b="0" i="1" kern="1200" dirty="0" smtClean="0">
                          <a:solidFill>
                            <a:schemeClr val="tx1"/>
                          </a:solidFill>
                          <a:effectLst/>
                          <a:latin typeface="+mn-lt"/>
                          <a:ea typeface="+mn-ea"/>
                          <a:cs typeface="+mn-cs"/>
                        </a:rPr>
                        <a:t>services</a:t>
                      </a:r>
                      <a:r>
                        <a:rPr lang="en-GB" sz="1800" b="0" kern="1200" dirty="0" smtClean="0">
                          <a:solidFill>
                            <a:schemeClr val="tx1"/>
                          </a:solidFill>
                          <a:effectLst/>
                          <a:latin typeface="+mn-lt"/>
                          <a:ea typeface="+mn-ea"/>
                          <a:cs typeface="+mn-cs"/>
                        </a:rPr>
                        <a:t> or </a:t>
                      </a:r>
                      <a:r>
                        <a:rPr lang="en-GB" sz="1800" b="0" i="1" kern="1200" dirty="0" smtClean="0">
                          <a:solidFill>
                            <a:schemeClr val="tx1"/>
                          </a:solidFill>
                          <a:effectLst/>
                          <a:latin typeface="+mn-lt"/>
                          <a:ea typeface="+mn-ea"/>
                          <a:cs typeface="+mn-cs"/>
                        </a:rPr>
                        <a:t>service components</a:t>
                      </a:r>
                      <a:r>
                        <a:rPr lang="en-GB" sz="1800" b="0" kern="1200" dirty="0" smtClean="0">
                          <a:solidFill>
                            <a:schemeClr val="tx1"/>
                          </a:solidFill>
                          <a:effectLst/>
                          <a:latin typeface="+mn-lt"/>
                          <a:ea typeface="+mn-ea"/>
                          <a:cs typeface="+mn-cs"/>
                        </a:rPr>
                        <a:t>, and therefore needs to be controlled</a:t>
                      </a:r>
                      <a:endParaRPr lang="de-DE" sz="1800" b="0" kern="1200" dirty="0" smtClean="0">
                        <a:solidFill>
                          <a:schemeClr val="tx1"/>
                        </a:solidFill>
                        <a:effectLst/>
                        <a:latin typeface="+mn-lt"/>
                        <a:ea typeface="+mn-ea"/>
                        <a:cs typeface="+mn-cs"/>
                      </a:endParaRPr>
                    </a:p>
                  </a:txBody>
                  <a:tcPr marL="68580" marR="68580" marT="0" marB="0"/>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351216113"/>
              </p:ext>
            </p:extLst>
          </p:nvPr>
        </p:nvGraphicFramePr>
        <p:xfrm>
          <a:off x="457200" y="2949226"/>
          <a:ext cx="8229600" cy="1783080"/>
        </p:xfrm>
        <a:graphic>
          <a:graphicData uri="http://schemas.openxmlformats.org/drawingml/2006/table">
            <a:tbl>
              <a:tblPr firstRow="1" firstCol="1" bandRow="1">
                <a:tableStyleId>{B301B821-A1FF-4177-AEE7-76D212191A09}</a:tableStyleId>
              </a:tblPr>
              <a:tblGrid>
                <a:gridCol w="8229600"/>
              </a:tblGrid>
              <a:tr h="191516">
                <a:tc>
                  <a:txBody>
                    <a:bodyPr/>
                    <a:lstStyle/>
                    <a:p>
                      <a:pPr>
                        <a:spcBef>
                          <a:spcPts val="1000"/>
                        </a:spcBef>
                        <a:spcAft>
                          <a:spcPts val="0"/>
                        </a:spcAft>
                      </a:pPr>
                      <a:r>
                        <a:rPr lang="de-DE" sz="1400" b="1" dirty="0" smtClean="0">
                          <a:effectLst/>
                        </a:rPr>
                        <a:t>Definition </a:t>
                      </a:r>
                      <a:r>
                        <a:rPr lang="en-US" sz="1400" b="1" noProof="0" dirty="0" smtClean="0">
                          <a:effectLst/>
                        </a:rPr>
                        <a:t>following</a:t>
                      </a:r>
                      <a:r>
                        <a:rPr lang="de-DE" sz="1400" b="1" baseline="0" dirty="0" smtClean="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94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Configuration</a:t>
                      </a:r>
                      <a:r>
                        <a:rPr lang="en-GB" sz="2000" b="1" kern="1200" baseline="0" dirty="0" smtClean="0">
                          <a:solidFill>
                            <a:schemeClr val="tx1"/>
                          </a:solidFill>
                          <a:effectLst/>
                          <a:latin typeface="+mn-lt"/>
                          <a:ea typeface="+mn-ea"/>
                          <a:cs typeface="+mn-cs"/>
                        </a:rPr>
                        <a:t> baseline</a:t>
                      </a:r>
                      <a:r>
                        <a:rPr lang="en-GB" sz="2000" b="1" kern="1200" dirty="0" smtClean="0">
                          <a:solidFill>
                            <a:schemeClr val="tx1"/>
                          </a:solidFill>
                          <a:effectLst/>
                          <a:latin typeface="+mn-lt"/>
                          <a:ea typeface="+mn-ea"/>
                          <a:cs typeface="+mn-cs"/>
                        </a:rPr>
                        <a:t>:</a:t>
                      </a:r>
                    </a:p>
                    <a:p>
                      <a:pPr lvl="1"/>
                      <a:r>
                        <a:rPr lang="en-GB" sz="1800" b="0" kern="1200" dirty="0" smtClean="0">
                          <a:solidFill>
                            <a:schemeClr val="tx1"/>
                          </a:solidFill>
                          <a:effectLst/>
                          <a:latin typeface="+mn-lt"/>
                          <a:ea typeface="+mn-ea"/>
                          <a:cs typeface="+mn-cs"/>
                        </a:rPr>
                        <a:t>The correct state of a specified set of </a:t>
                      </a:r>
                      <a:r>
                        <a:rPr lang="en-GB" sz="1800" b="0" i="1" kern="1200" dirty="0" smtClean="0">
                          <a:solidFill>
                            <a:schemeClr val="tx1"/>
                          </a:solidFill>
                          <a:effectLst/>
                          <a:latin typeface="+mn-lt"/>
                          <a:ea typeface="+mn-ea"/>
                          <a:cs typeface="+mn-cs"/>
                        </a:rPr>
                        <a:t>configuration items (CIs)</a:t>
                      </a:r>
                      <a:r>
                        <a:rPr lang="en-GB" sz="1800" b="0" kern="1200" dirty="0" smtClean="0">
                          <a:solidFill>
                            <a:schemeClr val="tx1"/>
                          </a:solidFill>
                          <a:effectLst/>
                          <a:latin typeface="+mn-lt"/>
                          <a:ea typeface="+mn-ea"/>
                          <a:cs typeface="+mn-cs"/>
                        </a:rPr>
                        <a:t> at a given point in time</a:t>
                      </a:r>
                    </a:p>
                    <a:p>
                      <a:pPr lvl="1"/>
                      <a:endParaRPr lang="en-GB" sz="1100" b="0" i="1" kern="1200" dirty="0" smtClean="0">
                        <a:solidFill>
                          <a:schemeClr val="tx1"/>
                        </a:solidFill>
                        <a:effectLst/>
                        <a:latin typeface="+mn-lt"/>
                        <a:ea typeface="+mn-ea"/>
                        <a:cs typeface="+mn-cs"/>
                      </a:endParaRPr>
                    </a:p>
                    <a:p>
                      <a:pPr lvl="1"/>
                      <a:r>
                        <a:rPr lang="en-GB" sz="1800" b="0" i="1" kern="1200" dirty="0" smtClean="0">
                          <a:solidFill>
                            <a:schemeClr val="tx1"/>
                          </a:solidFill>
                          <a:effectLst/>
                          <a:latin typeface="+mn-lt"/>
                          <a:ea typeface="+mn-ea"/>
                          <a:cs typeface="+mn-cs"/>
                        </a:rPr>
                        <a:t>Note: Serves as a basis for defining change. A change is a movement from this baseline state to a next state.</a:t>
                      </a:r>
                      <a:endParaRPr lang="de-DE" sz="1800" b="0" i="1" kern="1200" dirty="0" smtClean="0">
                        <a:solidFill>
                          <a:schemeClr val="tx1"/>
                        </a:solidFill>
                        <a:effectLst/>
                        <a:latin typeface="+mn-lt"/>
                        <a:ea typeface="+mn-ea"/>
                        <a:cs typeface="+mn-cs"/>
                      </a:endParaRPr>
                    </a:p>
                  </a:txBody>
                  <a:tcPr marL="68580" marR="68580" marT="0" marB="0"/>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673287565"/>
              </p:ext>
            </p:extLst>
          </p:nvPr>
        </p:nvGraphicFramePr>
        <p:xfrm>
          <a:off x="457200" y="4839715"/>
          <a:ext cx="8229600" cy="1615440"/>
        </p:xfrm>
        <a:graphic>
          <a:graphicData uri="http://schemas.openxmlformats.org/drawingml/2006/table">
            <a:tbl>
              <a:tblPr firstRow="1" firstCol="1" bandRow="1">
                <a:tableStyleId>{B301B821-A1FF-4177-AEE7-76D212191A09}</a:tableStyleId>
              </a:tblPr>
              <a:tblGrid>
                <a:gridCol w="8229600"/>
              </a:tblGrid>
              <a:tr h="192316">
                <a:tc>
                  <a:txBody>
                    <a:bodyPr/>
                    <a:lstStyle/>
                    <a:p>
                      <a:pPr>
                        <a:spcBef>
                          <a:spcPts val="1000"/>
                        </a:spcBef>
                        <a:spcAft>
                          <a:spcPts val="0"/>
                        </a:spcAft>
                      </a:pPr>
                      <a:r>
                        <a:rPr lang="de-DE" sz="1400" b="1" dirty="0" smtClean="0">
                          <a:effectLst/>
                        </a:rPr>
                        <a:t>Definition </a:t>
                      </a:r>
                      <a:r>
                        <a:rPr lang="en-US" sz="1400" b="1" noProof="0" dirty="0" smtClean="0">
                          <a:effectLst/>
                        </a:rPr>
                        <a:t>following</a:t>
                      </a:r>
                      <a:r>
                        <a:rPr lang="de-DE" sz="1400" b="1" baseline="0" dirty="0" smtClean="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7973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Configuration management database (CMDB):</a:t>
                      </a:r>
                    </a:p>
                    <a:p>
                      <a:pPr lvl="1"/>
                      <a:r>
                        <a:rPr lang="en-GB" sz="1800" b="0" kern="1200" dirty="0" smtClean="0">
                          <a:solidFill>
                            <a:schemeClr val="dk1"/>
                          </a:solidFill>
                          <a:effectLst/>
                          <a:latin typeface="+mn-lt"/>
                          <a:ea typeface="+mn-ea"/>
                          <a:cs typeface="+mn-cs"/>
                        </a:rPr>
                        <a:t>Store for data about </a:t>
                      </a:r>
                      <a:r>
                        <a:rPr lang="en-GB" sz="1800" b="0" i="1" kern="1200" dirty="0" smtClean="0">
                          <a:solidFill>
                            <a:schemeClr val="dk1"/>
                          </a:solidFill>
                          <a:effectLst/>
                          <a:latin typeface="+mn-lt"/>
                          <a:ea typeface="+mn-ea"/>
                          <a:cs typeface="+mn-cs"/>
                        </a:rPr>
                        <a:t>configuration items</a:t>
                      </a:r>
                      <a:r>
                        <a:rPr lang="en-GB" sz="1800" b="0" kern="1200" dirty="0" smtClean="0">
                          <a:solidFill>
                            <a:schemeClr val="dk1"/>
                          </a:solidFill>
                          <a:effectLst/>
                          <a:latin typeface="+mn-lt"/>
                          <a:ea typeface="+mn-ea"/>
                          <a:cs typeface="+mn-cs"/>
                        </a:rPr>
                        <a:t> (therefore configuration data)</a:t>
                      </a:r>
                    </a:p>
                    <a:p>
                      <a:pPr lvl="1"/>
                      <a:endParaRPr lang="en-GB" sz="1800" b="0" kern="1200" dirty="0" smtClean="0">
                        <a:solidFill>
                          <a:schemeClr val="dk1"/>
                        </a:solidFill>
                        <a:effectLst/>
                        <a:latin typeface="+mn-lt"/>
                        <a:ea typeface="+mn-ea"/>
                        <a:cs typeface="+mn-cs"/>
                      </a:endParaRPr>
                    </a:p>
                    <a:p>
                      <a:pPr lvl="1"/>
                      <a:r>
                        <a:rPr lang="en-GB" sz="1800" b="0" i="1" kern="1200" dirty="0" smtClean="0">
                          <a:solidFill>
                            <a:schemeClr val="dk1"/>
                          </a:solidFill>
                          <a:effectLst/>
                          <a:latin typeface="+mn-lt"/>
                          <a:ea typeface="+mn-ea"/>
                          <a:cs typeface="+mn-cs"/>
                        </a:rPr>
                        <a:t>Note: The CMDB likely includes attributes of CIs as well as information on relationships between CIs, service components and services.</a:t>
                      </a:r>
                      <a:endParaRPr lang="de-DE" sz="1800" b="0" i="1" kern="1200" dirty="0" smtClean="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16688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edSM_templat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effectLst/>
      </a:spPr>
      <a:bodyPr rtlCol="0" anchor="ctr"/>
      <a:lstStyle>
        <a:defPPr marL="171450" indent="-171450">
          <a:buFont typeface="Arial" panose="020B0604020202020204" pitchFamily="34" charset="0"/>
          <a:buChar cha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FedSM_template0.1</Template>
  <TotalTime>7908</TotalTime>
  <Words>8951</Words>
  <Application>Microsoft Macintosh PowerPoint</Application>
  <PresentationFormat>On-screen Show (4:3)</PresentationFormat>
  <Paragraphs>1706</Paragraphs>
  <Slides>139</Slides>
  <Notes>74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139</vt:i4>
      </vt:variant>
    </vt:vector>
  </HeadingPairs>
  <TitlesOfParts>
    <vt:vector size="157" baseType="lpstr">
      <vt:lpstr>Arial Black</vt:lpstr>
      <vt:lpstr>Arial Narrow</vt:lpstr>
      <vt:lpstr>Calibri</vt:lpstr>
      <vt:lpstr>Courier New</vt:lpstr>
      <vt:lpstr>Helvetica</vt:lpstr>
      <vt:lpstr>Helvetica Neue</vt:lpstr>
      <vt:lpstr>LMU CompatilFact</vt:lpstr>
      <vt:lpstr>Lucida Grande</vt:lpstr>
      <vt:lpstr>Mangal</vt:lpstr>
      <vt:lpstr>MS Gothic</vt:lpstr>
      <vt:lpstr>MS Mincho</vt:lpstr>
      <vt:lpstr>ＭＳ Ｐゴシック</vt:lpstr>
      <vt:lpstr>Segoe UI</vt:lpstr>
      <vt:lpstr>Symbol</vt:lpstr>
      <vt:lpstr>Times New Roman</vt:lpstr>
      <vt:lpstr>Wingdings</vt:lpstr>
      <vt:lpstr>Arial</vt:lpstr>
      <vt:lpstr>FedSM_template0.1</vt:lpstr>
      <vt:lpstr>FitSM Foundation Training  EBI-EMBL – 19 May 2017 – Cambridge</vt:lpstr>
      <vt:lpstr>Purpose of this training</vt:lpstr>
      <vt:lpstr>About Sy Holsinger</vt:lpstr>
      <vt:lpstr>FitSM Foundation exam</vt:lpstr>
      <vt:lpstr>FitSM qualification program</vt:lpstr>
      <vt:lpstr>Training agenda topics</vt:lpstr>
      <vt:lpstr>Agenda</vt:lpstr>
      <vt:lpstr>Suggestion for an "SLA" between you and us</vt:lpstr>
      <vt:lpstr>IT Service Management: Introduction, Terms &amp; Concepts</vt:lpstr>
      <vt:lpstr>Why IT service management is needed</vt:lpstr>
      <vt:lpstr>PowerPoint Presentation</vt:lpstr>
      <vt:lpstr> </vt:lpstr>
      <vt:lpstr>Service and value</vt:lpstr>
      <vt:lpstr>PowerPoint Presentation</vt:lpstr>
      <vt:lpstr>What is a "Service”</vt:lpstr>
      <vt:lpstr>What is a "Service”</vt:lpstr>
      <vt:lpstr>What is a "Service”</vt:lpstr>
      <vt:lpstr>What is a service?</vt:lpstr>
      <vt:lpstr>What is a process?</vt:lpstr>
      <vt:lpstr>What comprises a process?</vt:lpstr>
      <vt:lpstr>ITSM Processes + Interfaces</vt:lpstr>
      <vt:lpstr>Process roles</vt:lpstr>
      <vt:lpstr>Additional key terms</vt:lpstr>
      <vt:lpstr>Service management system (SMS)</vt:lpstr>
      <vt:lpstr>The FitSM Standards Family</vt:lpstr>
      <vt:lpstr>What is FitSM?</vt:lpstr>
      <vt:lpstr>Third way for ITSM</vt:lpstr>
      <vt:lpstr>PowerPoint Presentation</vt:lpstr>
      <vt:lpstr>FitSM logic</vt:lpstr>
      <vt:lpstr>FitSM process model</vt:lpstr>
      <vt:lpstr>A possible grouping of the FitSM processes</vt:lpstr>
      <vt:lpstr>FitSM-0: "Overview &amp; vocabulary"</vt:lpstr>
      <vt:lpstr>FitSM-1: "Requirements"</vt:lpstr>
      <vt:lpstr>IT Service Management – General Aspects</vt:lpstr>
      <vt:lpstr>Top management responsibility: Requirements according to FitSM-1</vt:lpstr>
      <vt:lpstr>Documentation: Requirements according to FitSM-1</vt:lpstr>
      <vt:lpstr>Documentation: Requirements according to FitSM-1</vt:lpstr>
      <vt:lpstr>Plan-Do-Check-Act Cycle (PDCA)</vt:lpstr>
      <vt:lpstr>PDCA applied to the SMS</vt:lpstr>
      <vt:lpstr>PowerPoint Presentation</vt:lpstr>
      <vt:lpstr>Exam preparation</vt:lpstr>
      <vt:lpstr>Exam preparation</vt:lpstr>
      <vt:lpstr>Exam preparation</vt:lpstr>
      <vt:lpstr>PowerPoint Presentation</vt:lpstr>
      <vt:lpstr>IT Service Management – Processes</vt:lpstr>
      <vt:lpstr>Service Portfolio Management (SPM)</vt:lpstr>
      <vt:lpstr>SPM: Important terms</vt:lpstr>
      <vt:lpstr>SPM: Requirements according to FitSM-1</vt:lpstr>
      <vt:lpstr>SPM: Summary</vt:lpstr>
      <vt:lpstr>Entry example</vt:lpstr>
      <vt:lpstr>Service Level Management (SLM)</vt:lpstr>
      <vt:lpstr>SLM: Important terms</vt:lpstr>
      <vt:lpstr>Service Catalogue examples</vt:lpstr>
      <vt:lpstr>SLM: Important terms</vt:lpstr>
      <vt:lpstr>SLM: Requirements according to FitSM-1</vt:lpstr>
      <vt:lpstr>SLM: Defining SLAs</vt:lpstr>
      <vt:lpstr>SLM: Types of service agreements and their relationships</vt:lpstr>
      <vt:lpstr>SLM: Summary</vt:lpstr>
      <vt:lpstr>Service Reporting Management (SRM)</vt:lpstr>
      <vt:lpstr>SRM: Requirements according to FitSM-1</vt:lpstr>
      <vt:lpstr>SRM: Summary</vt:lpstr>
      <vt:lpstr>SPM vs SLM vs SRM</vt:lpstr>
      <vt:lpstr>Service Availability &amp; Continuity Management (SACM)</vt:lpstr>
      <vt:lpstr>Why Availability AND Continuity?</vt:lpstr>
      <vt:lpstr>SACM: Important terms &amp; concepts</vt:lpstr>
      <vt:lpstr>SACM: Requirements according to  FitSM-1</vt:lpstr>
      <vt:lpstr>Capacity Management (CAPM) </vt:lpstr>
      <vt:lpstr>CAPM vs SACM</vt:lpstr>
      <vt:lpstr>CAPM: Requirements according to  FitSM-1</vt:lpstr>
      <vt:lpstr>CAPM: Summary</vt:lpstr>
      <vt:lpstr>Information Security Management (ISM)</vt:lpstr>
      <vt:lpstr>ISM: What is information security?</vt:lpstr>
      <vt:lpstr>ISM: Confidentiality and integrity</vt:lpstr>
      <vt:lpstr>ISM: Accessibility</vt:lpstr>
      <vt:lpstr>ISM: Requirements according to FitSM-1</vt:lpstr>
      <vt:lpstr>ISM: Outputs</vt:lpstr>
      <vt:lpstr>ISM: Summary</vt:lpstr>
      <vt:lpstr>ITSM Processes + Interfaces (Part I)</vt:lpstr>
      <vt:lpstr>PowerPoint Presentation</vt:lpstr>
      <vt:lpstr>Exam preparation</vt:lpstr>
      <vt:lpstr>Exam preparation</vt:lpstr>
      <vt:lpstr>Exam preparation</vt:lpstr>
      <vt:lpstr>Exam preparation</vt:lpstr>
      <vt:lpstr>PowerPoint Presentation</vt:lpstr>
      <vt:lpstr>Customer Relationship Management (CRM)</vt:lpstr>
      <vt:lpstr>CRM: Requirements according to FitSM-1</vt:lpstr>
      <vt:lpstr>Supplier Relationship Management (SUPPM)</vt:lpstr>
      <vt:lpstr>SUPPM: Requirements according to  FitSM-1</vt:lpstr>
      <vt:lpstr>Incident &amp; Service Request Management (ISRM)</vt:lpstr>
      <vt:lpstr>ISRM: Important terms</vt:lpstr>
      <vt:lpstr>ISRM: Requirements according to FitSM-1</vt:lpstr>
      <vt:lpstr>ISRM: Workflow (incident management)</vt:lpstr>
      <vt:lpstr>ISRM: Service request or incident?</vt:lpstr>
      <vt:lpstr>Problem Management (PM)</vt:lpstr>
      <vt:lpstr>PM: Important terms</vt:lpstr>
      <vt:lpstr>PM: Requirements according to FitSM-1</vt:lpstr>
      <vt:lpstr>PM: Example – From incidents to problems to resolutions</vt:lpstr>
      <vt:lpstr>Configuration Management (CONFM)</vt:lpstr>
      <vt:lpstr>CONFM: Important terms</vt:lpstr>
      <vt:lpstr>CONFM: Requirements according to  FitSM-1</vt:lpstr>
      <vt:lpstr>CONFM: Output and summary</vt:lpstr>
      <vt:lpstr>Change Management (CHM)</vt:lpstr>
      <vt:lpstr>CHM: Important terms</vt:lpstr>
      <vt:lpstr>CHM: Requirements according to FitSM-1</vt:lpstr>
      <vt:lpstr>CHM: Workflow</vt:lpstr>
      <vt:lpstr>CHM: Summary</vt:lpstr>
      <vt:lpstr>Release &amp; Deployment Management (RDM)</vt:lpstr>
      <vt:lpstr>RDM: Important terms</vt:lpstr>
      <vt:lpstr>RDM: Requirements according to FitSM-1</vt:lpstr>
      <vt:lpstr>RDM: Workflow</vt:lpstr>
      <vt:lpstr>ITSM Processes + Interfaces (Part II)</vt:lpstr>
      <vt:lpstr>PowerPoint Presentation</vt:lpstr>
      <vt:lpstr>Exam preparation</vt:lpstr>
      <vt:lpstr>Exam preparation</vt:lpstr>
      <vt:lpstr>Exam preparation</vt:lpstr>
      <vt:lpstr>Exam preparation</vt:lpstr>
      <vt:lpstr>PowerPoint Presentation</vt:lpstr>
      <vt:lpstr>Continual Service Improvement Management (CSI)</vt:lpstr>
      <vt:lpstr>CSI: Requirements according to FitSM-1</vt:lpstr>
      <vt:lpstr>Benefits, Risks &amp; Challenges of Implementing IT Service Management</vt:lpstr>
      <vt:lpstr>Benefits and risks in practice</vt:lpstr>
      <vt:lpstr>Challenges in federated IT service provisioning</vt:lpstr>
      <vt:lpstr>Examples of types of federation</vt:lpstr>
      <vt:lpstr>Related Standards &amp; Frameworks</vt:lpstr>
      <vt:lpstr>Related standards and frameworks</vt:lpstr>
      <vt:lpstr>ITIL, ISO/IEC 20000, COBIT</vt:lpstr>
      <vt:lpstr>ISO 9000, ISO/IEC 27000, CMMI</vt:lpstr>
      <vt:lpstr>FitSM, ISO/IEC 20000 and ITIL</vt:lpstr>
      <vt:lpstr>PowerPoint Presentation</vt:lpstr>
      <vt:lpstr>Exam preparation</vt:lpstr>
      <vt:lpstr>Exam preparation</vt:lpstr>
      <vt:lpstr>Exam preparation</vt:lpstr>
      <vt:lpstr>Exam preparation</vt:lpstr>
      <vt:lpstr>Exam preparation</vt:lpstr>
      <vt:lpstr>Exam preparation</vt:lpstr>
      <vt:lpstr>Exam preparation</vt:lpstr>
      <vt:lpstr>Exam preparation</vt:lpstr>
      <vt:lpstr>Exam preparation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Foundation Training</dc:title>
  <dc:creator/>
  <cp:lastModifiedBy>sy.holsinger@egi.eu</cp:lastModifiedBy>
  <cp:revision>1125</cp:revision>
  <cp:lastPrinted>2016-09-26T08:09:16Z</cp:lastPrinted>
  <dcterms:created xsi:type="dcterms:W3CDTF">2012-11-12T11:01:33Z</dcterms:created>
  <dcterms:modified xsi:type="dcterms:W3CDTF">2017-05-18T11:35:48Z</dcterms:modified>
</cp:coreProperties>
</file>