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35"/>
  </p:notesMasterIdLst>
  <p:handoutMasterIdLst>
    <p:handoutMasterId r:id="rId36"/>
  </p:handoutMasterIdLst>
  <p:sldIdLst>
    <p:sldId id="280" r:id="rId4"/>
    <p:sldId id="291" r:id="rId5"/>
    <p:sldId id="329" r:id="rId6"/>
    <p:sldId id="332" r:id="rId7"/>
    <p:sldId id="333" r:id="rId8"/>
    <p:sldId id="331" r:id="rId9"/>
    <p:sldId id="330" r:id="rId10"/>
    <p:sldId id="326" r:id="rId11"/>
    <p:sldId id="325" r:id="rId12"/>
    <p:sldId id="337" r:id="rId13"/>
    <p:sldId id="336" r:id="rId14"/>
    <p:sldId id="311" r:id="rId15"/>
    <p:sldId id="312" r:id="rId16"/>
    <p:sldId id="313" r:id="rId17"/>
    <p:sldId id="314" r:id="rId18"/>
    <p:sldId id="327" r:id="rId19"/>
    <p:sldId id="328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04" r:id="rId31"/>
    <p:sldId id="335" r:id="rId32"/>
    <p:sldId id="306" r:id="rId33"/>
    <p:sldId id="284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</p14:sldIdLst>
        </p14:section>
        <p14:section name="Outline" id="{C4F791CD-6DF6-5944-A62C-E0B733AA566F}">
          <p14:sldIdLst>
            <p14:sldId id="291"/>
          </p14:sldIdLst>
        </p14:section>
        <p14:section name="EGI" id="{5AB0A784-1BFE-9042-9256-5BFCBBE8B60F}">
          <p14:sldIdLst>
            <p14:sldId id="329"/>
            <p14:sldId id="332"/>
            <p14:sldId id="333"/>
            <p14:sldId id="331"/>
            <p14:sldId id="330"/>
            <p14:sldId id="326"/>
            <p14:sldId id="325"/>
            <p14:sldId id="337"/>
            <p14:sldId id="336"/>
          </p14:sldIdLst>
        </p14:section>
        <p14:section name="Service Catalogue" id="{94228ECD-EEF8-1348-9783-F65E9639EABE}">
          <p14:sldIdLst>
            <p14:sldId id="311"/>
            <p14:sldId id="312"/>
            <p14:sldId id="313"/>
            <p14:sldId id="314"/>
          </p14:sldIdLst>
        </p14:section>
        <p14:section name="IMS" id="{7B0CE85C-1636-6746-AA05-915B181354B9}">
          <p14:sldIdLst>
            <p14:sldId id="327"/>
            <p14:sldId id="328"/>
            <p14:sldId id="315"/>
            <p14:sldId id="316"/>
          </p14:sldIdLst>
        </p14:section>
        <p14:section name="EGI-Engage" id="{C23872B5-543F-E84F-ADF0-679EA60AC528}">
          <p14:sldIdLst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Key exploitable results" id="{190E6E2D-E55C-D84B-AF8E-3E0D254F7DD8}">
          <p14:sldIdLst>
            <p14:sldId id="304"/>
            <p14:sldId id="335"/>
            <p14:sldId id="306"/>
          </p14:sldIdLst>
        </p14:section>
        <p14:section name="Summary" id="{2C9C992D-DEB3-8D47-B277-C554A479B1D2}">
          <p14:sldIdLst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1" autoAdjust="0"/>
    <p:restoredTop sz="99850" autoAdjust="0"/>
  </p:normalViewPr>
  <p:slideViewPr>
    <p:cSldViewPr showGuides="1">
      <p:cViewPr>
        <p:scale>
          <a:sx n="120" d="100"/>
          <a:sy n="120" d="100"/>
        </p:scale>
        <p:origin x="-12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EGI-Engage project results</a:t>
            </a:r>
          </a:p>
        </c:rich>
      </c:tx>
      <c:layout>
        <c:manualLayout>
          <c:xMode val="edge"/>
          <c:yMode val="edge"/>
          <c:x val="0.46788737445785"/>
          <c:y val="0.1316145428285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8246719160105"/>
          <c:y val="0.241029819189268"/>
          <c:w val="0.597048775153106"/>
          <c:h val="0.735822032662584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WP2</c:v>
                </c:pt>
                <c:pt idx="1">
                  <c:v>WP3</c:v>
                </c:pt>
                <c:pt idx="2">
                  <c:v>WP4</c:v>
                </c:pt>
                <c:pt idx="3">
                  <c:v>WP5</c:v>
                </c:pt>
                <c:pt idx="4">
                  <c:v>WP6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24.0</c:v>
                </c:pt>
                <c:pt idx="1">
                  <c:v>12.0</c:v>
                </c:pt>
                <c:pt idx="2">
                  <c:v>21.0</c:v>
                </c:pt>
                <c:pt idx="3">
                  <c:v>7.0</c:v>
                </c:pt>
                <c:pt idx="4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image" Target="../media/image56.png"/><Relationship Id="rId2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image" Target="../media/image56.png"/><Relationship Id="rId2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B7181-14D2-0A4C-B59E-7D3BAC123468}" type="doc">
      <dgm:prSet loTypeId="urn:microsoft.com/office/officeart/2008/layout/HexagonCluster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306A5E-321F-EC44-9D88-077344B70D60}">
      <dgm:prSet phldrT="[Text]"/>
      <dgm:spPr/>
      <dgm:t>
        <a:bodyPr/>
        <a:lstStyle/>
        <a:p>
          <a:r>
            <a:rPr lang="en-US" dirty="0" smtClean="0"/>
            <a:t>Social Sciences</a:t>
          </a:r>
          <a:endParaRPr lang="en-US" dirty="0"/>
        </a:p>
      </dgm:t>
    </dgm:pt>
    <dgm:pt modelId="{259A513F-2B2F-7544-BCBF-2BBA6D9D2414}" type="parTrans" cxnId="{C8AE4DC2-19E7-934B-8040-301159CDD96D}">
      <dgm:prSet/>
      <dgm:spPr/>
      <dgm:t>
        <a:bodyPr/>
        <a:lstStyle/>
        <a:p>
          <a:endParaRPr lang="en-US"/>
        </a:p>
      </dgm:t>
    </dgm:pt>
    <dgm:pt modelId="{9F04BB79-C2CD-1C45-89DF-160F0E41A262}" type="sibTrans" cxnId="{C8AE4DC2-19E7-934B-8040-301159CDD96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50378013-10DE-A44F-B57D-C784E626A6C7}">
      <dgm:prSet phldrT="[Text]"/>
      <dgm:spPr/>
      <dgm:t>
        <a:bodyPr/>
        <a:lstStyle/>
        <a:p>
          <a:r>
            <a:rPr lang="en-US" dirty="0" smtClean="0"/>
            <a:t>Medical and Health Sciences</a:t>
          </a:r>
          <a:endParaRPr lang="en-US" dirty="0"/>
        </a:p>
      </dgm:t>
    </dgm:pt>
    <dgm:pt modelId="{903457D0-7EEA-794B-A8DD-86FE67C96FA7}" type="parTrans" cxnId="{81A581E4-EE0C-5C43-9762-233ED16B3EEE}">
      <dgm:prSet/>
      <dgm:spPr/>
      <dgm:t>
        <a:bodyPr/>
        <a:lstStyle/>
        <a:p>
          <a:endParaRPr lang="en-US"/>
        </a:p>
      </dgm:t>
    </dgm:pt>
    <dgm:pt modelId="{3A40C786-38F4-A645-94E7-0D56EFD72AE3}" type="sibTrans" cxnId="{81A581E4-EE0C-5C43-9762-233ED16B3EE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B5BC442C-9B14-9348-8836-057B7C016E88}">
      <dgm:prSet phldrT="[Text]"/>
      <dgm:spPr/>
      <dgm:t>
        <a:bodyPr/>
        <a:lstStyle/>
        <a:p>
          <a:r>
            <a:rPr lang="en-US" dirty="0" smtClean="0"/>
            <a:t>Physical Sciences</a:t>
          </a:r>
          <a:endParaRPr lang="en-US" dirty="0"/>
        </a:p>
      </dgm:t>
    </dgm:pt>
    <dgm:pt modelId="{AC39F017-D3A4-5242-852E-55FAE6497BB7}" type="parTrans" cxnId="{B732490D-A539-D944-BB62-A73D2F9E07E5}">
      <dgm:prSet/>
      <dgm:spPr/>
      <dgm:t>
        <a:bodyPr/>
        <a:lstStyle/>
        <a:p>
          <a:endParaRPr lang="en-US"/>
        </a:p>
      </dgm:t>
    </dgm:pt>
    <dgm:pt modelId="{9F4BE71F-CF0A-734E-8E4F-AA8080CB7A57}" type="sibTrans" cxnId="{B732490D-A539-D944-BB62-A73D2F9E07E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857566F2-B1B0-A643-AC25-5595E98E518A}">
      <dgm:prSet phldrT="[Text]"/>
      <dgm:spPr/>
      <dgm:t>
        <a:bodyPr/>
        <a:lstStyle/>
        <a:p>
          <a:r>
            <a:rPr lang="en-US" dirty="0" smtClean="0"/>
            <a:t>Natural Sciences</a:t>
          </a:r>
          <a:endParaRPr lang="en-US" dirty="0"/>
        </a:p>
      </dgm:t>
    </dgm:pt>
    <dgm:pt modelId="{76E4FECB-6B35-CE40-9B1C-E97E5A1BEF78}" type="parTrans" cxnId="{9FFC3A4E-B70F-DB4F-82B2-30D6DF178E1C}">
      <dgm:prSet/>
      <dgm:spPr/>
      <dgm:t>
        <a:bodyPr/>
        <a:lstStyle/>
        <a:p>
          <a:endParaRPr lang="en-US"/>
        </a:p>
      </dgm:t>
    </dgm:pt>
    <dgm:pt modelId="{8DB6F8A3-AEE7-F34B-8C77-898514F3B3C4}" type="sibTrans" cxnId="{9FFC3A4E-B70F-DB4F-82B2-30D6DF178E1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CED40E2-6192-3E47-AB35-E5EDA7BA1DC0}" type="pres">
      <dgm:prSet presAssocID="{5BEB7181-14D2-0A4C-B59E-7D3BAC123468}" presName="Name0" presStyleCnt="0">
        <dgm:presLayoutVars>
          <dgm:chMax val="21"/>
          <dgm:chPref val="21"/>
        </dgm:presLayoutVars>
      </dgm:prSet>
      <dgm:spPr/>
    </dgm:pt>
    <dgm:pt modelId="{A963A2C2-A84C-F142-8BC6-8A8B8EF1830E}" type="pres">
      <dgm:prSet presAssocID="{6F306A5E-321F-EC44-9D88-077344B70D60}" presName="text1" presStyleCnt="0"/>
      <dgm:spPr/>
    </dgm:pt>
    <dgm:pt modelId="{1A4CDE41-CF44-224A-8CE1-548664290BFA}" type="pres">
      <dgm:prSet presAssocID="{6F306A5E-321F-EC44-9D88-077344B70D6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F06AB9F-E176-6240-A12E-83904598622E}" type="pres">
      <dgm:prSet presAssocID="{6F306A5E-321F-EC44-9D88-077344B70D60}" presName="textaccent1" presStyleCnt="0"/>
      <dgm:spPr/>
    </dgm:pt>
    <dgm:pt modelId="{458AD8AA-9987-B24E-8FEA-39F4818997DF}" type="pres">
      <dgm:prSet presAssocID="{6F306A5E-321F-EC44-9D88-077344B70D60}" presName="accentRepeatNode" presStyleLbl="solidAlignAcc1" presStyleIdx="0" presStyleCnt="8"/>
      <dgm:spPr/>
    </dgm:pt>
    <dgm:pt modelId="{739D6623-ED4A-ED45-9418-C7CACB4D4298}" type="pres">
      <dgm:prSet presAssocID="{9F04BB79-C2CD-1C45-89DF-160F0E41A262}" presName="image1" presStyleCnt="0"/>
      <dgm:spPr/>
    </dgm:pt>
    <dgm:pt modelId="{00CE26A8-BFCD-5945-9139-6EE55C3E20B5}" type="pres">
      <dgm:prSet presAssocID="{9F04BB79-C2CD-1C45-89DF-160F0E41A262}" presName="imageRepeatNode" presStyleLbl="alignAcc1" presStyleIdx="0" presStyleCnt="4"/>
      <dgm:spPr/>
    </dgm:pt>
    <dgm:pt modelId="{22ECE586-9C92-714D-B021-2373D5A0B9B4}" type="pres">
      <dgm:prSet presAssocID="{9F04BB79-C2CD-1C45-89DF-160F0E41A262}" presName="imageaccent1" presStyleCnt="0"/>
      <dgm:spPr/>
    </dgm:pt>
    <dgm:pt modelId="{562C7F4C-3F6D-2643-B58A-56832A184386}" type="pres">
      <dgm:prSet presAssocID="{9F04BB79-C2CD-1C45-89DF-160F0E41A262}" presName="accentRepeatNode" presStyleLbl="solidAlignAcc1" presStyleIdx="1" presStyleCnt="8"/>
      <dgm:spPr/>
    </dgm:pt>
    <dgm:pt modelId="{E1ECDB1E-ACE7-2645-9B75-2C1945D89BF0}" type="pres">
      <dgm:prSet presAssocID="{50378013-10DE-A44F-B57D-C784E626A6C7}" presName="text2" presStyleCnt="0"/>
      <dgm:spPr/>
    </dgm:pt>
    <dgm:pt modelId="{BA26151C-78BD-174F-B747-CBEA46FBA728}" type="pres">
      <dgm:prSet presAssocID="{50378013-10DE-A44F-B57D-C784E626A6C7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B4A37-C08A-2648-ABEC-1624C4FC5A65}" type="pres">
      <dgm:prSet presAssocID="{50378013-10DE-A44F-B57D-C784E626A6C7}" presName="textaccent2" presStyleCnt="0"/>
      <dgm:spPr/>
    </dgm:pt>
    <dgm:pt modelId="{6536F3E1-A161-2546-9837-42206DBA7523}" type="pres">
      <dgm:prSet presAssocID="{50378013-10DE-A44F-B57D-C784E626A6C7}" presName="accentRepeatNode" presStyleLbl="solidAlignAcc1" presStyleIdx="2" presStyleCnt="8"/>
      <dgm:spPr/>
    </dgm:pt>
    <dgm:pt modelId="{E79BC6B2-D737-4042-9065-C3A39F1DCEA9}" type="pres">
      <dgm:prSet presAssocID="{3A40C786-38F4-A645-94E7-0D56EFD72AE3}" presName="image2" presStyleCnt="0"/>
      <dgm:spPr/>
    </dgm:pt>
    <dgm:pt modelId="{32DBF283-975E-B045-A90B-2B40E816D54A}" type="pres">
      <dgm:prSet presAssocID="{3A40C786-38F4-A645-94E7-0D56EFD72AE3}" presName="imageRepeatNode" presStyleLbl="alignAcc1" presStyleIdx="1" presStyleCnt="4"/>
      <dgm:spPr/>
    </dgm:pt>
    <dgm:pt modelId="{61E5696B-81AC-7F43-B536-1659ADF8AA25}" type="pres">
      <dgm:prSet presAssocID="{3A40C786-38F4-A645-94E7-0D56EFD72AE3}" presName="imageaccent2" presStyleCnt="0"/>
      <dgm:spPr/>
    </dgm:pt>
    <dgm:pt modelId="{CC578E24-6D6A-074D-A016-E122BC5FE01E}" type="pres">
      <dgm:prSet presAssocID="{3A40C786-38F4-A645-94E7-0D56EFD72AE3}" presName="accentRepeatNode" presStyleLbl="solidAlignAcc1" presStyleIdx="3" presStyleCnt="8"/>
      <dgm:spPr/>
    </dgm:pt>
    <dgm:pt modelId="{AD2AEFAB-3910-5241-A20E-3434449F9FFD}" type="pres">
      <dgm:prSet presAssocID="{B5BC442C-9B14-9348-8836-057B7C016E88}" presName="text3" presStyleCnt="0"/>
      <dgm:spPr/>
    </dgm:pt>
    <dgm:pt modelId="{8582C70E-0B98-6E43-B300-24A2CB81E82D}" type="pres">
      <dgm:prSet presAssocID="{B5BC442C-9B14-9348-8836-057B7C016E8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B7CE2DA-A16B-1A43-95A1-FDD69FD9FC8A}" type="pres">
      <dgm:prSet presAssocID="{B5BC442C-9B14-9348-8836-057B7C016E88}" presName="textaccent3" presStyleCnt="0"/>
      <dgm:spPr/>
    </dgm:pt>
    <dgm:pt modelId="{9B99521F-9E36-EC47-89F2-CDCF1923D92A}" type="pres">
      <dgm:prSet presAssocID="{B5BC442C-9B14-9348-8836-057B7C016E88}" presName="accentRepeatNode" presStyleLbl="solidAlignAcc1" presStyleIdx="4" presStyleCnt="8"/>
      <dgm:spPr/>
    </dgm:pt>
    <dgm:pt modelId="{739F0162-3BCC-BA42-B267-110C2424E23F}" type="pres">
      <dgm:prSet presAssocID="{9F4BE71F-CF0A-734E-8E4F-AA8080CB7A57}" presName="image3" presStyleCnt="0"/>
      <dgm:spPr/>
    </dgm:pt>
    <dgm:pt modelId="{1EC40021-6BF6-BF49-893A-B94EC7E17562}" type="pres">
      <dgm:prSet presAssocID="{9F4BE71F-CF0A-734E-8E4F-AA8080CB7A57}" presName="imageRepeatNode" presStyleLbl="alignAcc1" presStyleIdx="2" presStyleCnt="4"/>
      <dgm:spPr/>
    </dgm:pt>
    <dgm:pt modelId="{6990CB87-70A9-AE42-A56B-EA57C7137ABD}" type="pres">
      <dgm:prSet presAssocID="{9F4BE71F-CF0A-734E-8E4F-AA8080CB7A57}" presName="imageaccent3" presStyleCnt="0"/>
      <dgm:spPr/>
    </dgm:pt>
    <dgm:pt modelId="{DE72E101-C73F-3741-840D-B5C9C6B7664E}" type="pres">
      <dgm:prSet presAssocID="{9F4BE71F-CF0A-734E-8E4F-AA8080CB7A57}" presName="accentRepeatNode" presStyleLbl="solidAlignAcc1" presStyleIdx="5" presStyleCnt="8"/>
      <dgm:spPr/>
    </dgm:pt>
    <dgm:pt modelId="{23A12BAC-B6E5-024B-9AEF-222BF5AD6B47}" type="pres">
      <dgm:prSet presAssocID="{857566F2-B1B0-A643-AC25-5595E98E518A}" presName="text4" presStyleCnt="0"/>
      <dgm:spPr/>
    </dgm:pt>
    <dgm:pt modelId="{FED54132-B6E0-4D4D-AD61-A76F51D000EC}" type="pres">
      <dgm:prSet presAssocID="{857566F2-B1B0-A643-AC25-5595E98E518A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01ADCA0-6202-1348-B406-9455F69691CE}" type="pres">
      <dgm:prSet presAssocID="{857566F2-B1B0-A643-AC25-5595E98E518A}" presName="textaccent4" presStyleCnt="0"/>
      <dgm:spPr/>
    </dgm:pt>
    <dgm:pt modelId="{87B55B65-29C3-694E-9C47-72EC4556448D}" type="pres">
      <dgm:prSet presAssocID="{857566F2-B1B0-A643-AC25-5595E98E518A}" presName="accentRepeatNode" presStyleLbl="solidAlignAcc1" presStyleIdx="6" presStyleCnt="8"/>
      <dgm:spPr/>
    </dgm:pt>
    <dgm:pt modelId="{AF534174-4C86-4845-A438-73E16474FEC1}" type="pres">
      <dgm:prSet presAssocID="{8DB6F8A3-AEE7-F34B-8C77-898514F3B3C4}" presName="image4" presStyleCnt="0"/>
      <dgm:spPr/>
    </dgm:pt>
    <dgm:pt modelId="{7EB38355-9EA0-DF44-8ED4-19540121041F}" type="pres">
      <dgm:prSet presAssocID="{8DB6F8A3-AEE7-F34B-8C77-898514F3B3C4}" presName="imageRepeatNode" presStyleLbl="alignAcc1" presStyleIdx="3" presStyleCnt="4"/>
      <dgm:spPr/>
    </dgm:pt>
    <dgm:pt modelId="{724AADDC-6F3C-DA40-8FDD-C66604661885}" type="pres">
      <dgm:prSet presAssocID="{8DB6F8A3-AEE7-F34B-8C77-898514F3B3C4}" presName="imageaccent4" presStyleCnt="0"/>
      <dgm:spPr/>
    </dgm:pt>
    <dgm:pt modelId="{18C03775-EC86-2D47-82DB-0A92DDEEB737}" type="pres">
      <dgm:prSet presAssocID="{8DB6F8A3-AEE7-F34B-8C77-898514F3B3C4}" presName="accentRepeatNode" presStyleLbl="solidAlignAcc1" presStyleIdx="7" presStyleCnt="8"/>
      <dgm:spPr/>
    </dgm:pt>
  </dgm:ptLst>
  <dgm:cxnLst>
    <dgm:cxn modelId="{B732490D-A539-D944-BB62-A73D2F9E07E5}" srcId="{5BEB7181-14D2-0A4C-B59E-7D3BAC123468}" destId="{B5BC442C-9B14-9348-8836-057B7C016E88}" srcOrd="2" destOrd="0" parTransId="{AC39F017-D3A4-5242-852E-55FAE6497BB7}" sibTransId="{9F4BE71F-CF0A-734E-8E4F-AA8080CB7A57}"/>
    <dgm:cxn modelId="{C8AE4DC2-19E7-934B-8040-301159CDD96D}" srcId="{5BEB7181-14D2-0A4C-B59E-7D3BAC123468}" destId="{6F306A5E-321F-EC44-9D88-077344B70D60}" srcOrd="0" destOrd="0" parTransId="{259A513F-2B2F-7544-BCBF-2BBA6D9D2414}" sibTransId="{9F04BB79-C2CD-1C45-89DF-160F0E41A262}"/>
    <dgm:cxn modelId="{98DEB11C-417B-494A-B8B7-52997AC00DA8}" type="presOf" srcId="{5BEB7181-14D2-0A4C-B59E-7D3BAC123468}" destId="{CCED40E2-6192-3E47-AB35-E5EDA7BA1DC0}" srcOrd="0" destOrd="0" presId="urn:microsoft.com/office/officeart/2008/layout/HexagonCluster"/>
    <dgm:cxn modelId="{F57E3C25-48E6-B44C-8468-0D9CBEEF8EDB}" type="presOf" srcId="{6F306A5E-321F-EC44-9D88-077344B70D60}" destId="{1A4CDE41-CF44-224A-8CE1-548664290BFA}" srcOrd="0" destOrd="0" presId="urn:microsoft.com/office/officeart/2008/layout/HexagonCluster"/>
    <dgm:cxn modelId="{C3164987-DBE2-BD44-83A8-7161BCE9D0D7}" type="presOf" srcId="{8DB6F8A3-AEE7-F34B-8C77-898514F3B3C4}" destId="{7EB38355-9EA0-DF44-8ED4-19540121041F}" srcOrd="0" destOrd="0" presId="urn:microsoft.com/office/officeart/2008/layout/HexagonCluster"/>
    <dgm:cxn modelId="{58CF7D47-70ED-4548-A0C7-731327C20DEA}" type="presOf" srcId="{9F4BE71F-CF0A-734E-8E4F-AA8080CB7A57}" destId="{1EC40021-6BF6-BF49-893A-B94EC7E17562}" srcOrd="0" destOrd="0" presId="urn:microsoft.com/office/officeart/2008/layout/HexagonCluster"/>
    <dgm:cxn modelId="{8216C0D4-41FB-CB4C-8681-352F7729FB12}" type="presOf" srcId="{857566F2-B1B0-A643-AC25-5595E98E518A}" destId="{FED54132-B6E0-4D4D-AD61-A76F51D000EC}" srcOrd="0" destOrd="0" presId="urn:microsoft.com/office/officeart/2008/layout/HexagonCluster"/>
    <dgm:cxn modelId="{81A581E4-EE0C-5C43-9762-233ED16B3EEE}" srcId="{5BEB7181-14D2-0A4C-B59E-7D3BAC123468}" destId="{50378013-10DE-A44F-B57D-C784E626A6C7}" srcOrd="1" destOrd="0" parTransId="{903457D0-7EEA-794B-A8DD-86FE67C96FA7}" sibTransId="{3A40C786-38F4-A645-94E7-0D56EFD72AE3}"/>
    <dgm:cxn modelId="{E362D16D-51B1-E245-BAC4-825BCFDB30C0}" type="presOf" srcId="{3A40C786-38F4-A645-94E7-0D56EFD72AE3}" destId="{32DBF283-975E-B045-A90B-2B40E816D54A}" srcOrd="0" destOrd="0" presId="urn:microsoft.com/office/officeart/2008/layout/HexagonCluster"/>
    <dgm:cxn modelId="{7D3C07CA-1F01-F749-B7BA-305319E672D7}" type="presOf" srcId="{9F04BB79-C2CD-1C45-89DF-160F0E41A262}" destId="{00CE26A8-BFCD-5945-9139-6EE55C3E20B5}" srcOrd="0" destOrd="0" presId="urn:microsoft.com/office/officeart/2008/layout/HexagonCluster"/>
    <dgm:cxn modelId="{9FFC3A4E-B70F-DB4F-82B2-30D6DF178E1C}" srcId="{5BEB7181-14D2-0A4C-B59E-7D3BAC123468}" destId="{857566F2-B1B0-A643-AC25-5595E98E518A}" srcOrd="3" destOrd="0" parTransId="{76E4FECB-6B35-CE40-9B1C-E97E5A1BEF78}" sibTransId="{8DB6F8A3-AEE7-F34B-8C77-898514F3B3C4}"/>
    <dgm:cxn modelId="{7A1A44CB-517A-7442-8948-7A09780CCB39}" type="presOf" srcId="{B5BC442C-9B14-9348-8836-057B7C016E88}" destId="{8582C70E-0B98-6E43-B300-24A2CB81E82D}" srcOrd="0" destOrd="0" presId="urn:microsoft.com/office/officeart/2008/layout/HexagonCluster"/>
    <dgm:cxn modelId="{4BB28DC6-F25F-F54B-8485-F0D335795B76}" type="presOf" srcId="{50378013-10DE-A44F-B57D-C784E626A6C7}" destId="{BA26151C-78BD-174F-B747-CBEA46FBA728}" srcOrd="0" destOrd="0" presId="urn:microsoft.com/office/officeart/2008/layout/HexagonCluster"/>
    <dgm:cxn modelId="{D8AB486A-B288-0B4A-8AB2-7EC2CF780F9A}" type="presParOf" srcId="{CCED40E2-6192-3E47-AB35-E5EDA7BA1DC0}" destId="{A963A2C2-A84C-F142-8BC6-8A8B8EF1830E}" srcOrd="0" destOrd="0" presId="urn:microsoft.com/office/officeart/2008/layout/HexagonCluster"/>
    <dgm:cxn modelId="{504090CC-BA94-C047-9C28-98AA52810D87}" type="presParOf" srcId="{A963A2C2-A84C-F142-8BC6-8A8B8EF1830E}" destId="{1A4CDE41-CF44-224A-8CE1-548664290BFA}" srcOrd="0" destOrd="0" presId="urn:microsoft.com/office/officeart/2008/layout/HexagonCluster"/>
    <dgm:cxn modelId="{5FCCC5DA-AE93-B245-9E5A-325F90B3CFD2}" type="presParOf" srcId="{CCED40E2-6192-3E47-AB35-E5EDA7BA1DC0}" destId="{AF06AB9F-E176-6240-A12E-83904598622E}" srcOrd="1" destOrd="0" presId="urn:microsoft.com/office/officeart/2008/layout/HexagonCluster"/>
    <dgm:cxn modelId="{20E0A60F-06BE-A440-9986-8F6FE5D1FF6C}" type="presParOf" srcId="{AF06AB9F-E176-6240-A12E-83904598622E}" destId="{458AD8AA-9987-B24E-8FEA-39F4818997DF}" srcOrd="0" destOrd="0" presId="urn:microsoft.com/office/officeart/2008/layout/HexagonCluster"/>
    <dgm:cxn modelId="{21636E9B-8093-E045-810C-8E6D06D095B3}" type="presParOf" srcId="{CCED40E2-6192-3E47-AB35-E5EDA7BA1DC0}" destId="{739D6623-ED4A-ED45-9418-C7CACB4D4298}" srcOrd="2" destOrd="0" presId="urn:microsoft.com/office/officeart/2008/layout/HexagonCluster"/>
    <dgm:cxn modelId="{6A24A0F7-E9BA-6940-B73F-C0748C646D1A}" type="presParOf" srcId="{739D6623-ED4A-ED45-9418-C7CACB4D4298}" destId="{00CE26A8-BFCD-5945-9139-6EE55C3E20B5}" srcOrd="0" destOrd="0" presId="urn:microsoft.com/office/officeart/2008/layout/HexagonCluster"/>
    <dgm:cxn modelId="{D79FF941-6D7B-1943-8475-03D836F2B289}" type="presParOf" srcId="{CCED40E2-6192-3E47-AB35-E5EDA7BA1DC0}" destId="{22ECE586-9C92-714D-B021-2373D5A0B9B4}" srcOrd="3" destOrd="0" presId="urn:microsoft.com/office/officeart/2008/layout/HexagonCluster"/>
    <dgm:cxn modelId="{FFA49E55-3EA2-7C42-A9A3-498630E8B4C5}" type="presParOf" srcId="{22ECE586-9C92-714D-B021-2373D5A0B9B4}" destId="{562C7F4C-3F6D-2643-B58A-56832A184386}" srcOrd="0" destOrd="0" presId="urn:microsoft.com/office/officeart/2008/layout/HexagonCluster"/>
    <dgm:cxn modelId="{2C30C0D4-DF6D-BD40-BDEB-60F6CCE7863B}" type="presParOf" srcId="{CCED40E2-6192-3E47-AB35-E5EDA7BA1DC0}" destId="{E1ECDB1E-ACE7-2645-9B75-2C1945D89BF0}" srcOrd="4" destOrd="0" presId="urn:microsoft.com/office/officeart/2008/layout/HexagonCluster"/>
    <dgm:cxn modelId="{4B7AD576-36DD-9743-BB95-18881211B629}" type="presParOf" srcId="{E1ECDB1E-ACE7-2645-9B75-2C1945D89BF0}" destId="{BA26151C-78BD-174F-B747-CBEA46FBA728}" srcOrd="0" destOrd="0" presId="urn:microsoft.com/office/officeart/2008/layout/HexagonCluster"/>
    <dgm:cxn modelId="{FC6E7BD5-156B-BC4D-B395-D8D9279A37A8}" type="presParOf" srcId="{CCED40E2-6192-3E47-AB35-E5EDA7BA1DC0}" destId="{CA8B4A37-C08A-2648-ABEC-1624C4FC5A65}" srcOrd="5" destOrd="0" presId="urn:microsoft.com/office/officeart/2008/layout/HexagonCluster"/>
    <dgm:cxn modelId="{5AD076C1-47FE-2E40-8D31-075A3E659DA2}" type="presParOf" srcId="{CA8B4A37-C08A-2648-ABEC-1624C4FC5A65}" destId="{6536F3E1-A161-2546-9837-42206DBA7523}" srcOrd="0" destOrd="0" presId="urn:microsoft.com/office/officeart/2008/layout/HexagonCluster"/>
    <dgm:cxn modelId="{42E5EC36-116F-FA4E-9695-109C5AC8055E}" type="presParOf" srcId="{CCED40E2-6192-3E47-AB35-E5EDA7BA1DC0}" destId="{E79BC6B2-D737-4042-9065-C3A39F1DCEA9}" srcOrd="6" destOrd="0" presId="urn:microsoft.com/office/officeart/2008/layout/HexagonCluster"/>
    <dgm:cxn modelId="{AB8F20E4-D0BA-6847-BE2D-6E25DDC0B9C3}" type="presParOf" srcId="{E79BC6B2-D737-4042-9065-C3A39F1DCEA9}" destId="{32DBF283-975E-B045-A90B-2B40E816D54A}" srcOrd="0" destOrd="0" presId="urn:microsoft.com/office/officeart/2008/layout/HexagonCluster"/>
    <dgm:cxn modelId="{2CFC73C5-15D1-2049-8754-5D27129C0699}" type="presParOf" srcId="{CCED40E2-6192-3E47-AB35-E5EDA7BA1DC0}" destId="{61E5696B-81AC-7F43-B536-1659ADF8AA25}" srcOrd="7" destOrd="0" presId="urn:microsoft.com/office/officeart/2008/layout/HexagonCluster"/>
    <dgm:cxn modelId="{CCA3EE1C-188D-4844-9E9D-4DCFE83F8D9C}" type="presParOf" srcId="{61E5696B-81AC-7F43-B536-1659ADF8AA25}" destId="{CC578E24-6D6A-074D-A016-E122BC5FE01E}" srcOrd="0" destOrd="0" presId="urn:microsoft.com/office/officeart/2008/layout/HexagonCluster"/>
    <dgm:cxn modelId="{C14E307D-B0EF-334A-B8D3-92ECE04BD7DF}" type="presParOf" srcId="{CCED40E2-6192-3E47-AB35-E5EDA7BA1DC0}" destId="{AD2AEFAB-3910-5241-A20E-3434449F9FFD}" srcOrd="8" destOrd="0" presId="urn:microsoft.com/office/officeart/2008/layout/HexagonCluster"/>
    <dgm:cxn modelId="{FFC98162-70B2-B740-BAE8-B2B7A7FD96FA}" type="presParOf" srcId="{AD2AEFAB-3910-5241-A20E-3434449F9FFD}" destId="{8582C70E-0B98-6E43-B300-24A2CB81E82D}" srcOrd="0" destOrd="0" presId="urn:microsoft.com/office/officeart/2008/layout/HexagonCluster"/>
    <dgm:cxn modelId="{7043CF16-0047-2840-8071-89FC9339CAB9}" type="presParOf" srcId="{CCED40E2-6192-3E47-AB35-E5EDA7BA1DC0}" destId="{0B7CE2DA-A16B-1A43-95A1-FDD69FD9FC8A}" srcOrd="9" destOrd="0" presId="urn:microsoft.com/office/officeart/2008/layout/HexagonCluster"/>
    <dgm:cxn modelId="{3ECF4762-96B9-F244-B624-817F4B183517}" type="presParOf" srcId="{0B7CE2DA-A16B-1A43-95A1-FDD69FD9FC8A}" destId="{9B99521F-9E36-EC47-89F2-CDCF1923D92A}" srcOrd="0" destOrd="0" presId="urn:microsoft.com/office/officeart/2008/layout/HexagonCluster"/>
    <dgm:cxn modelId="{C57A611B-192A-3C4B-B1D4-EF6066541D90}" type="presParOf" srcId="{CCED40E2-6192-3E47-AB35-E5EDA7BA1DC0}" destId="{739F0162-3BCC-BA42-B267-110C2424E23F}" srcOrd="10" destOrd="0" presId="urn:microsoft.com/office/officeart/2008/layout/HexagonCluster"/>
    <dgm:cxn modelId="{EE7B2E34-44A9-4F44-B7AE-1C00AE6829CE}" type="presParOf" srcId="{739F0162-3BCC-BA42-B267-110C2424E23F}" destId="{1EC40021-6BF6-BF49-893A-B94EC7E17562}" srcOrd="0" destOrd="0" presId="urn:microsoft.com/office/officeart/2008/layout/HexagonCluster"/>
    <dgm:cxn modelId="{8FDE706D-FF8C-6F4E-9C55-08FEF6A1B810}" type="presParOf" srcId="{CCED40E2-6192-3E47-AB35-E5EDA7BA1DC0}" destId="{6990CB87-70A9-AE42-A56B-EA57C7137ABD}" srcOrd="11" destOrd="0" presId="urn:microsoft.com/office/officeart/2008/layout/HexagonCluster"/>
    <dgm:cxn modelId="{9CC49328-EB8B-574E-9FA1-AFEDF80F1659}" type="presParOf" srcId="{6990CB87-70A9-AE42-A56B-EA57C7137ABD}" destId="{DE72E101-C73F-3741-840D-B5C9C6B7664E}" srcOrd="0" destOrd="0" presId="urn:microsoft.com/office/officeart/2008/layout/HexagonCluster"/>
    <dgm:cxn modelId="{1CB3092E-D88C-8C49-94AD-A7404BCDF651}" type="presParOf" srcId="{CCED40E2-6192-3E47-AB35-E5EDA7BA1DC0}" destId="{23A12BAC-B6E5-024B-9AEF-222BF5AD6B47}" srcOrd="12" destOrd="0" presId="urn:microsoft.com/office/officeart/2008/layout/HexagonCluster"/>
    <dgm:cxn modelId="{552FB01E-EFEE-3549-9A4A-8C7D675BA10A}" type="presParOf" srcId="{23A12BAC-B6E5-024B-9AEF-222BF5AD6B47}" destId="{FED54132-B6E0-4D4D-AD61-A76F51D000EC}" srcOrd="0" destOrd="0" presId="urn:microsoft.com/office/officeart/2008/layout/HexagonCluster"/>
    <dgm:cxn modelId="{AB3B7EEF-EEDD-CF4B-BD71-37063C19325C}" type="presParOf" srcId="{CCED40E2-6192-3E47-AB35-E5EDA7BA1DC0}" destId="{D01ADCA0-6202-1348-B406-9455F69691CE}" srcOrd="13" destOrd="0" presId="urn:microsoft.com/office/officeart/2008/layout/HexagonCluster"/>
    <dgm:cxn modelId="{F50C21D0-E494-AB49-9008-3C3EA1C69868}" type="presParOf" srcId="{D01ADCA0-6202-1348-B406-9455F69691CE}" destId="{87B55B65-29C3-694E-9C47-72EC4556448D}" srcOrd="0" destOrd="0" presId="urn:microsoft.com/office/officeart/2008/layout/HexagonCluster"/>
    <dgm:cxn modelId="{83787DC1-EA06-4941-A949-7E6E28630FD8}" type="presParOf" srcId="{CCED40E2-6192-3E47-AB35-E5EDA7BA1DC0}" destId="{AF534174-4C86-4845-A438-73E16474FEC1}" srcOrd="14" destOrd="0" presId="urn:microsoft.com/office/officeart/2008/layout/HexagonCluster"/>
    <dgm:cxn modelId="{40047C2D-FFA5-8A45-84A7-493D4068C2C9}" type="presParOf" srcId="{AF534174-4C86-4845-A438-73E16474FEC1}" destId="{7EB38355-9EA0-DF44-8ED4-19540121041F}" srcOrd="0" destOrd="0" presId="urn:microsoft.com/office/officeart/2008/layout/HexagonCluster"/>
    <dgm:cxn modelId="{24B1FBF7-831B-F54F-B245-987C7C621EC7}" type="presParOf" srcId="{CCED40E2-6192-3E47-AB35-E5EDA7BA1DC0}" destId="{724AADDC-6F3C-DA40-8FDD-C66604661885}" srcOrd="15" destOrd="0" presId="urn:microsoft.com/office/officeart/2008/layout/HexagonCluster"/>
    <dgm:cxn modelId="{4A1F84F9-EC12-F64C-A1ED-B261BC9B6764}" type="presParOf" srcId="{724AADDC-6F3C-DA40-8FDD-C66604661885}" destId="{18C03775-EC86-2D47-82DB-0A92DDEEB73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E63872-4E68-2247-B98D-9EA0568215C9}" type="doc">
      <dgm:prSet loTypeId="urn:microsoft.com/office/officeart/2005/8/layout/hProcess9" loCatId="" qsTypeId="urn:microsoft.com/office/officeart/2005/8/quickstyle/simple5" qsCatId="simple" csTypeId="urn:microsoft.com/office/officeart/2005/8/colors/colorful4" csCatId="colorful" phldr="1"/>
      <dgm:spPr/>
    </dgm:pt>
    <dgm:pt modelId="{EF6ADA76-E755-FF4E-AD47-64A46037C8EC}">
      <dgm:prSet phldrT="[Text]"/>
      <dgm:spPr/>
      <dgm:t>
        <a:bodyPr/>
        <a:lstStyle/>
        <a:p>
          <a:r>
            <a:rPr lang="en-US" dirty="0" smtClean="0"/>
            <a:t>Training on dissemination and exploitation</a:t>
          </a:r>
          <a:endParaRPr lang="en-US" dirty="0"/>
        </a:p>
      </dgm:t>
    </dgm:pt>
    <dgm:pt modelId="{390BB61F-DE74-4642-8FE9-FB490BEAEE98}" type="parTrans" cxnId="{66F0D943-5A5A-B34A-8E63-99D1DC3E8123}">
      <dgm:prSet/>
      <dgm:spPr/>
      <dgm:t>
        <a:bodyPr/>
        <a:lstStyle/>
        <a:p>
          <a:endParaRPr lang="en-US"/>
        </a:p>
      </dgm:t>
    </dgm:pt>
    <dgm:pt modelId="{4EE9235C-0456-994D-812A-31C07E448019}" type="sibTrans" cxnId="{66F0D943-5A5A-B34A-8E63-99D1DC3E8123}">
      <dgm:prSet/>
      <dgm:spPr/>
      <dgm:t>
        <a:bodyPr/>
        <a:lstStyle/>
        <a:p>
          <a:endParaRPr lang="en-US"/>
        </a:p>
      </dgm:t>
    </dgm:pt>
    <dgm:pt modelId="{B31B6609-6963-F542-96CE-310B79B97EA3}">
      <dgm:prSet phldrT="[Text]"/>
      <dgm:spPr/>
      <dgm:t>
        <a:bodyPr/>
        <a:lstStyle/>
        <a:p>
          <a:r>
            <a:rPr lang="en-US" dirty="0" smtClean="0"/>
            <a:t>Regular interviews with WP personnel</a:t>
          </a:r>
          <a:endParaRPr lang="en-US" dirty="0"/>
        </a:p>
      </dgm:t>
    </dgm:pt>
    <dgm:pt modelId="{02D33AC8-3616-5D4D-AB82-3E86A63667F9}" type="parTrans" cxnId="{3B4FB933-39CC-0A46-838F-B5DAF27AC1A9}">
      <dgm:prSet/>
      <dgm:spPr/>
      <dgm:t>
        <a:bodyPr/>
        <a:lstStyle/>
        <a:p>
          <a:endParaRPr lang="en-US"/>
        </a:p>
      </dgm:t>
    </dgm:pt>
    <dgm:pt modelId="{0CE75E9F-AB6B-FB4D-B701-4D4622B66FC6}" type="sibTrans" cxnId="{3B4FB933-39CC-0A46-838F-B5DAF27AC1A9}">
      <dgm:prSet/>
      <dgm:spPr/>
      <dgm:t>
        <a:bodyPr/>
        <a:lstStyle/>
        <a:p>
          <a:endParaRPr lang="en-US"/>
        </a:p>
      </dgm:t>
    </dgm:pt>
    <dgm:pt modelId="{A047B799-1998-3047-BA83-5CE4D5885574}">
      <dgm:prSet phldrT="[Text]"/>
      <dgm:spPr/>
      <dgm:t>
        <a:bodyPr/>
        <a:lstStyle/>
        <a:p>
          <a:r>
            <a:rPr lang="en-US" dirty="0" smtClean="0"/>
            <a:t>Definition of dissemination and exploitation plans</a:t>
          </a:r>
          <a:endParaRPr lang="en-US" dirty="0"/>
        </a:p>
      </dgm:t>
    </dgm:pt>
    <dgm:pt modelId="{856DC7F4-9A25-AB45-A4E9-CCFE5E11AB79}" type="parTrans" cxnId="{F0024E74-FDBF-8E48-BAE2-ED7B228697AF}">
      <dgm:prSet/>
      <dgm:spPr/>
      <dgm:t>
        <a:bodyPr/>
        <a:lstStyle/>
        <a:p>
          <a:endParaRPr lang="en-US"/>
        </a:p>
      </dgm:t>
    </dgm:pt>
    <dgm:pt modelId="{0FE231F2-3637-7E47-86E1-FD1A53052B59}" type="sibTrans" cxnId="{F0024E74-FDBF-8E48-BAE2-ED7B228697AF}">
      <dgm:prSet/>
      <dgm:spPr/>
      <dgm:t>
        <a:bodyPr/>
        <a:lstStyle/>
        <a:p>
          <a:endParaRPr lang="en-US"/>
        </a:p>
      </dgm:t>
    </dgm:pt>
    <dgm:pt modelId="{48E37D4B-1099-B247-A15F-469FDC730478}">
      <dgm:prSet phldrT="[Text]"/>
      <dgm:spPr/>
      <dgm:t>
        <a:bodyPr/>
        <a:lstStyle/>
        <a:p>
          <a:r>
            <a:rPr lang="en-US" dirty="0" smtClean="0"/>
            <a:t>Selection of Key exploitable results</a:t>
          </a:r>
          <a:endParaRPr lang="en-US" dirty="0"/>
        </a:p>
      </dgm:t>
    </dgm:pt>
    <dgm:pt modelId="{21981B9E-E761-9144-AD73-E5E64071AC4F}" type="parTrans" cxnId="{203AA490-7ED5-F34C-A991-C6DEC84FB275}">
      <dgm:prSet/>
      <dgm:spPr/>
      <dgm:t>
        <a:bodyPr/>
        <a:lstStyle/>
        <a:p>
          <a:endParaRPr lang="en-US"/>
        </a:p>
      </dgm:t>
    </dgm:pt>
    <dgm:pt modelId="{DCE3C2B2-7C22-BE4F-B087-791FA3BA5CA0}" type="sibTrans" cxnId="{203AA490-7ED5-F34C-A991-C6DEC84FB275}">
      <dgm:prSet/>
      <dgm:spPr/>
      <dgm:t>
        <a:bodyPr/>
        <a:lstStyle/>
        <a:p>
          <a:endParaRPr lang="en-US"/>
        </a:p>
      </dgm:t>
    </dgm:pt>
    <dgm:pt modelId="{4E208D12-CFC7-414F-8ADA-79D353BACB70}" type="pres">
      <dgm:prSet presAssocID="{36E63872-4E68-2247-B98D-9EA0568215C9}" presName="CompostProcess" presStyleCnt="0">
        <dgm:presLayoutVars>
          <dgm:dir/>
          <dgm:resizeHandles val="exact"/>
        </dgm:presLayoutVars>
      </dgm:prSet>
      <dgm:spPr/>
    </dgm:pt>
    <dgm:pt modelId="{18FFD7E5-E628-3348-A6F5-609F83A4744B}" type="pres">
      <dgm:prSet presAssocID="{36E63872-4E68-2247-B98D-9EA0568215C9}" presName="arrow" presStyleLbl="bgShp" presStyleIdx="0" presStyleCnt="1"/>
      <dgm:spPr/>
    </dgm:pt>
    <dgm:pt modelId="{E4C5FF77-56B4-2C4B-B4B0-F3DD62ADCD5A}" type="pres">
      <dgm:prSet presAssocID="{36E63872-4E68-2247-B98D-9EA0568215C9}" presName="linearProcess" presStyleCnt="0"/>
      <dgm:spPr/>
    </dgm:pt>
    <dgm:pt modelId="{2E2DFF4D-BA62-6A4C-841A-E6F30E2F9AA5}" type="pres">
      <dgm:prSet presAssocID="{EF6ADA76-E755-FF4E-AD47-64A46037C8EC}" presName="textNode" presStyleLbl="node1" presStyleIdx="0" presStyleCnt="4">
        <dgm:presLayoutVars>
          <dgm:bulletEnabled val="1"/>
        </dgm:presLayoutVars>
      </dgm:prSet>
      <dgm:spPr/>
    </dgm:pt>
    <dgm:pt modelId="{DAD593E1-5B78-554B-A344-D0FFC30AA15B}" type="pres">
      <dgm:prSet presAssocID="{4EE9235C-0456-994D-812A-31C07E448019}" presName="sibTrans" presStyleCnt="0"/>
      <dgm:spPr/>
    </dgm:pt>
    <dgm:pt modelId="{F24B9BE1-6CB0-104D-AD99-4B5F8624294F}" type="pres">
      <dgm:prSet presAssocID="{B31B6609-6963-F542-96CE-310B79B97EA3}" presName="textNode" presStyleLbl="node1" presStyleIdx="1" presStyleCnt="4">
        <dgm:presLayoutVars>
          <dgm:bulletEnabled val="1"/>
        </dgm:presLayoutVars>
      </dgm:prSet>
      <dgm:spPr/>
    </dgm:pt>
    <dgm:pt modelId="{0AE6B27D-6777-5D4B-8E51-F4E1108F09FD}" type="pres">
      <dgm:prSet presAssocID="{0CE75E9F-AB6B-FB4D-B701-4D4622B66FC6}" presName="sibTrans" presStyleCnt="0"/>
      <dgm:spPr/>
    </dgm:pt>
    <dgm:pt modelId="{1DFFE617-D105-6240-B7EF-0AEADA671150}" type="pres">
      <dgm:prSet presAssocID="{A047B799-1998-3047-BA83-5CE4D5885574}" presName="textNode" presStyleLbl="node1" presStyleIdx="2" presStyleCnt="4">
        <dgm:presLayoutVars>
          <dgm:bulletEnabled val="1"/>
        </dgm:presLayoutVars>
      </dgm:prSet>
      <dgm:spPr/>
    </dgm:pt>
    <dgm:pt modelId="{99BB88E8-2949-E241-A180-C358F2EB0529}" type="pres">
      <dgm:prSet presAssocID="{0FE231F2-3637-7E47-86E1-FD1A53052B59}" presName="sibTrans" presStyleCnt="0"/>
      <dgm:spPr/>
    </dgm:pt>
    <dgm:pt modelId="{639BCA8F-115F-F645-B75B-E8E055794743}" type="pres">
      <dgm:prSet presAssocID="{48E37D4B-1099-B247-A15F-469FDC73047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6F0D943-5A5A-B34A-8E63-99D1DC3E8123}" srcId="{36E63872-4E68-2247-B98D-9EA0568215C9}" destId="{EF6ADA76-E755-FF4E-AD47-64A46037C8EC}" srcOrd="0" destOrd="0" parTransId="{390BB61F-DE74-4642-8FE9-FB490BEAEE98}" sibTransId="{4EE9235C-0456-994D-812A-31C07E448019}"/>
    <dgm:cxn modelId="{CD3BB05F-F2B9-AE42-B945-55238B598304}" type="presOf" srcId="{48E37D4B-1099-B247-A15F-469FDC730478}" destId="{639BCA8F-115F-F645-B75B-E8E055794743}" srcOrd="0" destOrd="0" presId="urn:microsoft.com/office/officeart/2005/8/layout/hProcess9"/>
    <dgm:cxn modelId="{67DC5855-0482-0444-A08F-6E6E9F73F715}" type="presOf" srcId="{A047B799-1998-3047-BA83-5CE4D5885574}" destId="{1DFFE617-D105-6240-B7EF-0AEADA671150}" srcOrd="0" destOrd="0" presId="urn:microsoft.com/office/officeart/2005/8/layout/hProcess9"/>
    <dgm:cxn modelId="{C45565F9-F647-2647-ABF0-F58B4707F8AA}" type="presOf" srcId="{EF6ADA76-E755-FF4E-AD47-64A46037C8EC}" destId="{2E2DFF4D-BA62-6A4C-841A-E6F30E2F9AA5}" srcOrd="0" destOrd="0" presId="urn:microsoft.com/office/officeart/2005/8/layout/hProcess9"/>
    <dgm:cxn modelId="{E0BFC272-4D92-9544-805E-329539AC42C5}" type="presOf" srcId="{36E63872-4E68-2247-B98D-9EA0568215C9}" destId="{4E208D12-CFC7-414F-8ADA-79D353BACB70}" srcOrd="0" destOrd="0" presId="urn:microsoft.com/office/officeart/2005/8/layout/hProcess9"/>
    <dgm:cxn modelId="{3B4FB933-39CC-0A46-838F-B5DAF27AC1A9}" srcId="{36E63872-4E68-2247-B98D-9EA0568215C9}" destId="{B31B6609-6963-F542-96CE-310B79B97EA3}" srcOrd="1" destOrd="0" parTransId="{02D33AC8-3616-5D4D-AB82-3E86A63667F9}" sibTransId="{0CE75E9F-AB6B-FB4D-B701-4D4622B66FC6}"/>
    <dgm:cxn modelId="{203AA490-7ED5-F34C-A991-C6DEC84FB275}" srcId="{36E63872-4E68-2247-B98D-9EA0568215C9}" destId="{48E37D4B-1099-B247-A15F-469FDC730478}" srcOrd="3" destOrd="0" parTransId="{21981B9E-E761-9144-AD73-E5E64071AC4F}" sibTransId="{DCE3C2B2-7C22-BE4F-B087-791FA3BA5CA0}"/>
    <dgm:cxn modelId="{F0024E74-FDBF-8E48-BAE2-ED7B228697AF}" srcId="{36E63872-4E68-2247-B98D-9EA0568215C9}" destId="{A047B799-1998-3047-BA83-5CE4D5885574}" srcOrd="2" destOrd="0" parTransId="{856DC7F4-9A25-AB45-A4E9-CCFE5E11AB79}" sibTransId="{0FE231F2-3637-7E47-86E1-FD1A53052B59}"/>
    <dgm:cxn modelId="{D4C83150-10D9-7042-8573-E97EF0B0DF6B}" type="presOf" srcId="{B31B6609-6963-F542-96CE-310B79B97EA3}" destId="{F24B9BE1-6CB0-104D-AD99-4B5F8624294F}" srcOrd="0" destOrd="0" presId="urn:microsoft.com/office/officeart/2005/8/layout/hProcess9"/>
    <dgm:cxn modelId="{388D67FF-3496-7247-A005-28A547E79EC7}" type="presParOf" srcId="{4E208D12-CFC7-414F-8ADA-79D353BACB70}" destId="{18FFD7E5-E628-3348-A6F5-609F83A4744B}" srcOrd="0" destOrd="0" presId="urn:microsoft.com/office/officeart/2005/8/layout/hProcess9"/>
    <dgm:cxn modelId="{F560A354-FB4F-6149-A092-EBA3C873B79A}" type="presParOf" srcId="{4E208D12-CFC7-414F-8ADA-79D353BACB70}" destId="{E4C5FF77-56B4-2C4B-B4B0-F3DD62ADCD5A}" srcOrd="1" destOrd="0" presId="urn:microsoft.com/office/officeart/2005/8/layout/hProcess9"/>
    <dgm:cxn modelId="{990F089A-E8C7-1547-A463-3CDF76266B3E}" type="presParOf" srcId="{E4C5FF77-56B4-2C4B-B4B0-F3DD62ADCD5A}" destId="{2E2DFF4D-BA62-6A4C-841A-E6F30E2F9AA5}" srcOrd="0" destOrd="0" presId="urn:microsoft.com/office/officeart/2005/8/layout/hProcess9"/>
    <dgm:cxn modelId="{72471478-D0D9-A045-BD37-43E8F4B4AF58}" type="presParOf" srcId="{E4C5FF77-56B4-2C4B-B4B0-F3DD62ADCD5A}" destId="{DAD593E1-5B78-554B-A344-D0FFC30AA15B}" srcOrd="1" destOrd="0" presId="urn:microsoft.com/office/officeart/2005/8/layout/hProcess9"/>
    <dgm:cxn modelId="{6A8A9407-0B53-9640-AF82-E0AFB586F9A0}" type="presParOf" srcId="{E4C5FF77-56B4-2C4B-B4B0-F3DD62ADCD5A}" destId="{F24B9BE1-6CB0-104D-AD99-4B5F8624294F}" srcOrd="2" destOrd="0" presId="urn:microsoft.com/office/officeart/2005/8/layout/hProcess9"/>
    <dgm:cxn modelId="{D220DBAB-8C7D-2340-B8A5-C8667282256A}" type="presParOf" srcId="{E4C5FF77-56B4-2C4B-B4B0-F3DD62ADCD5A}" destId="{0AE6B27D-6777-5D4B-8E51-F4E1108F09FD}" srcOrd="3" destOrd="0" presId="urn:microsoft.com/office/officeart/2005/8/layout/hProcess9"/>
    <dgm:cxn modelId="{151644C2-1347-0442-BE61-7FBEBE313BA1}" type="presParOf" srcId="{E4C5FF77-56B4-2C4B-B4B0-F3DD62ADCD5A}" destId="{1DFFE617-D105-6240-B7EF-0AEADA671150}" srcOrd="4" destOrd="0" presId="urn:microsoft.com/office/officeart/2005/8/layout/hProcess9"/>
    <dgm:cxn modelId="{3C44B608-59A5-5E4A-ADD6-DF2D0DAFA918}" type="presParOf" srcId="{E4C5FF77-56B4-2C4B-B4B0-F3DD62ADCD5A}" destId="{99BB88E8-2949-E241-A180-C358F2EB0529}" srcOrd="5" destOrd="0" presId="urn:microsoft.com/office/officeart/2005/8/layout/hProcess9"/>
    <dgm:cxn modelId="{8E68272D-BD60-654C-87D1-4D666686EF29}" type="presParOf" srcId="{E4C5FF77-56B4-2C4B-B4B0-F3DD62ADCD5A}" destId="{639BCA8F-115F-F645-B75B-E8E0557947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B18798-CFEF-D349-BAAC-17B4606894F3}" type="doc">
      <dgm:prSet loTypeId="urn:microsoft.com/office/officeart/2005/8/layout/vList5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347CA4-E033-2A46-ACFC-3F64261261A8}">
      <dgm:prSet phldrT="[Text]"/>
      <dgm:spPr/>
      <dgm:t>
        <a:bodyPr/>
        <a:lstStyle/>
        <a:p>
          <a:r>
            <a:rPr lang="en-US" dirty="0" smtClean="0"/>
            <a:t>Services and Software</a:t>
          </a:r>
          <a:endParaRPr lang="en-US" dirty="0"/>
        </a:p>
      </dgm:t>
    </dgm:pt>
    <dgm:pt modelId="{2C00A14C-C119-4F4B-A8DD-EA9ECC667E96}" type="parTrans" cxnId="{84731603-1596-AE4F-A679-A4E5A5DE58A1}">
      <dgm:prSet/>
      <dgm:spPr/>
      <dgm:t>
        <a:bodyPr/>
        <a:lstStyle/>
        <a:p>
          <a:endParaRPr lang="en-US"/>
        </a:p>
      </dgm:t>
    </dgm:pt>
    <dgm:pt modelId="{FB4ED61A-143C-FA40-8204-36C840BF13B7}" type="sibTrans" cxnId="{84731603-1596-AE4F-A679-A4E5A5DE58A1}">
      <dgm:prSet/>
      <dgm:spPr/>
      <dgm:t>
        <a:bodyPr/>
        <a:lstStyle/>
        <a:p>
          <a:endParaRPr lang="en-US"/>
        </a:p>
      </dgm:t>
    </dgm:pt>
    <dgm:pt modelId="{44D0E4C8-694E-E54B-979D-2E9C8C5F6EE8}">
      <dgm:prSet phldrT="[Text]" custT="1"/>
      <dgm:spPr/>
      <dgm:t>
        <a:bodyPr/>
        <a:lstStyle/>
        <a:p>
          <a:r>
            <a:rPr lang="en-US" sz="1600" dirty="0" smtClean="0"/>
            <a:t>Improved EGI Service Portfolio</a:t>
          </a:r>
          <a:endParaRPr lang="en-US" sz="1600" dirty="0"/>
        </a:p>
      </dgm:t>
    </dgm:pt>
    <dgm:pt modelId="{BD064A46-81FE-B947-B958-84BC5FAB5501}" type="parTrans" cxnId="{1E162423-32C6-4744-821F-2D68DDB3C7AD}">
      <dgm:prSet/>
      <dgm:spPr/>
      <dgm:t>
        <a:bodyPr/>
        <a:lstStyle/>
        <a:p>
          <a:endParaRPr lang="en-US"/>
        </a:p>
      </dgm:t>
    </dgm:pt>
    <dgm:pt modelId="{B1A4F9F7-2239-A948-AEA0-A48F0AC48D25}" type="sibTrans" cxnId="{1E162423-32C6-4744-821F-2D68DDB3C7AD}">
      <dgm:prSet/>
      <dgm:spPr/>
      <dgm:t>
        <a:bodyPr/>
        <a:lstStyle/>
        <a:p>
          <a:endParaRPr lang="en-US"/>
        </a:p>
      </dgm:t>
    </dgm:pt>
    <dgm:pt modelId="{CC0A77B5-1F09-344B-9CBD-829D987A20F5}">
      <dgm:prSet phldrT="[Text]"/>
      <dgm:spPr/>
      <dgm:t>
        <a:bodyPr/>
        <a:lstStyle/>
        <a:p>
          <a:r>
            <a:rPr lang="en-US" dirty="0" smtClean="0"/>
            <a:t>Policies Processes Procedures</a:t>
          </a:r>
          <a:endParaRPr lang="en-US" dirty="0"/>
        </a:p>
      </dgm:t>
    </dgm:pt>
    <dgm:pt modelId="{C0528D9D-6B39-E34B-A208-D1BBD5B6351B}" type="parTrans" cxnId="{F491ADF4-5E54-134B-8D4B-6E3B82948965}">
      <dgm:prSet/>
      <dgm:spPr/>
      <dgm:t>
        <a:bodyPr/>
        <a:lstStyle/>
        <a:p>
          <a:endParaRPr lang="en-US"/>
        </a:p>
      </dgm:t>
    </dgm:pt>
    <dgm:pt modelId="{DD37C64A-0875-8F47-9E5D-3AA94B1134E3}" type="sibTrans" cxnId="{F491ADF4-5E54-134B-8D4B-6E3B82948965}">
      <dgm:prSet/>
      <dgm:spPr/>
      <dgm:t>
        <a:bodyPr/>
        <a:lstStyle/>
        <a:p>
          <a:endParaRPr lang="en-US"/>
        </a:p>
      </dgm:t>
    </dgm:pt>
    <dgm:pt modelId="{FC713300-BF4F-5749-8418-50C0D17020A0}">
      <dgm:prSet phldrT="[Text]"/>
      <dgm:spPr/>
      <dgm:t>
        <a:bodyPr/>
        <a:lstStyle/>
        <a:p>
          <a:r>
            <a:rPr lang="en-US" dirty="0" smtClean="0"/>
            <a:t>Strategy, Governance and Procurement</a:t>
          </a:r>
          <a:endParaRPr lang="en-US" dirty="0"/>
        </a:p>
      </dgm:t>
    </dgm:pt>
    <dgm:pt modelId="{29DE4615-4468-4A45-85AF-B34D930EEDC3}" type="parTrans" cxnId="{2839E499-BDC2-3F4B-8CBF-1881D409D510}">
      <dgm:prSet/>
      <dgm:spPr/>
      <dgm:t>
        <a:bodyPr/>
        <a:lstStyle/>
        <a:p>
          <a:endParaRPr lang="en-US"/>
        </a:p>
      </dgm:t>
    </dgm:pt>
    <dgm:pt modelId="{C72782C2-4F00-9144-B5E2-3C5F8FA849BC}" type="sibTrans" cxnId="{2839E499-BDC2-3F4B-8CBF-1881D409D510}">
      <dgm:prSet/>
      <dgm:spPr/>
      <dgm:t>
        <a:bodyPr/>
        <a:lstStyle/>
        <a:p>
          <a:endParaRPr lang="en-US"/>
        </a:p>
      </dgm:t>
    </dgm:pt>
    <dgm:pt modelId="{C1B2B274-3941-CF45-86D2-90DE9E8BF7F6}">
      <dgm:prSet phldrT="[Text]"/>
      <dgm:spPr/>
      <dgm:t>
        <a:bodyPr/>
        <a:lstStyle/>
        <a:p>
          <a:r>
            <a:rPr lang="en-US" dirty="0" smtClean="0"/>
            <a:t>Policy papers on EOSC</a:t>
          </a:r>
          <a:endParaRPr lang="en-US" dirty="0"/>
        </a:p>
      </dgm:t>
    </dgm:pt>
    <dgm:pt modelId="{CD633EB7-F17A-C148-A137-46D8E27B391D}" type="parTrans" cxnId="{D0D95F92-6B8B-6140-91C0-0BC6DBC94937}">
      <dgm:prSet/>
      <dgm:spPr/>
      <dgm:t>
        <a:bodyPr/>
        <a:lstStyle/>
        <a:p>
          <a:endParaRPr lang="en-US"/>
        </a:p>
      </dgm:t>
    </dgm:pt>
    <dgm:pt modelId="{EEA5DA3E-A7A6-6441-9285-28013F77B7FB}" type="sibTrans" cxnId="{D0D95F92-6B8B-6140-91C0-0BC6DBC94937}">
      <dgm:prSet/>
      <dgm:spPr/>
      <dgm:t>
        <a:bodyPr/>
        <a:lstStyle/>
        <a:p>
          <a:endParaRPr lang="en-US"/>
        </a:p>
      </dgm:t>
    </dgm:pt>
    <dgm:pt modelId="{9AEAEA79-F586-7C40-ACC6-D87BEF5419FA}">
      <dgm:prSet phldrT="[Text]" custT="1"/>
      <dgm:spPr/>
      <dgm:t>
        <a:bodyPr/>
        <a:lstStyle/>
        <a:p>
          <a:r>
            <a:rPr lang="en-US" sz="1600" dirty="0" smtClean="0"/>
            <a:t>Marketplace</a:t>
          </a:r>
          <a:endParaRPr lang="en-US" sz="1600" dirty="0"/>
        </a:p>
      </dgm:t>
    </dgm:pt>
    <dgm:pt modelId="{4B591EDA-CC14-BF4B-8943-22A0339DDC85}" type="parTrans" cxnId="{AE9479B9-27C0-0341-82B4-FA90951E5AEA}">
      <dgm:prSet/>
      <dgm:spPr/>
      <dgm:t>
        <a:bodyPr/>
        <a:lstStyle/>
        <a:p>
          <a:endParaRPr lang="en-US"/>
        </a:p>
      </dgm:t>
    </dgm:pt>
    <dgm:pt modelId="{3F0DE620-54BD-674F-8504-592DFFE0F00C}" type="sibTrans" cxnId="{AE9479B9-27C0-0341-82B4-FA90951E5AEA}">
      <dgm:prSet/>
      <dgm:spPr/>
      <dgm:t>
        <a:bodyPr/>
        <a:lstStyle/>
        <a:p>
          <a:endParaRPr lang="en-US"/>
        </a:p>
      </dgm:t>
    </dgm:pt>
    <dgm:pt modelId="{D25478EF-C1CD-CC4E-9BAA-EAA2D0361C17}">
      <dgm:prSet phldrT="[Text]" custT="1"/>
      <dgm:spPr/>
      <dgm:t>
        <a:bodyPr/>
        <a:lstStyle/>
        <a:p>
          <a:r>
            <a:rPr lang="en-US" sz="1600" dirty="0" smtClean="0"/>
            <a:t>Federated Authentication and Authorization (Check-in)</a:t>
          </a:r>
          <a:endParaRPr lang="en-US" sz="1600" dirty="0"/>
        </a:p>
      </dgm:t>
    </dgm:pt>
    <dgm:pt modelId="{E091F495-EA61-0947-B22E-C486D783B8AA}" type="parTrans" cxnId="{7D54311B-B8C6-BC41-9FF7-A2A9479A93C5}">
      <dgm:prSet/>
      <dgm:spPr/>
      <dgm:t>
        <a:bodyPr/>
        <a:lstStyle/>
        <a:p>
          <a:endParaRPr lang="en-US"/>
        </a:p>
      </dgm:t>
    </dgm:pt>
    <dgm:pt modelId="{48C310C9-6900-EC4F-8667-ACF1C3E1C02E}" type="sibTrans" cxnId="{7D54311B-B8C6-BC41-9FF7-A2A9479A93C5}">
      <dgm:prSet/>
      <dgm:spPr/>
      <dgm:t>
        <a:bodyPr/>
        <a:lstStyle/>
        <a:p>
          <a:endParaRPr lang="en-US"/>
        </a:p>
      </dgm:t>
    </dgm:pt>
    <dgm:pt modelId="{109DB032-F83A-5F40-9661-D091A870D584}">
      <dgm:prSet phldrT="[Text]" custT="1"/>
      <dgm:spPr/>
      <dgm:t>
        <a:bodyPr/>
        <a:lstStyle/>
        <a:p>
          <a:r>
            <a:rPr lang="en-US" sz="1600" dirty="0" smtClean="0"/>
            <a:t>Federated Cloud Computing</a:t>
          </a:r>
          <a:endParaRPr lang="en-US" sz="1600" dirty="0"/>
        </a:p>
      </dgm:t>
    </dgm:pt>
    <dgm:pt modelId="{6DCD6831-6260-6342-8156-BB17A1D7F4F1}" type="parTrans" cxnId="{C34A1746-2B3B-5842-8945-0E643FC34C7B}">
      <dgm:prSet/>
      <dgm:spPr/>
      <dgm:t>
        <a:bodyPr/>
        <a:lstStyle/>
        <a:p>
          <a:endParaRPr lang="en-US"/>
        </a:p>
      </dgm:t>
    </dgm:pt>
    <dgm:pt modelId="{A6E55FBC-D7B7-6F4F-9F48-CEF435A345A3}" type="sibTrans" cxnId="{C34A1746-2B3B-5842-8945-0E643FC34C7B}">
      <dgm:prSet/>
      <dgm:spPr/>
      <dgm:t>
        <a:bodyPr/>
        <a:lstStyle/>
        <a:p>
          <a:endParaRPr lang="en-US"/>
        </a:p>
      </dgm:t>
    </dgm:pt>
    <dgm:pt modelId="{FF5532B5-5CB7-6F4F-8AA9-0EDE6F2EC6BC}">
      <dgm:prSet phldrT="[Text]" custT="1"/>
      <dgm:spPr/>
      <dgm:t>
        <a:bodyPr/>
        <a:lstStyle/>
        <a:p>
          <a:r>
            <a:rPr lang="en-US" sz="1600" dirty="0" smtClean="0"/>
            <a:t>Tools for federated service management</a:t>
          </a:r>
          <a:endParaRPr lang="en-US" sz="1600" dirty="0"/>
        </a:p>
      </dgm:t>
    </dgm:pt>
    <dgm:pt modelId="{C05C5884-FB30-2248-8481-03BD1452683C}" type="parTrans" cxnId="{04363B5E-75A1-0C41-9C2E-4CD8892EAAF3}">
      <dgm:prSet/>
      <dgm:spPr/>
      <dgm:t>
        <a:bodyPr/>
        <a:lstStyle/>
        <a:p>
          <a:endParaRPr lang="en-US"/>
        </a:p>
      </dgm:t>
    </dgm:pt>
    <dgm:pt modelId="{3AAD5185-A41F-454F-AD69-4364FF18E0E8}" type="sibTrans" cxnId="{04363B5E-75A1-0C41-9C2E-4CD8892EAAF3}">
      <dgm:prSet/>
      <dgm:spPr/>
      <dgm:t>
        <a:bodyPr/>
        <a:lstStyle/>
        <a:p>
          <a:endParaRPr lang="en-US"/>
        </a:p>
      </dgm:t>
    </dgm:pt>
    <dgm:pt modelId="{C538F188-6F3C-1F40-B6BB-5B657EF57405}">
      <dgm:prSet phldrT="[Text]" custT="1"/>
      <dgm:spPr/>
      <dgm:t>
        <a:bodyPr/>
        <a:lstStyle/>
        <a:p>
          <a:r>
            <a:rPr lang="en-US" sz="1600" dirty="0" smtClean="0"/>
            <a:t>Open Data Platform</a:t>
          </a:r>
          <a:endParaRPr lang="en-US" sz="1600" dirty="0"/>
        </a:p>
      </dgm:t>
    </dgm:pt>
    <dgm:pt modelId="{1DCEA320-5CA5-D84F-B1E1-14D8EB2D98D2}" type="parTrans" cxnId="{0B7AB32F-2E02-DF45-ADEC-2053FED0476B}">
      <dgm:prSet/>
      <dgm:spPr/>
      <dgm:t>
        <a:bodyPr/>
        <a:lstStyle/>
        <a:p>
          <a:endParaRPr lang="en-US"/>
        </a:p>
      </dgm:t>
    </dgm:pt>
    <dgm:pt modelId="{87DFAF24-BC65-714F-A1D1-11821BD854EC}" type="sibTrans" cxnId="{0B7AB32F-2E02-DF45-ADEC-2053FED0476B}">
      <dgm:prSet/>
      <dgm:spPr/>
      <dgm:t>
        <a:bodyPr/>
        <a:lstStyle/>
        <a:p>
          <a:endParaRPr lang="en-US"/>
        </a:p>
      </dgm:t>
    </dgm:pt>
    <dgm:pt modelId="{9E57B30C-9282-EB46-BFF9-7678B2AA8B0E}">
      <dgm:prSet phldrT="[Text]" custT="1"/>
      <dgm:spPr/>
      <dgm:t>
        <a:bodyPr/>
        <a:lstStyle/>
        <a:p>
          <a:r>
            <a:rPr lang="en-US" sz="1600" dirty="0" smtClean="0"/>
            <a:t>Thematic services</a:t>
          </a:r>
          <a:endParaRPr lang="en-US" sz="1600" dirty="0"/>
        </a:p>
      </dgm:t>
    </dgm:pt>
    <dgm:pt modelId="{0F52C285-49D0-4246-A432-A97CCAC3CF17}" type="parTrans" cxnId="{FF3D7F3D-2C0F-8A43-B871-E25AC93C4202}">
      <dgm:prSet/>
      <dgm:spPr/>
      <dgm:t>
        <a:bodyPr/>
        <a:lstStyle/>
        <a:p>
          <a:endParaRPr lang="en-US"/>
        </a:p>
      </dgm:t>
    </dgm:pt>
    <dgm:pt modelId="{35036678-645D-AC40-B9E2-810A10C68D31}" type="sibTrans" cxnId="{FF3D7F3D-2C0F-8A43-B871-E25AC93C4202}">
      <dgm:prSet/>
      <dgm:spPr/>
      <dgm:t>
        <a:bodyPr/>
        <a:lstStyle/>
        <a:p>
          <a:endParaRPr lang="en-US"/>
        </a:p>
      </dgm:t>
    </dgm:pt>
    <dgm:pt modelId="{AF00478E-DEE6-E543-9E63-9531E85418E5}">
      <dgm:prSet phldrT="[Text]" custT="1"/>
      <dgm:spPr/>
      <dgm:t>
        <a:bodyPr/>
        <a:lstStyle/>
        <a:p>
          <a:r>
            <a:rPr lang="en-US" sz="1600" dirty="0" smtClean="0"/>
            <a:t>Applications on Demand</a:t>
          </a:r>
          <a:endParaRPr lang="en-US" sz="1600" dirty="0"/>
        </a:p>
      </dgm:t>
    </dgm:pt>
    <dgm:pt modelId="{5B2CB774-38B0-9F45-A579-6630D46CCAF4}" type="parTrans" cxnId="{0C8A70FA-A878-B647-AE5F-484E6CAD9EB4}">
      <dgm:prSet/>
      <dgm:spPr/>
      <dgm:t>
        <a:bodyPr/>
        <a:lstStyle/>
        <a:p>
          <a:endParaRPr lang="en-US"/>
        </a:p>
      </dgm:t>
    </dgm:pt>
    <dgm:pt modelId="{CCDD2FBB-C634-8C4D-81A0-D8689C00C099}" type="sibTrans" cxnId="{0C8A70FA-A878-B647-AE5F-484E6CAD9EB4}">
      <dgm:prSet/>
      <dgm:spPr/>
      <dgm:t>
        <a:bodyPr/>
        <a:lstStyle/>
        <a:p>
          <a:endParaRPr lang="en-US"/>
        </a:p>
      </dgm:t>
    </dgm:pt>
    <dgm:pt modelId="{3953AB8D-C350-CC48-A92C-9476EEC09779}">
      <dgm:prSet phldrT="[Text]"/>
      <dgm:spPr/>
      <dgm:t>
        <a:bodyPr/>
        <a:lstStyle/>
        <a:p>
          <a:r>
            <a:rPr lang="en-US" dirty="0" smtClean="0"/>
            <a:t>Integrated Management System and Certification</a:t>
          </a:r>
          <a:endParaRPr lang="en-US" dirty="0"/>
        </a:p>
      </dgm:t>
    </dgm:pt>
    <dgm:pt modelId="{E0561F46-4C23-CE4F-A2F2-F028E69DF7EA}" type="parTrans" cxnId="{D52257E6-58B8-9047-B66F-3E82A3FCD217}">
      <dgm:prSet/>
      <dgm:spPr/>
      <dgm:t>
        <a:bodyPr/>
        <a:lstStyle/>
        <a:p>
          <a:endParaRPr lang="en-US"/>
        </a:p>
      </dgm:t>
    </dgm:pt>
    <dgm:pt modelId="{E50E5480-C834-5E4E-ACC4-83749F8BBA44}" type="sibTrans" cxnId="{D52257E6-58B8-9047-B66F-3E82A3FCD217}">
      <dgm:prSet/>
      <dgm:spPr/>
      <dgm:t>
        <a:bodyPr/>
        <a:lstStyle/>
        <a:p>
          <a:endParaRPr lang="en-US"/>
        </a:p>
      </dgm:t>
    </dgm:pt>
    <dgm:pt modelId="{5292A06F-B4D2-2D48-95A4-EA8A0C46071C}">
      <dgm:prSet phldrT="[Text]"/>
      <dgm:spPr/>
      <dgm:t>
        <a:bodyPr/>
        <a:lstStyle/>
        <a:p>
          <a:r>
            <a:rPr lang="en-US" dirty="0" smtClean="0"/>
            <a:t>Security Policies</a:t>
          </a:r>
          <a:endParaRPr lang="en-US" dirty="0"/>
        </a:p>
      </dgm:t>
    </dgm:pt>
    <dgm:pt modelId="{A19FD37D-DF7A-5546-BF65-0577078BECB6}" type="parTrans" cxnId="{2C95F201-B872-1544-9AA6-5F82E0D53CB3}">
      <dgm:prSet/>
      <dgm:spPr/>
      <dgm:t>
        <a:bodyPr/>
        <a:lstStyle/>
        <a:p>
          <a:endParaRPr lang="en-US"/>
        </a:p>
      </dgm:t>
    </dgm:pt>
    <dgm:pt modelId="{115027BF-0DEA-A646-923D-883CE6A7B106}" type="sibTrans" cxnId="{2C95F201-B872-1544-9AA6-5F82E0D53CB3}">
      <dgm:prSet/>
      <dgm:spPr/>
      <dgm:t>
        <a:bodyPr/>
        <a:lstStyle/>
        <a:p>
          <a:endParaRPr lang="en-US"/>
        </a:p>
      </dgm:t>
    </dgm:pt>
    <dgm:pt modelId="{D886C563-6EDB-8541-B3A7-4A1A16656B81}" type="pres">
      <dgm:prSet presAssocID="{BBB18798-CFEF-D349-BAAC-17B4606894F3}" presName="Name0" presStyleCnt="0">
        <dgm:presLayoutVars>
          <dgm:dir/>
          <dgm:animLvl val="lvl"/>
          <dgm:resizeHandles val="exact"/>
        </dgm:presLayoutVars>
      </dgm:prSet>
      <dgm:spPr/>
    </dgm:pt>
    <dgm:pt modelId="{919BF399-00BF-4C47-98EB-670D106C5AFB}" type="pres">
      <dgm:prSet presAssocID="{CC347CA4-E033-2A46-ACFC-3F64261261A8}" presName="linNode" presStyleCnt="0"/>
      <dgm:spPr/>
    </dgm:pt>
    <dgm:pt modelId="{4A5FB49F-0A14-3743-8A82-A53272379BB4}" type="pres">
      <dgm:prSet presAssocID="{CC347CA4-E033-2A46-ACFC-3F64261261A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FC68E78-04C0-AD46-ABFA-D4FF045CEB9A}" type="pres">
      <dgm:prSet presAssocID="{CC347CA4-E033-2A46-ACFC-3F64261261A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2508D-7A46-1F48-8438-C5852D599A79}" type="pres">
      <dgm:prSet presAssocID="{FB4ED61A-143C-FA40-8204-36C840BF13B7}" presName="sp" presStyleCnt="0"/>
      <dgm:spPr/>
    </dgm:pt>
    <dgm:pt modelId="{C2122976-E0D1-494B-A65A-F322279BC9B7}" type="pres">
      <dgm:prSet presAssocID="{CC0A77B5-1F09-344B-9CBD-829D987A20F5}" presName="linNode" presStyleCnt="0"/>
      <dgm:spPr/>
    </dgm:pt>
    <dgm:pt modelId="{A5D46F8B-09A0-774D-926D-E93FCCC2700F}" type="pres">
      <dgm:prSet presAssocID="{CC0A77B5-1F09-344B-9CBD-829D987A20F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87F62BF-11E2-C74D-8A01-300D60EB6721}" type="pres">
      <dgm:prSet presAssocID="{CC0A77B5-1F09-344B-9CBD-829D987A20F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61C67-4597-C443-BF88-2E79A6699582}" type="presOf" srcId="{9E57B30C-9282-EB46-BFF9-7678B2AA8B0E}" destId="{4FC68E78-04C0-AD46-ABFA-D4FF045CEB9A}" srcOrd="0" destOrd="6" presId="urn:microsoft.com/office/officeart/2005/8/layout/vList5"/>
    <dgm:cxn modelId="{AE9479B9-27C0-0341-82B4-FA90951E5AEA}" srcId="{CC347CA4-E033-2A46-ACFC-3F64261261A8}" destId="{9AEAEA79-F586-7C40-ACC6-D87BEF5419FA}" srcOrd="1" destOrd="0" parTransId="{4B591EDA-CC14-BF4B-8943-22A0339DDC85}" sibTransId="{3F0DE620-54BD-674F-8504-592DFFE0F00C}"/>
    <dgm:cxn modelId="{0B7AB32F-2E02-DF45-ADEC-2053FED0476B}" srcId="{CC347CA4-E033-2A46-ACFC-3F64261261A8}" destId="{C538F188-6F3C-1F40-B6BB-5B657EF57405}" srcOrd="5" destOrd="0" parTransId="{1DCEA320-5CA5-D84F-B1E1-14D8EB2D98D2}" sibTransId="{87DFAF24-BC65-714F-A1D1-11821BD854EC}"/>
    <dgm:cxn modelId="{1ED062A7-335E-8A4D-BAD2-634535F42ABF}" type="presOf" srcId="{109DB032-F83A-5F40-9661-D091A870D584}" destId="{4FC68E78-04C0-AD46-ABFA-D4FF045CEB9A}" srcOrd="0" destOrd="4" presId="urn:microsoft.com/office/officeart/2005/8/layout/vList5"/>
    <dgm:cxn modelId="{C34A1746-2B3B-5842-8945-0E643FC34C7B}" srcId="{CC347CA4-E033-2A46-ACFC-3F64261261A8}" destId="{109DB032-F83A-5F40-9661-D091A870D584}" srcOrd="4" destOrd="0" parTransId="{6DCD6831-6260-6342-8156-BB17A1D7F4F1}" sibTransId="{A6E55FBC-D7B7-6F4F-9F48-CEF435A345A3}"/>
    <dgm:cxn modelId="{84731603-1596-AE4F-A679-A4E5A5DE58A1}" srcId="{BBB18798-CFEF-D349-BAAC-17B4606894F3}" destId="{CC347CA4-E033-2A46-ACFC-3F64261261A8}" srcOrd="0" destOrd="0" parTransId="{2C00A14C-C119-4F4B-A8DD-EA9ECC667E96}" sibTransId="{FB4ED61A-143C-FA40-8204-36C840BF13B7}"/>
    <dgm:cxn modelId="{0C8A70FA-A878-B647-AE5F-484E6CAD9EB4}" srcId="{CC347CA4-E033-2A46-ACFC-3F64261261A8}" destId="{AF00478E-DEE6-E543-9E63-9531E85418E5}" srcOrd="7" destOrd="0" parTransId="{5B2CB774-38B0-9F45-A579-6630D46CCAF4}" sibTransId="{CCDD2FBB-C634-8C4D-81A0-D8689C00C099}"/>
    <dgm:cxn modelId="{7F91C81E-D80C-944D-B792-AFB0EA849CB8}" type="presOf" srcId="{FC713300-BF4F-5749-8418-50C0D17020A0}" destId="{C87F62BF-11E2-C74D-8A01-300D60EB6721}" srcOrd="0" destOrd="0" presId="urn:microsoft.com/office/officeart/2005/8/layout/vList5"/>
    <dgm:cxn modelId="{7B6354A6-EE70-8D47-81B6-80E1149CE049}" type="presOf" srcId="{44D0E4C8-694E-E54B-979D-2E9C8C5F6EE8}" destId="{4FC68E78-04C0-AD46-ABFA-D4FF045CEB9A}" srcOrd="0" destOrd="0" presId="urn:microsoft.com/office/officeart/2005/8/layout/vList5"/>
    <dgm:cxn modelId="{2EE0C737-447A-8548-9AEF-26156D9BF149}" type="presOf" srcId="{AF00478E-DEE6-E543-9E63-9531E85418E5}" destId="{4FC68E78-04C0-AD46-ABFA-D4FF045CEB9A}" srcOrd="0" destOrd="7" presId="urn:microsoft.com/office/officeart/2005/8/layout/vList5"/>
    <dgm:cxn modelId="{C2B36F53-8E49-C048-8369-CD34FE971D81}" type="presOf" srcId="{5292A06F-B4D2-2D48-95A4-EA8A0C46071C}" destId="{C87F62BF-11E2-C74D-8A01-300D60EB6721}" srcOrd="0" destOrd="3" presId="urn:microsoft.com/office/officeart/2005/8/layout/vList5"/>
    <dgm:cxn modelId="{A6158A4C-AD54-3A4B-84AF-18C6C64DE3C8}" type="presOf" srcId="{CC347CA4-E033-2A46-ACFC-3F64261261A8}" destId="{4A5FB49F-0A14-3743-8A82-A53272379BB4}" srcOrd="0" destOrd="0" presId="urn:microsoft.com/office/officeart/2005/8/layout/vList5"/>
    <dgm:cxn modelId="{BD762DA0-6699-B74A-9705-A694CFB6988C}" type="presOf" srcId="{9AEAEA79-F586-7C40-ACC6-D87BEF5419FA}" destId="{4FC68E78-04C0-AD46-ABFA-D4FF045CEB9A}" srcOrd="0" destOrd="1" presId="urn:microsoft.com/office/officeart/2005/8/layout/vList5"/>
    <dgm:cxn modelId="{2C95F201-B872-1544-9AA6-5F82E0D53CB3}" srcId="{CC0A77B5-1F09-344B-9CBD-829D987A20F5}" destId="{5292A06F-B4D2-2D48-95A4-EA8A0C46071C}" srcOrd="3" destOrd="0" parTransId="{A19FD37D-DF7A-5546-BF65-0577078BECB6}" sibTransId="{115027BF-0DEA-A646-923D-883CE6A7B106}"/>
    <dgm:cxn modelId="{AE02F98A-22A1-0641-9ACC-9AC84BBB8FAC}" type="presOf" srcId="{C538F188-6F3C-1F40-B6BB-5B657EF57405}" destId="{4FC68E78-04C0-AD46-ABFA-D4FF045CEB9A}" srcOrd="0" destOrd="5" presId="urn:microsoft.com/office/officeart/2005/8/layout/vList5"/>
    <dgm:cxn modelId="{D0D95F92-6B8B-6140-91C0-0BC6DBC94937}" srcId="{CC0A77B5-1F09-344B-9CBD-829D987A20F5}" destId="{C1B2B274-3941-CF45-86D2-90DE9E8BF7F6}" srcOrd="1" destOrd="0" parTransId="{CD633EB7-F17A-C148-A137-46D8E27B391D}" sibTransId="{EEA5DA3E-A7A6-6441-9285-28013F77B7FB}"/>
    <dgm:cxn modelId="{B4EA2327-F0D2-BA48-8655-F48CC9ABC757}" type="presOf" srcId="{BBB18798-CFEF-D349-BAAC-17B4606894F3}" destId="{D886C563-6EDB-8541-B3A7-4A1A16656B81}" srcOrd="0" destOrd="0" presId="urn:microsoft.com/office/officeart/2005/8/layout/vList5"/>
    <dgm:cxn modelId="{1E162423-32C6-4744-821F-2D68DDB3C7AD}" srcId="{CC347CA4-E033-2A46-ACFC-3F64261261A8}" destId="{44D0E4C8-694E-E54B-979D-2E9C8C5F6EE8}" srcOrd="0" destOrd="0" parTransId="{BD064A46-81FE-B947-B958-84BC5FAB5501}" sibTransId="{B1A4F9F7-2239-A948-AEA0-A48F0AC48D25}"/>
    <dgm:cxn modelId="{D072D9CE-CFA0-CD47-B393-FDAF0AB26029}" type="presOf" srcId="{3953AB8D-C350-CC48-A92C-9476EEC09779}" destId="{C87F62BF-11E2-C74D-8A01-300D60EB6721}" srcOrd="0" destOrd="2" presId="urn:microsoft.com/office/officeart/2005/8/layout/vList5"/>
    <dgm:cxn modelId="{7DA022C6-726A-BF4F-93B4-AF62B2ABB453}" type="presOf" srcId="{C1B2B274-3941-CF45-86D2-90DE9E8BF7F6}" destId="{C87F62BF-11E2-C74D-8A01-300D60EB6721}" srcOrd="0" destOrd="1" presId="urn:microsoft.com/office/officeart/2005/8/layout/vList5"/>
    <dgm:cxn modelId="{FB8092E3-0C23-7241-B248-EBB0225F3ADE}" type="presOf" srcId="{CC0A77B5-1F09-344B-9CBD-829D987A20F5}" destId="{A5D46F8B-09A0-774D-926D-E93FCCC2700F}" srcOrd="0" destOrd="0" presId="urn:microsoft.com/office/officeart/2005/8/layout/vList5"/>
    <dgm:cxn modelId="{B91110E3-1C7B-C646-A1C4-C094747B179E}" type="presOf" srcId="{D25478EF-C1CD-CC4E-9BAA-EAA2D0361C17}" destId="{4FC68E78-04C0-AD46-ABFA-D4FF045CEB9A}" srcOrd="0" destOrd="3" presId="urn:microsoft.com/office/officeart/2005/8/layout/vList5"/>
    <dgm:cxn modelId="{F491ADF4-5E54-134B-8D4B-6E3B82948965}" srcId="{BBB18798-CFEF-D349-BAAC-17B4606894F3}" destId="{CC0A77B5-1F09-344B-9CBD-829D987A20F5}" srcOrd="1" destOrd="0" parTransId="{C0528D9D-6B39-E34B-A208-D1BBD5B6351B}" sibTransId="{DD37C64A-0875-8F47-9E5D-3AA94B1134E3}"/>
    <dgm:cxn modelId="{04363B5E-75A1-0C41-9C2E-4CD8892EAAF3}" srcId="{CC347CA4-E033-2A46-ACFC-3F64261261A8}" destId="{FF5532B5-5CB7-6F4F-8AA9-0EDE6F2EC6BC}" srcOrd="2" destOrd="0" parTransId="{C05C5884-FB30-2248-8481-03BD1452683C}" sibTransId="{3AAD5185-A41F-454F-AD69-4364FF18E0E8}"/>
    <dgm:cxn modelId="{FF3D7F3D-2C0F-8A43-B871-E25AC93C4202}" srcId="{CC347CA4-E033-2A46-ACFC-3F64261261A8}" destId="{9E57B30C-9282-EB46-BFF9-7678B2AA8B0E}" srcOrd="6" destOrd="0" parTransId="{0F52C285-49D0-4246-A432-A97CCAC3CF17}" sibTransId="{35036678-645D-AC40-B9E2-810A10C68D31}"/>
    <dgm:cxn modelId="{2839E499-BDC2-3F4B-8CBF-1881D409D510}" srcId="{CC0A77B5-1F09-344B-9CBD-829D987A20F5}" destId="{FC713300-BF4F-5749-8418-50C0D17020A0}" srcOrd="0" destOrd="0" parTransId="{29DE4615-4468-4A45-85AF-B34D930EEDC3}" sibTransId="{C72782C2-4F00-9144-B5E2-3C5F8FA849BC}"/>
    <dgm:cxn modelId="{D52257E6-58B8-9047-B66F-3E82A3FCD217}" srcId="{CC0A77B5-1F09-344B-9CBD-829D987A20F5}" destId="{3953AB8D-C350-CC48-A92C-9476EEC09779}" srcOrd="2" destOrd="0" parTransId="{E0561F46-4C23-CE4F-A2F2-F028E69DF7EA}" sibTransId="{E50E5480-C834-5E4E-ACC4-83749F8BBA44}"/>
    <dgm:cxn modelId="{7D54311B-B8C6-BC41-9FF7-A2A9479A93C5}" srcId="{CC347CA4-E033-2A46-ACFC-3F64261261A8}" destId="{D25478EF-C1CD-CC4E-9BAA-EAA2D0361C17}" srcOrd="3" destOrd="0" parTransId="{E091F495-EA61-0947-B22E-C486D783B8AA}" sibTransId="{48C310C9-6900-EC4F-8667-ACF1C3E1C02E}"/>
    <dgm:cxn modelId="{F180B7E9-563F-FF4B-BA93-9113D8CDE104}" type="presOf" srcId="{FF5532B5-5CB7-6F4F-8AA9-0EDE6F2EC6BC}" destId="{4FC68E78-04C0-AD46-ABFA-D4FF045CEB9A}" srcOrd="0" destOrd="2" presId="urn:microsoft.com/office/officeart/2005/8/layout/vList5"/>
    <dgm:cxn modelId="{D95E9934-57D6-9444-AD6A-72F8ACE0554F}" type="presParOf" srcId="{D886C563-6EDB-8541-B3A7-4A1A16656B81}" destId="{919BF399-00BF-4C47-98EB-670D106C5AFB}" srcOrd="0" destOrd="0" presId="urn:microsoft.com/office/officeart/2005/8/layout/vList5"/>
    <dgm:cxn modelId="{A31C9C33-4FC4-CF40-838F-5578000953CB}" type="presParOf" srcId="{919BF399-00BF-4C47-98EB-670D106C5AFB}" destId="{4A5FB49F-0A14-3743-8A82-A53272379BB4}" srcOrd="0" destOrd="0" presId="urn:microsoft.com/office/officeart/2005/8/layout/vList5"/>
    <dgm:cxn modelId="{E2CF458A-195D-D947-8B64-F7BF91EB4FBC}" type="presParOf" srcId="{919BF399-00BF-4C47-98EB-670D106C5AFB}" destId="{4FC68E78-04C0-AD46-ABFA-D4FF045CEB9A}" srcOrd="1" destOrd="0" presId="urn:microsoft.com/office/officeart/2005/8/layout/vList5"/>
    <dgm:cxn modelId="{5DB710DE-4B8F-1649-9016-99FBABBE330F}" type="presParOf" srcId="{D886C563-6EDB-8541-B3A7-4A1A16656B81}" destId="{EEC2508D-7A46-1F48-8438-C5852D599A79}" srcOrd="1" destOrd="0" presId="urn:microsoft.com/office/officeart/2005/8/layout/vList5"/>
    <dgm:cxn modelId="{345F21B7-1DDD-8B40-B248-64FBBF56950D}" type="presParOf" srcId="{D886C563-6EDB-8541-B3A7-4A1A16656B81}" destId="{C2122976-E0D1-494B-A65A-F322279BC9B7}" srcOrd="2" destOrd="0" presId="urn:microsoft.com/office/officeart/2005/8/layout/vList5"/>
    <dgm:cxn modelId="{DAB3C7F7-C312-5A43-99BF-84962E58233A}" type="presParOf" srcId="{C2122976-E0D1-494B-A65A-F322279BC9B7}" destId="{A5D46F8B-09A0-774D-926D-E93FCCC2700F}" srcOrd="0" destOrd="0" presId="urn:microsoft.com/office/officeart/2005/8/layout/vList5"/>
    <dgm:cxn modelId="{15C0BA9A-DADF-4049-A1EF-CE06A321E019}" type="presParOf" srcId="{C2122976-E0D1-494B-A65A-F322279BC9B7}" destId="{C87F62BF-11E2-C74D-8A01-300D60EB67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260+ </a:t>
          </a:r>
          <a:r>
            <a:rPr lang="en-US" sz="2000" dirty="0" smtClean="0"/>
            <a:t>HTC providers</a:t>
          </a:r>
        </a:p>
        <a:p>
          <a:r>
            <a:rPr lang="en-US" sz="2000" dirty="0" smtClean="0"/>
            <a:t>20 </a:t>
          </a:r>
          <a:r>
            <a:rPr lang="en-US" sz="2000" dirty="0" smtClean="0"/>
            <a:t>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730 k </a:t>
          </a:r>
          <a:r>
            <a:rPr lang="en-US" sz="2000" dirty="0" smtClean="0"/>
            <a:t>CPU </a:t>
          </a:r>
          <a:r>
            <a:rPr lang="en-US" sz="2000" dirty="0" smtClean="0"/>
            <a:t>cores</a:t>
          </a:r>
          <a:endParaRPr lang="en-US" sz="2000" dirty="0" smtClean="0"/>
        </a:p>
        <a:p>
          <a:r>
            <a:rPr lang="en-US" sz="2000" dirty="0" smtClean="0"/>
            <a:t>650 </a:t>
          </a:r>
          <a:r>
            <a:rPr lang="en-US" sz="2000" dirty="0" smtClean="0"/>
            <a:t>PB online storage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1.7 Million jobs/day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14C548D6-630E-8145-BF4D-D7EA2E31F6B8}">
      <dgm:prSet phldrT="[Text]" custT="1"/>
      <dgm:spPr/>
      <dgm:t>
        <a:bodyPr/>
        <a:lstStyle/>
        <a:p>
          <a:r>
            <a:rPr lang="en-US" sz="2000" dirty="0" smtClean="0"/>
            <a:t>2.6 Billion CPU hours/year</a:t>
          </a:r>
          <a:endParaRPr lang="en-US" sz="2000" dirty="0"/>
        </a:p>
      </dgm:t>
    </dgm:pt>
    <dgm:pt modelId="{8BB237FE-16E3-ED4F-8F7C-B1CAFEB8FBAE}" type="parTrans" cxnId="{2BF2799B-1BF8-514D-96D8-F4FD4064B6C3}">
      <dgm:prSet/>
      <dgm:spPr/>
      <dgm:t>
        <a:bodyPr/>
        <a:lstStyle/>
        <a:p>
          <a:endParaRPr lang="en-GB"/>
        </a:p>
      </dgm:t>
    </dgm:pt>
    <dgm:pt modelId="{47627618-A103-B148-A87B-6529FA98801B}" type="sibTrans" cxnId="{2BF2799B-1BF8-514D-96D8-F4FD4064B6C3}">
      <dgm:prSet/>
      <dgm:spPr/>
      <dgm:t>
        <a:bodyPr/>
        <a:lstStyle/>
        <a:p>
          <a:endParaRPr lang="en-GB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4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E8657902-0DBD-434A-A6DB-8F274BBD8143}" type="pres">
      <dgm:prSet presAssocID="{7F30C6E7-0159-624F-9A98-BCC084A836C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BC714F79-CB76-134C-95E8-396077F10932}" type="pres">
      <dgm:prSet presAssocID="{14C548D6-630E-8145-BF4D-D7EA2E31F6B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227B40-A63A-2645-8565-8D3862C02C53}" srcId="{A6D2C70D-DC1A-F54A-A4DE-46E33913B027}" destId="{A4E992DF-01FA-764E-9B98-7AC140889041}" srcOrd="2" destOrd="0" parTransId="{966CF587-2A67-D641-B13F-B31F6582860F}" sibTransId="{DDAF54FE-3A8D-E241-89D1-BEE9806FF94D}"/>
    <dgm:cxn modelId="{D0BB5CB0-F774-8B42-8DE2-3A31147E4DE7}" srcId="{A6D2C70D-DC1A-F54A-A4DE-46E33913B027}" destId="{7F30C6E7-0159-624F-9A98-BCC084A836C2}" srcOrd="1" destOrd="0" parTransId="{9A19594E-7F27-2F40-B82A-8E61D374D739}" sibTransId="{D31B1CB1-373C-7944-B09A-5241836ED69C}"/>
    <dgm:cxn modelId="{959C94B3-4654-E24B-B597-FD86FBD8F0D5}" type="presOf" srcId="{BC2C4EA6-FB4C-BB44-98C1-967B3CED5661}" destId="{34AC6EAF-F695-4747-B01D-5BB0D645049A}" srcOrd="0" destOrd="0" presId="urn:microsoft.com/office/officeart/2005/8/layout/venn3"/>
    <dgm:cxn modelId="{17E1C914-BC03-2E46-92DA-54BBD9779A7A}" type="presOf" srcId="{7F30C6E7-0159-624F-9A98-BCC084A836C2}" destId="{E8657902-0DBD-434A-A6DB-8F274BBD8143}" srcOrd="0" destOrd="0" presId="urn:microsoft.com/office/officeart/2005/8/layout/venn3"/>
    <dgm:cxn modelId="{3DDC9BDC-2B33-1049-B933-229FD47A48C1}" type="presOf" srcId="{14C548D6-630E-8145-BF4D-D7EA2E31F6B8}" destId="{BC714F79-CB76-134C-95E8-396077F10932}" srcOrd="0" destOrd="0" presId="urn:microsoft.com/office/officeart/2005/8/layout/venn3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C445006A-AA92-AF44-BB47-040565CB2751}" type="presOf" srcId="{A6D2C70D-DC1A-F54A-A4DE-46E33913B027}" destId="{7E89ECF7-0371-8C43-AF9C-18A74B71E2F3}" srcOrd="0" destOrd="0" presId="urn:microsoft.com/office/officeart/2005/8/layout/venn3"/>
    <dgm:cxn modelId="{2BF2799B-1BF8-514D-96D8-F4FD4064B6C3}" srcId="{A6D2C70D-DC1A-F54A-A4DE-46E33913B027}" destId="{14C548D6-630E-8145-BF4D-D7EA2E31F6B8}" srcOrd="3" destOrd="0" parTransId="{8BB237FE-16E3-ED4F-8F7C-B1CAFEB8FBAE}" sibTransId="{47627618-A103-B148-A87B-6529FA98801B}"/>
    <dgm:cxn modelId="{7F85DA20-A2B9-AE47-8616-B1B484A589F8}" type="presOf" srcId="{A4E992DF-01FA-764E-9B98-7AC140889041}" destId="{14AD8842-24DF-654C-9B9F-FB08EB85989F}" srcOrd="0" destOrd="0" presId="urn:microsoft.com/office/officeart/2005/8/layout/venn3"/>
    <dgm:cxn modelId="{1B507EF5-9816-4A4B-9D01-0B4221ED627B}" type="presParOf" srcId="{7E89ECF7-0371-8C43-AF9C-18A74B71E2F3}" destId="{34AC6EAF-F695-4747-B01D-5BB0D645049A}" srcOrd="0" destOrd="0" presId="urn:microsoft.com/office/officeart/2005/8/layout/venn3"/>
    <dgm:cxn modelId="{6B4A9C74-29D4-F540-A926-D28FC4BA5FF5}" type="presParOf" srcId="{7E89ECF7-0371-8C43-AF9C-18A74B71E2F3}" destId="{680B7888-20E9-7D4B-93A2-0751B261C528}" srcOrd="1" destOrd="0" presId="urn:microsoft.com/office/officeart/2005/8/layout/venn3"/>
    <dgm:cxn modelId="{81E60017-ED7A-4A47-915E-E9BD461AA22F}" type="presParOf" srcId="{7E89ECF7-0371-8C43-AF9C-18A74B71E2F3}" destId="{E8657902-0DBD-434A-A6DB-8F274BBD8143}" srcOrd="2" destOrd="0" presId="urn:microsoft.com/office/officeart/2005/8/layout/venn3"/>
    <dgm:cxn modelId="{F94E2E7E-1525-1549-A022-145543E17767}" type="presParOf" srcId="{7E89ECF7-0371-8C43-AF9C-18A74B71E2F3}" destId="{8286956E-4AC6-134D-91BB-AE3AA453F8E8}" srcOrd="3" destOrd="0" presId="urn:microsoft.com/office/officeart/2005/8/layout/venn3"/>
    <dgm:cxn modelId="{BBEF974A-E18A-A24B-82D7-F30F8B2D5D90}" type="presParOf" srcId="{7E89ECF7-0371-8C43-AF9C-18A74B71E2F3}" destId="{14AD8842-24DF-654C-9B9F-FB08EB85989F}" srcOrd="4" destOrd="0" presId="urn:microsoft.com/office/officeart/2005/8/layout/venn3"/>
    <dgm:cxn modelId="{CE5EF07E-5BE9-F94B-A0F2-ED29D6D99B31}" type="presParOf" srcId="{7E89ECF7-0371-8C43-AF9C-18A74B71E2F3}" destId="{0981D5C0-3E8D-504B-8B99-24D4B5BDD607}" srcOrd="5" destOrd="0" presId="urn:microsoft.com/office/officeart/2005/8/layout/venn3"/>
    <dgm:cxn modelId="{1A6C85E3-D8B9-6442-BBAF-FD593C1D1810}" type="presParOf" srcId="{7E89ECF7-0371-8C43-AF9C-18A74B71E2F3}" destId="{BC714F79-CB76-134C-95E8-396077F1093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6D641-E27C-EC47-B1C0-E5F62A756689}" type="doc">
      <dgm:prSet loTypeId="urn:microsoft.com/office/officeart/2005/8/layout/cycle8" loCatId="" qsTypeId="urn:microsoft.com/office/officeart/2005/8/quickstyle/3D2" qsCatId="3D" csTypeId="urn:microsoft.com/office/officeart/2005/8/colors/colorful4" csCatId="colorful" phldr="1"/>
      <dgm:spPr/>
    </dgm:pt>
    <dgm:pt modelId="{6E285FD0-F958-7847-BD99-CA10C09DAB77}">
      <dgm:prSet phldrT="[Text]"/>
      <dgm:spPr/>
      <dgm:t>
        <a:bodyPr/>
        <a:lstStyle/>
        <a:p>
          <a:r>
            <a:rPr lang="en-US" dirty="0" smtClean="0"/>
            <a:t>Life Sciences</a:t>
          </a:r>
          <a:endParaRPr lang="en-US" dirty="0"/>
        </a:p>
      </dgm:t>
    </dgm:pt>
    <dgm:pt modelId="{E51B742D-4AE8-FC44-802A-204634C050DD}" type="parTrans" cxnId="{BDC496BB-82A6-EF45-A1B9-8E0345F97541}">
      <dgm:prSet/>
      <dgm:spPr/>
      <dgm:t>
        <a:bodyPr/>
        <a:lstStyle/>
        <a:p>
          <a:endParaRPr lang="en-US"/>
        </a:p>
      </dgm:t>
    </dgm:pt>
    <dgm:pt modelId="{ED2E9EAD-433B-394F-8560-B8C312A8986B}" type="sibTrans" cxnId="{BDC496BB-82A6-EF45-A1B9-8E0345F97541}">
      <dgm:prSet/>
      <dgm:spPr/>
      <dgm:t>
        <a:bodyPr/>
        <a:lstStyle/>
        <a:p>
          <a:endParaRPr lang="en-US"/>
        </a:p>
      </dgm:t>
    </dgm:pt>
    <dgm:pt modelId="{ACD8E117-B354-9040-AEB6-1904558A59BC}">
      <dgm:prSet phldrT="[Text]"/>
      <dgm:spPr/>
      <dgm:t>
        <a:bodyPr/>
        <a:lstStyle/>
        <a:p>
          <a:r>
            <a:rPr lang="en-US" dirty="0" smtClean="0"/>
            <a:t>Arts and Humanities</a:t>
          </a:r>
          <a:endParaRPr lang="en-US" dirty="0"/>
        </a:p>
      </dgm:t>
    </dgm:pt>
    <dgm:pt modelId="{186C77D8-07D6-0247-82DD-B2B29EE9A068}" type="parTrans" cxnId="{C6A4F1D9-D92C-3641-A4C1-ADEB9C4BE9C2}">
      <dgm:prSet/>
      <dgm:spPr/>
      <dgm:t>
        <a:bodyPr/>
        <a:lstStyle/>
        <a:p>
          <a:endParaRPr lang="en-US"/>
        </a:p>
      </dgm:t>
    </dgm:pt>
    <dgm:pt modelId="{FA31F4E7-7702-E240-9427-60DC46F5A77E}" type="sibTrans" cxnId="{C6A4F1D9-D92C-3641-A4C1-ADEB9C4BE9C2}">
      <dgm:prSet/>
      <dgm:spPr/>
      <dgm:t>
        <a:bodyPr/>
        <a:lstStyle/>
        <a:p>
          <a:endParaRPr lang="en-US"/>
        </a:p>
      </dgm:t>
    </dgm:pt>
    <dgm:pt modelId="{22982B26-C39D-A445-98F4-5C17EF773C5E}">
      <dgm:prSet phldrT="[Text]"/>
      <dgm:spPr/>
      <dgm:t>
        <a:bodyPr/>
        <a:lstStyle/>
        <a:p>
          <a:r>
            <a:rPr lang="en-US" dirty="0" smtClean="0"/>
            <a:t>Computer Science and Mathematics</a:t>
          </a:r>
          <a:endParaRPr lang="en-US" dirty="0"/>
        </a:p>
      </dgm:t>
    </dgm:pt>
    <dgm:pt modelId="{53A296C5-F52F-4443-BE81-C0CE7A67F4AB}" type="parTrans" cxnId="{6F7D2BB5-C058-CE43-9929-2FE65FB46C75}">
      <dgm:prSet/>
      <dgm:spPr/>
      <dgm:t>
        <a:bodyPr/>
        <a:lstStyle/>
        <a:p>
          <a:endParaRPr lang="en-US"/>
        </a:p>
      </dgm:t>
    </dgm:pt>
    <dgm:pt modelId="{1C28E159-0BF7-F74C-8EF5-63F6F2FF99CF}" type="sibTrans" cxnId="{6F7D2BB5-C058-CE43-9929-2FE65FB46C75}">
      <dgm:prSet/>
      <dgm:spPr/>
      <dgm:t>
        <a:bodyPr/>
        <a:lstStyle/>
        <a:p>
          <a:endParaRPr lang="en-US"/>
        </a:p>
      </dgm:t>
    </dgm:pt>
    <dgm:pt modelId="{E992A75C-EC18-1E40-9B16-2632ACF177E7}">
      <dgm:prSet phldrT="[Text]"/>
      <dgm:spPr/>
      <dgm:t>
        <a:bodyPr/>
        <a:lstStyle/>
        <a:p>
          <a:r>
            <a:rPr lang="en-US" dirty="0" smtClean="0"/>
            <a:t>Earth Sciences</a:t>
          </a:r>
          <a:endParaRPr lang="en-US" dirty="0"/>
        </a:p>
      </dgm:t>
    </dgm:pt>
    <dgm:pt modelId="{2DF3414B-1769-A541-BBA3-DF6082A1B78B}" type="parTrans" cxnId="{0B610D90-F035-3045-9E6B-B4A0F22CFA59}">
      <dgm:prSet/>
      <dgm:spPr/>
      <dgm:t>
        <a:bodyPr/>
        <a:lstStyle/>
        <a:p>
          <a:endParaRPr lang="en-US"/>
        </a:p>
      </dgm:t>
    </dgm:pt>
    <dgm:pt modelId="{BD9B48E8-CCDF-2442-BF9A-EE60E439DD7C}" type="sibTrans" cxnId="{0B610D90-F035-3045-9E6B-B4A0F22CFA59}">
      <dgm:prSet/>
      <dgm:spPr/>
      <dgm:t>
        <a:bodyPr/>
        <a:lstStyle/>
        <a:p>
          <a:endParaRPr lang="en-US"/>
        </a:p>
      </dgm:t>
    </dgm:pt>
    <dgm:pt modelId="{080074F3-4AE6-8F46-A357-F50973AB58A2}">
      <dgm:prSet phldrT="[Text]"/>
      <dgm:spPr/>
      <dgm:t>
        <a:bodyPr/>
        <a:lstStyle/>
        <a:p>
          <a:r>
            <a:rPr lang="en-US" dirty="0" smtClean="0"/>
            <a:t>Multi-disciplinary</a:t>
          </a:r>
          <a:endParaRPr lang="en-US" dirty="0"/>
        </a:p>
      </dgm:t>
    </dgm:pt>
    <dgm:pt modelId="{F2819928-C85A-B34C-92EE-FF9D41306746}" type="parTrans" cxnId="{C3561248-F330-9346-A1DF-B3C830D736D4}">
      <dgm:prSet/>
      <dgm:spPr/>
      <dgm:t>
        <a:bodyPr/>
        <a:lstStyle/>
        <a:p>
          <a:endParaRPr lang="en-US"/>
        </a:p>
      </dgm:t>
    </dgm:pt>
    <dgm:pt modelId="{C6A078FB-C207-6A4E-B8E4-31C77347F3C9}" type="sibTrans" cxnId="{C3561248-F330-9346-A1DF-B3C830D736D4}">
      <dgm:prSet/>
      <dgm:spPr/>
      <dgm:t>
        <a:bodyPr/>
        <a:lstStyle/>
        <a:p>
          <a:endParaRPr lang="en-US"/>
        </a:p>
      </dgm:t>
    </dgm:pt>
    <dgm:pt modelId="{774AB6D5-C3A6-4E4B-B7DA-F2FB993302D2}" type="pres">
      <dgm:prSet presAssocID="{C506D641-E27C-EC47-B1C0-E5F62A756689}" presName="compositeShape" presStyleCnt="0">
        <dgm:presLayoutVars>
          <dgm:chMax val="7"/>
          <dgm:dir/>
          <dgm:resizeHandles val="exact"/>
        </dgm:presLayoutVars>
      </dgm:prSet>
      <dgm:spPr/>
    </dgm:pt>
    <dgm:pt modelId="{CB4E1799-D2EA-0448-8C4F-70B1265DC622}" type="pres">
      <dgm:prSet presAssocID="{C506D641-E27C-EC47-B1C0-E5F62A756689}" presName="wedge1" presStyleLbl="node1" presStyleIdx="0" presStyleCnt="5" custLinFactNeighborX="4538" custLinFactNeighborY="-9118"/>
      <dgm:spPr/>
    </dgm:pt>
    <dgm:pt modelId="{4416815D-4275-1242-A58B-D593324C80B9}" type="pres">
      <dgm:prSet presAssocID="{C506D641-E27C-EC47-B1C0-E5F62A756689}" presName="dummy1a" presStyleCnt="0"/>
      <dgm:spPr/>
    </dgm:pt>
    <dgm:pt modelId="{3189C857-49A2-F743-BB76-5B9AE8BC8EA1}" type="pres">
      <dgm:prSet presAssocID="{C506D641-E27C-EC47-B1C0-E5F62A756689}" presName="dummy1b" presStyleCnt="0"/>
      <dgm:spPr/>
    </dgm:pt>
    <dgm:pt modelId="{13641B06-9FE5-B446-ACD7-522DBF75D434}" type="pres">
      <dgm:prSet presAssocID="{C506D641-E27C-EC47-B1C0-E5F62A7566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FD7A57B-D4DD-0549-8CE7-87C25B20784E}" type="pres">
      <dgm:prSet presAssocID="{C506D641-E27C-EC47-B1C0-E5F62A756689}" presName="wedge2" presStyleLbl="node1" presStyleIdx="1" presStyleCnt="5"/>
      <dgm:spPr/>
      <dgm:t>
        <a:bodyPr/>
        <a:lstStyle/>
        <a:p>
          <a:endParaRPr lang="en-US"/>
        </a:p>
      </dgm:t>
    </dgm:pt>
    <dgm:pt modelId="{A3040FE6-5A6B-7042-8A1E-DBC838A6B564}" type="pres">
      <dgm:prSet presAssocID="{C506D641-E27C-EC47-B1C0-E5F62A756689}" presName="dummy2a" presStyleCnt="0"/>
      <dgm:spPr/>
    </dgm:pt>
    <dgm:pt modelId="{F4787D1E-BA84-5F49-95CE-A77D12A02EFE}" type="pres">
      <dgm:prSet presAssocID="{C506D641-E27C-EC47-B1C0-E5F62A756689}" presName="dummy2b" presStyleCnt="0"/>
      <dgm:spPr/>
    </dgm:pt>
    <dgm:pt modelId="{C1A2241A-8741-AC46-8383-989CBB45697F}" type="pres">
      <dgm:prSet presAssocID="{C506D641-E27C-EC47-B1C0-E5F62A7566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33320-2F11-B447-960C-8C140943EEA5}" type="pres">
      <dgm:prSet presAssocID="{C506D641-E27C-EC47-B1C0-E5F62A756689}" presName="wedge3" presStyleLbl="node1" presStyleIdx="2" presStyleCnt="5"/>
      <dgm:spPr/>
    </dgm:pt>
    <dgm:pt modelId="{74A23092-CCB8-DE41-8806-AAE6DA9D3D56}" type="pres">
      <dgm:prSet presAssocID="{C506D641-E27C-EC47-B1C0-E5F62A756689}" presName="dummy3a" presStyleCnt="0"/>
      <dgm:spPr/>
    </dgm:pt>
    <dgm:pt modelId="{76BAD769-F10B-F848-BD51-D37AC5F1CA3D}" type="pres">
      <dgm:prSet presAssocID="{C506D641-E27C-EC47-B1C0-E5F62A756689}" presName="dummy3b" presStyleCnt="0"/>
      <dgm:spPr/>
    </dgm:pt>
    <dgm:pt modelId="{14B80942-DC33-DC4E-A389-4A3E556A78C3}" type="pres">
      <dgm:prSet presAssocID="{C506D641-E27C-EC47-B1C0-E5F62A7566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0A34056-5658-7044-A0FB-8FB23E687795}" type="pres">
      <dgm:prSet presAssocID="{C506D641-E27C-EC47-B1C0-E5F62A756689}" presName="wedge4" presStyleLbl="node1" presStyleIdx="3" presStyleCnt="5"/>
      <dgm:spPr/>
    </dgm:pt>
    <dgm:pt modelId="{02B5FDF1-A083-7348-A59D-A7D6F04AF70F}" type="pres">
      <dgm:prSet presAssocID="{C506D641-E27C-EC47-B1C0-E5F62A756689}" presName="dummy4a" presStyleCnt="0"/>
      <dgm:spPr/>
    </dgm:pt>
    <dgm:pt modelId="{A24E1497-D0A9-FE4D-B021-6FC38A635D47}" type="pres">
      <dgm:prSet presAssocID="{C506D641-E27C-EC47-B1C0-E5F62A756689}" presName="dummy4b" presStyleCnt="0"/>
      <dgm:spPr/>
    </dgm:pt>
    <dgm:pt modelId="{80656766-6F2E-9A45-B0A7-39613EB38989}" type="pres">
      <dgm:prSet presAssocID="{C506D641-E27C-EC47-B1C0-E5F62A7566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D8E265A-F113-7D4B-9CE9-99C22D0F9AED}" type="pres">
      <dgm:prSet presAssocID="{C506D641-E27C-EC47-B1C0-E5F62A756689}" presName="wedge5" presStyleLbl="node1" presStyleIdx="4" presStyleCnt="5"/>
      <dgm:spPr/>
    </dgm:pt>
    <dgm:pt modelId="{A922AFCD-C345-6A43-B6F4-AF4C5A8D83FA}" type="pres">
      <dgm:prSet presAssocID="{C506D641-E27C-EC47-B1C0-E5F62A756689}" presName="dummy5a" presStyleCnt="0"/>
      <dgm:spPr/>
    </dgm:pt>
    <dgm:pt modelId="{CBDA0CFD-D7F7-A54F-BDD8-AC0FAD1D610B}" type="pres">
      <dgm:prSet presAssocID="{C506D641-E27C-EC47-B1C0-E5F62A756689}" presName="dummy5b" presStyleCnt="0"/>
      <dgm:spPr/>
    </dgm:pt>
    <dgm:pt modelId="{007E6081-AB46-C741-9081-70E5C32A87B9}" type="pres">
      <dgm:prSet presAssocID="{C506D641-E27C-EC47-B1C0-E5F62A7566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E66968E-7AFA-4A45-A7AC-88C575C20F1B}" type="pres">
      <dgm:prSet presAssocID="{ED2E9EAD-433B-394F-8560-B8C312A8986B}" presName="arrowWedge1" presStyleLbl="fgSibTrans2D1" presStyleIdx="0" presStyleCnt="5"/>
      <dgm:spPr/>
    </dgm:pt>
    <dgm:pt modelId="{C2D1E1AA-973A-6541-8D69-2D3E783A5FA4}" type="pres">
      <dgm:prSet presAssocID="{FA31F4E7-7702-E240-9427-60DC46F5A77E}" presName="arrowWedge2" presStyleLbl="fgSibTrans2D1" presStyleIdx="1" presStyleCnt="5"/>
      <dgm:spPr/>
    </dgm:pt>
    <dgm:pt modelId="{FBBE5F1D-D352-854C-BADC-49F7DF3E8E7B}" type="pres">
      <dgm:prSet presAssocID="{BD9B48E8-CCDF-2442-BF9A-EE60E439DD7C}" presName="arrowWedge3" presStyleLbl="fgSibTrans2D1" presStyleIdx="2" presStyleCnt="5"/>
      <dgm:spPr/>
    </dgm:pt>
    <dgm:pt modelId="{41D4ADFE-B68A-3847-98CD-2ACDBF6BC4D2}" type="pres">
      <dgm:prSet presAssocID="{1C28E159-0BF7-F74C-8EF5-63F6F2FF99CF}" presName="arrowWedge4" presStyleLbl="fgSibTrans2D1" presStyleIdx="3" presStyleCnt="5"/>
      <dgm:spPr/>
    </dgm:pt>
    <dgm:pt modelId="{0C8BE6FE-8717-F941-BA8F-876E605C48FA}" type="pres">
      <dgm:prSet presAssocID="{C6A078FB-C207-6A4E-B8E4-31C77347F3C9}" presName="arrowWedge5" presStyleLbl="fgSibTrans2D1" presStyleIdx="4" presStyleCnt="5"/>
      <dgm:spPr/>
    </dgm:pt>
  </dgm:ptLst>
  <dgm:cxnLst>
    <dgm:cxn modelId="{1FA996C8-D4FD-684C-B3B8-57C8DA27B583}" type="presOf" srcId="{080074F3-4AE6-8F46-A357-F50973AB58A2}" destId="{007E6081-AB46-C741-9081-70E5C32A87B9}" srcOrd="1" destOrd="0" presId="urn:microsoft.com/office/officeart/2005/8/layout/cycle8"/>
    <dgm:cxn modelId="{BDC496BB-82A6-EF45-A1B9-8E0345F97541}" srcId="{C506D641-E27C-EC47-B1C0-E5F62A756689}" destId="{6E285FD0-F958-7847-BD99-CA10C09DAB77}" srcOrd="0" destOrd="0" parTransId="{E51B742D-4AE8-FC44-802A-204634C050DD}" sibTransId="{ED2E9EAD-433B-394F-8560-B8C312A8986B}"/>
    <dgm:cxn modelId="{DB927487-AC87-4F4E-90A6-9819CC4D9E98}" type="presOf" srcId="{22982B26-C39D-A445-98F4-5C17EF773C5E}" destId="{00A34056-5658-7044-A0FB-8FB23E687795}" srcOrd="0" destOrd="0" presId="urn:microsoft.com/office/officeart/2005/8/layout/cycle8"/>
    <dgm:cxn modelId="{4608CB37-99D7-AE43-84F6-48C1E1938DE1}" type="presOf" srcId="{ACD8E117-B354-9040-AEB6-1904558A59BC}" destId="{DFD7A57B-D4DD-0549-8CE7-87C25B20784E}" srcOrd="0" destOrd="0" presId="urn:microsoft.com/office/officeart/2005/8/layout/cycle8"/>
    <dgm:cxn modelId="{067D9AC6-3E18-B74A-B971-3D17D21C000E}" type="presOf" srcId="{080074F3-4AE6-8F46-A357-F50973AB58A2}" destId="{CD8E265A-F113-7D4B-9CE9-99C22D0F9AED}" srcOrd="0" destOrd="0" presId="urn:microsoft.com/office/officeart/2005/8/layout/cycle8"/>
    <dgm:cxn modelId="{ADFD1B90-E7EE-DB47-90F5-F322F4FC1740}" type="presOf" srcId="{6E285FD0-F958-7847-BD99-CA10C09DAB77}" destId="{13641B06-9FE5-B446-ACD7-522DBF75D434}" srcOrd="1" destOrd="0" presId="urn:microsoft.com/office/officeart/2005/8/layout/cycle8"/>
    <dgm:cxn modelId="{47044ED4-0583-F24E-898F-D97E4AF9FD6E}" type="presOf" srcId="{22982B26-C39D-A445-98F4-5C17EF773C5E}" destId="{80656766-6F2E-9A45-B0A7-39613EB38989}" srcOrd="1" destOrd="0" presId="urn:microsoft.com/office/officeart/2005/8/layout/cycle8"/>
    <dgm:cxn modelId="{76CBA337-BB10-D34E-8F4B-F83210E3495A}" type="presOf" srcId="{E992A75C-EC18-1E40-9B16-2632ACF177E7}" destId="{50433320-2F11-B447-960C-8C140943EEA5}" srcOrd="0" destOrd="0" presId="urn:microsoft.com/office/officeart/2005/8/layout/cycle8"/>
    <dgm:cxn modelId="{6F7D2BB5-C058-CE43-9929-2FE65FB46C75}" srcId="{C506D641-E27C-EC47-B1C0-E5F62A756689}" destId="{22982B26-C39D-A445-98F4-5C17EF773C5E}" srcOrd="3" destOrd="0" parTransId="{53A296C5-F52F-4443-BE81-C0CE7A67F4AB}" sibTransId="{1C28E159-0BF7-F74C-8EF5-63F6F2FF99CF}"/>
    <dgm:cxn modelId="{D54FBB04-D7BA-FD42-A34A-7E01EE17168D}" type="presOf" srcId="{C506D641-E27C-EC47-B1C0-E5F62A756689}" destId="{774AB6D5-C3A6-4E4B-B7DA-F2FB993302D2}" srcOrd="0" destOrd="0" presId="urn:microsoft.com/office/officeart/2005/8/layout/cycle8"/>
    <dgm:cxn modelId="{C6A4F1D9-D92C-3641-A4C1-ADEB9C4BE9C2}" srcId="{C506D641-E27C-EC47-B1C0-E5F62A756689}" destId="{ACD8E117-B354-9040-AEB6-1904558A59BC}" srcOrd="1" destOrd="0" parTransId="{186C77D8-07D6-0247-82DD-B2B29EE9A068}" sibTransId="{FA31F4E7-7702-E240-9427-60DC46F5A77E}"/>
    <dgm:cxn modelId="{7A4C7D57-F9FF-5340-AE14-F613365AA436}" type="presOf" srcId="{ACD8E117-B354-9040-AEB6-1904558A59BC}" destId="{C1A2241A-8741-AC46-8383-989CBB45697F}" srcOrd="1" destOrd="0" presId="urn:microsoft.com/office/officeart/2005/8/layout/cycle8"/>
    <dgm:cxn modelId="{C3561248-F330-9346-A1DF-B3C830D736D4}" srcId="{C506D641-E27C-EC47-B1C0-E5F62A756689}" destId="{080074F3-4AE6-8F46-A357-F50973AB58A2}" srcOrd="4" destOrd="0" parTransId="{F2819928-C85A-B34C-92EE-FF9D41306746}" sibTransId="{C6A078FB-C207-6A4E-B8E4-31C77347F3C9}"/>
    <dgm:cxn modelId="{BF0D8B09-FC0C-2047-914E-645A39B46917}" type="presOf" srcId="{E992A75C-EC18-1E40-9B16-2632ACF177E7}" destId="{14B80942-DC33-DC4E-A389-4A3E556A78C3}" srcOrd="1" destOrd="0" presId="urn:microsoft.com/office/officeart/2005/8/layout/cycle8"/>
    <dgm:cxn modelId="{3494C893-532A-584C-A1D3-82A329DB0D94}" type="presOf" srcId="{6E285FD0-F958-7847-BD99-CA10C09DAB77}" destId="{CB4E1799-D2EA-0448-8C4F-70B1265DC622}" srcOrd="0" destOrd="0" presId="urn:microsoft.com/office/officeart/2005/8/layout/cycle8"/>
    <dgm:cxn modelId="{0B610D90-F035-3045-9E6B-B4A0F22CFA59}" srcId="{C506D641-E27C-EC47-B1C0-E5F62A756689}" destId="{E992A75C-EC18-1E40-9B16-2632ACF177E7}" srcOrd="2" destOrd="0" parTransId="{2DF3414B-1769-A541-BBA3-DF6082A1B78B}" sibTransId="{BD9B48E8-CCDF-2442-BF9A-EE60E439DD7C}"/>
    <dgm:cxn modelId="{9BAD0F60-50BC-0847-9AB8-86165B3755A4}" type="presParOf" srcId="{774AB6D5-C3A6-4E4B-B7DA-F2FB993302D2}" destId="{CB4E1799-D2EA-0448-8C4F-70B1265DC622}" srcOrd="0" destOrd="0" presId="urn:microsoft.com/office/officeart/2005/8/layout/cycle8"/>
    <dgm:cxn modelId="{15823C62-A328-D649-BA54-6640F9097A36}" type="presParOf" srcId="{774AB6D5-C3A6-4E4B-B7DA-F2FB993302D2}" destId="{4416815D-4275-1242-A58B-D593324C80B9}" srcOrd="1" destOrd="0" presId="urn:microsoft.com/office/officeart/2005/8/layout/cycle8"/>
    <dgm:cxn modelId="{05D311C3-ECC0-7E40-9FE0-6A3DEFEF68EB}" type="presParOf" srcId="{774AB6D5-C3A6-4E4B-B7DA-F2FB993302D2}" destId="{3189C857-49A2-F743-BB76-5B9AE8BC8EA1}" srcOrd="2" destOrd="0" presId="urn:microsoft.com/office/officeart/2005/8/layout/cycle8"/>
    <dgm:cxn modelId="{DA65BF72-636B-634C-BC96-56C9170F23A8}" type="presParOf" srcId="{774AB6D5-C3A6-4E4B-B7DA-F2FB993302D2}" destId="{13641B06-9FE5-B446-ACD7-522DBF75D434}" srcOrd="3" destOrd="0" presId="urn:microsoft.com/office/officeart/2005/8/layout/cycle8"/>
    <dgm:cxn modelId="{7B9F5ECE-5DED-B64A-811E-6F080F9E7DAD}" type="presParOf" srcId="{774AB6D5-C3A6-4E4B-B7DA-F2FB993302D2}" destId="{DFD7A57B-D4DD-0549-8CE7-87C25B20784E}" srcOrd="4" destOrd="0" presId="urn:microsoft.com/office/officeart/2005/8/layout/cycle8"/>
    <dgm:cxn modelId="{D04EE4FB-DCBB-9A42-9434-B5DCEB401157}" type="presParOf" srcId="{774AB6D5-C3A6-4E4B-B7DA-F2FB993302D2}" destId="{A3040FE6-5A6B-7042-8A1E-DBC838A6B564}" srcOrd="5" destOrd="0" presId="urn:microsoft.com/office/officeart/2005/8/layout/cycle8"/>
    <dgm:cxn modelId="{4BD0E36D-5C10-CF43-AD05-B2C10B2162A6}" type="presParOf" srcId="{774AB6D5-C3A6-4E4B-B7DA-F2FB993302D2}" destId="{F4787D1E-BA84-5F49-95CE-A77D12A02EFE}" srcOrd="6" destOrd="0" presId="urn:microsoft.com/office/officeart/2005/8/layout/cycle8"/>
    <dgm:cxn modelId="{E248C8CB-EFC2-4449-8AE5-F31EC0A1E184}" type="presParOf" srcId="{774AB6D5-C3A6-4E4B-B7DA-F2FB993302D2}" destId="{C1A2241A-8741-AC46-8383-989CBB45697F}" srcOrd="7" destOrd="0" presId="urn:microsoft.com/office/officeart/2005/8/layout/cycle8"/>
    <dgm:cxn modelId="{B8061228-FF4A-F341-B7B1-F318BA7BAFCE}" type="presParOf" srcId="{774AB6D5-C3A6-4E4B-B7DA-F2FB993302D2}" destId="{50433320-2F11-B447-960C-8C140943EEA5}" srcOrd="8" destOrd="0" presId="urn:microsoft.com/office/officeart/2005/8/layout/cycle8"/>
    <dgm:cxn modelId="{873902EA-31A0-3A42-BDE7-0E7E49997198}" type="presParOf" srcId="{774AB6D5-C3A6-4E4B-B7DA-F2FB993302D2}" destId="{74A23092-CCB8-DE41-8806-AAE6DA9D3D56}" srcOrd="9" destOrd="0" presId="urn:microsoft.com/office/officeart/2005/8/layout/cycle8"/>
    <dgm:cxn modelId="{67FB15C4-DCF2-254B-B16F-478B71A653DA}" type="presParOf" srcId="{774AB6D5-C3A6-4E4B-B7DA-F2FB993302D2}" destId="{76BAD769-F10B-F848-BD51-D37AC5F1CA3D}" srcOrd="10" destOrd="0" presId="urn:microsoft.com/office/officeart/2005/8/layout/cycle8"/>
    <dgm:cxn modelId="{CE8B0662-96BB-174B-9150-F7CA139701D0}" type="presParOf" srcId="{774AB6D5-C3A6-4E4B-B7DA-F2FB993302D2}" destId="{14B80942-DC33-DC4E-A389-4A3E556A78C3}" srcOrd="11" destOrd="0" presId="urn:microsoft.com/office/officeart/2005/8/layout/cycle8"/>
    <dgm:cxn modelId="{2B58F6F4-8DCE-224D-BB52-B3156D7C2D6F}" type="presParOf" srcId="{774AB6D5-C3A6-4E4B-B7DA-F2FB993302D2}" destId="{00A34056-5658-7044-A0FB-8FB23E687795}" srcOrd="12" destOrd="0" presId="urn:microsoft.com/office/officeart/2005/8/layout/cycle8"/>
    <dgm:cxn modelId="{4343A5C0-0174-0742-A6FE-9BBCDC4CD1E3}" type="presParOf" srcId="{774AB6D5-C3A6-4E4B-B7DA-F2FB993302D2}" destId="{02B5FDF1-A083-7348-A59D-A7D6F04AF70F}" srcOrd="13" destOrd="0" presId="urn:microsoft.com/office/officeart/2005/8/layout/cycle8"/>
    <dgm:cxn modelId="{B489845C-AAAE-9947-8C50-356613471D33}" type="presParOf" srcId="{774AB6D5-C3A6-4E4B-B7DA-F2FB993302D2}" destId="{A24E1497-D0A9-FE4D-B021-6FC38A635D47}" srcOrd="14" destOrd="0" presId="urn:microsoft.com/office/officeart/2005/8/layout/cycle8"/>
    <dgm:cxn modelId="{6FF1E4CC-C5E2-D847-984D-F7C65B2D3973}" type="presParOf" srcId="{774AB6D5-C3A6-4E4B-B7DA-F2FB993302D2}" destId="{80656766-6F2E-9A45-B0A7-39613EB38989}" srcOrd="15" destOrd="0" presId="urn:microsoft.com/office/officeart/2005/8/layout/cycle8"/>
    <dgm:cxn modelId="{F9170142-6C97-5545-A50B-D64A56094741}" type="presParOf" srcId="{774AB6D5-C3A6-4E4B-B7DA-F2FB993302D2}" destId="{CD8E265A-F113-7D4B-9CE9-99C22D0F9AED}" srcOrd="16" destOrd="0" presId="urn:microsoft.com/office/officeart/2005/8/layout/cycle8"/>
    <dgm:cxn modelId="{D53CD059-3A9B-FF4B-BDE0-B293E409EDD8}" type="presParOf" srcId="{774AB6D5-C3A6-4E4B-B7DA-F2FB993302D2}" destId="{A922AFCD-C345-6A43-B6F4-AF4C5A8D83FA}" srcOrd="17" destOrd="0" presId="urn:microsoft.com/office/officeart/2005/8/layout/cycle8"/>
    <dgm:cxn modelId="{21BD5255-550B-F749-A2AA-5BFF1F7994C8}" type="presParOf" srcId="{774AB6D5-C3A6-4E4B-B7DA-F2FB993302D2}" destId="{CBDA0CFD-D7F7-A54F-BDD8-AC0FAD1D610B}" srcOrd="18" destOrd="0" presId="urn:microsoft.com/office/officeart/2005/8/layout/cycle8"/>
    <dgm:cxn modelId="{B1FA3557-3714-E24A-9CC0-10618CDFC4A9}" type="presParOf" srcId="{774AB6D5-C3A6-4E4B-B7DA-F2FB993302D2}" destId="{007E6081-AB46-C741-9081-70E5C32A87B9}" srcOrd="19" destOrd="0" presId="urn:microsoft.com/office/officeart/2005/8/layout/cycle8"/>
    <dgm:cxn modelId="{8E9FDF0E-186B-E548-AA72-997A406BCCB8}" type="presParOf" srcId="{774AB6D5-C3A6-4E4B-B7DA-F2FB993302D2}" destId="{8E66968E-7AFA-4A45-A7AC-88C575C20F1B}" srcOrd="20" destOrd="0" presId="urn:microsoft.com/office/officeart/2005/8/layout/cycle8"/>
    <dgm:cxn modelId="{1008594A-5331-7A4D-8552-3266776E424B}" type="presParOf" srcId="{774AB6D5-C3A6-4E4B-B7DA-F2FB993302D2}" destId="{C2D1E1AA-973A-6541-8D69-2D3E783A5FA4}" srcOrd="21" destOrd="0" presId="urn:microsoft.com/office/officeart/2005/8/layout/cycle8"/>
    <dgm:cxn modelId="{38D2DC03-0E78-3F4F-84C1-42A9D9DA1F56}" type="presParOf" srcId="{774AB6D5-C3A6-4E4B-B7DA-F2FB993302D2}" destId="{FBBE5F1D-D352-854C-BADC-49F7DF3E8E7B}" srcOrd="22" destOrd="0" presId="urn:microsoft.com/office/officeart/2005/8/layout/cycle8"/>
    <dgm:cxn modelId="{5BAE8672-1A51-D244-9B5C-25DBA8DB4797}" type="presParOf" srcId="{774AB6D5-C3A6-4E4B-B7DA-F2FB993302D2}" destId="{41D4ADFE-B68A-3847-98CD-2ACDBF6BC4D2}" srcOrd="23" destOrd="0" presId="urn:microsoft.com/office/officeart/2005/8/layout/cycle8"/>
    <dgm:cxn modelId="{6D63992F-2EC9-CC48-BA8C-7CAB7B0E8FF5}" type="presParOf" srcId="{774AB6D5-C3A6-4E4B-B7DA-F2FB993302D2}" destId="{0C8BE6FE-8717-F941-BA8F-876E605C48F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C5480-B12D-C143-8A3A-3D0506517E7A}" type="doc">
      <dgm:prSet loTypeId="urn:microsoft.com/office/officeart/2005/8/layout/hierarchy3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A2EB0F-B2B4-3B4C-9FE5-7400D10CB9A7}">
      <dgm:prSet phldrT="[Text]"/>
      <dgm:spPr/>
      <dgm:t>
        <a:bodyPr/>
        <a:lstStyle/>
        <a:p>
          <a:r>
            <a:rPr lang="en-US" dirty="0" smtClean="0"/>
            <a:t>SA2 </a:t>
          </a:r>
          <a:r>
            <a:rPr lang="en-US" dirty="0" smtClean="0">
              <a:sym typeface="Wingdings"/>
            </a:rPr>
            <a:t> Integrate Deliver Coordinate</a:t>
          </a:r>
          <a:endParaRPr lang="en-US" dirty="0"/>
        </a:p>
      </dgm:t>
    </dgm:pt>
    <dgm:pt modelId="{7CADFA6F-2D8A-D24B-83B6-BE2643A4C7E3}" type="parTrans" cxnId="{A3D889EF-554C-544A-B9BD-9D6356BBE5D3}">
      <dgm:prSet/>
      <dgm:spPr/>
      <dgm:t>
        <a:bodyPr/>
        <a:lstStyle/>
        <a:p>
          <a:endParaRPr lang="en-US"/>
        </a:p>
      </dgm:t>
    </dgm:pt>
    <dgm:pt modelId="{0C2412C9-08AB-F542-B379-85E6B157DA06}" type="sibTrans" cxnId="{A3D889EF-554C-544A-B9BD-9D6356BBE5D3}">
      <dgm:prSet/>
      <dgm:spPr/>
      <dgm:t>
        <a:bodyPr/>
        <a:lstStyle/>
        <a:p>
          <a:endParaRPr lang="en-US"/>
        </a:p>
      </dgm:t>
    </dgm:pt>
    <dgm:pt modelId="{C2AE6443-7717-9C42-BF82-1B029606E628}">
      <dgm:prSet phldrT="[Text]"/>
      <dgm:spPr/>
      <dgm:t>
        <a:bodyPr/>
        <a:lstStyle/>
        <a:p>
          <a:r>
            <a:rPr lang="en-US" dirty="0" smtClean="0"/>
            <a:t>Training Infrastructure</a:t>
          </a:r>
          <a:endParaRPr lang="en-US" dirty="0"/>
        </a:p>
      </dgm:t>
    </dgm:pt>
    <dgm:pt modelId="{26ACE164-8B58-3C46-B507-0062FDF7F0E3}" type="parTrans" cxnId="{780E7A14-11B7-154A-9BB2-823224C9DBE9}">
      <dgm:prSet/>
      <dgm:spPr/>
      <dgm:t>
        <a:bodyPr/>
        <a:lstStyle/>
        <a:p>
          <a:endParaRPr lang="en-US"/>
        </a:p>
      </dgm:t>
    </dgm:pt>
    <dgm:pt modelId="{E98E2CB0-0340-B34A-B979-5A838D3B9BCA}" type="sibTrans" cxnId="{780E7A14-11B7-154A-9BB2-823224C9DBE9}">
      <dgm:prSet/>
      <dgm:spPr/>
      <dgm:t>
        <a:bodyPr/>
        <a:lstStyle/>
        <a:p>
          <a:endParaRPr lang="en-US"/>
        </a:p>
      </dgm:t>
    </dgm:pt>
    <dgm:pt modelId="{07C70BFC-8F45-BF47-9562-353D6AFC1641}">
      <dgm:prSet phldrT="[Text]"/>
      <dgm:spPr/>
      <dgm:t>
        <a:bodyPr/>
        <a:lstStyle/>
        <a:p>
          <a:r>
            <a:rPr lang="en-US" dirty="0" smtClean="0"/>
            <a:t>Community coordination</a:t>
          </a:r>
          <a:endParaRPr lang="en-US" dirty="0"/>
        </a:p>
      </dgm:t>
    </dgm:pt>
    <dgm:pt modelId="{0681E0D2-06D1-8B47-B16C-F065FCF21067}" type="parTrans" cxnId="{468FE1BC-E89C-4A42-A5F4-9E9806C9EB41}">
      <dgm:prSet/>
      <dgm:spPr/>
      <dgm:t>
        <a:bodyPr/>
        <a:lstStyle/>
        <a:p>
          <a:endParaRPr lang="en-US"/>
        </a:p>
      </dgm:t>
    </dgm:pt>
    <dgm:pt modelId="{4A7F4DCC-D5A5-5B49-A6D8-5813D120DFE4}" type="sibTrans" cxnId="{468FE1BC-E89C-4A42-A5F4-9E9806C9EB41}">
      <dgm:prSet/>
      <dgm:spPr/>
      <dgm:t>
        <a:bodyPr/>
        <a:lstStyle/>
        <a:p>
          <a:endParaRPr lang="en-US"/>
        </a:p>
      </dgm:t>
    </dgm:pt>
    <dgm:pt modelId="{B1463BDB-0395-974E-B68B-9577B64E54BA}">
      <dgm:prSet phldrT="[Text]"/>
      <dgm:spPr/>
      <dgm:t>
        <a:bodyPr/>
        <a:lstStyle/>
        <a:p>
          <a:r>
            <a:rPr lang="en-US" dirty="0" smtClean="0"/>
            <a:t>JRA1 </a:t>
          </a:r>
          <a:r>
            <a:rPr lang="en-US" dirty="0" smtClean="0">
              <a:sym typeface="Wingdings"/>
            </a:rPr>
            <a:t> Develop</a:t>
          </a:r>
          <a:endParaRPr lang="en-US" dirty="0"/>
        </a:p>
      </dgm:t>
    </dgm:pt>
    <dgm:pt modelId="{C91C1F62-352B-3D48-9C17-AA5A59D48189}" type="parTrans" cxnId="{77A6F155-834A-C44B-988B-EB1CDE624B8F}">
      <dgm:prSet/>
      <dgm:spPr/>
      <dgm:t>
        <a:bodyPr/>
        <a:lstStyle/>
        <a:p>
          <a:endParaRPr lang="en-US"/>
        </a:p>
      </dgm:t>
    </dgm:pt>
    <dgm:pt modelId="{66698A0E-F560-1546-9FC3-2D16FCC31A91}" type="sibTrans" cxnId="{77A6F155-834A-C44B-988B-EB1CDE624B8F}">
      <dgm:prSet/>
      <dgm:spPr/>
      <dgm:t>
        <a:bodyPr/>
        <a:lstStyle/>
        <a:p>
          <a:endParaRPr lang="en-US"/>
        </a:p>
      </dgm:t>
    </dgm:pt>
    <dgm:pt modelId="{F3A54A14-32D7-B045-972B-E0573C1A0C36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57CFA47B-C409-DD42-BFFC-8E3263D08D89}" type="parTrans" cxnId="{C42F7604-2C6B-5849-9F19-1285463FBABF}">
      <dgm:prSet/>
      <dgm:spPr/>
      <dgm:t>
        <a:bodyPr/>
        <a:lstStyle/>
        <a:p>
          <a:endParaRPr lang="en-US"/>
        </a:p>
      </dgm:t>
    </dgm:pt>
    <dgm:pt modelId="{91C97C46-88B9-C543-A60F-498F1791A9C3}" type="sibTrans" cxnId="{C42F7604-2C6B-5849-9F19-1285463FBABF}">
      <dgm:prSet/>
      <dgm:spPr/>
      <dgm:t>
        <a:bodyPr/>
        <a:lstStyle/>
        <a:p>
          <a:endParaRPr lang="en-US"/>
        </a:p>
      </dgm:t>
    </dgm:pt>
    <dgm:pt modelId="{CC9E2A68-465A-814A-82E9-370B8E455BED}">
      <dgm:prSet phldrT="[Text]"/>
      <dgm:spPr/>
      <dgm:t>
        <a:bodyPr/>
        <a:lstStyle/>
        <a:p>
          <a:r>
            <a:rPr lang="en-US" dirty="0" smtClean="0"/>
            <a:t>SA1 </a:t>
          </a:r>
          <a:r>
            <a:rPr lang="en-US" dirty="0" smtClean="0">
              <a:sym typeface="Wingdings"/>
            </a:rPr>
            <a:t> Operate and coordinate</a:t>
          </a:r>
          <a:endParaRPr lang="en-US" dirty="0"/>
        </a:p>
      </dgm:t>
    </dgm:pt>
    <dgm:pt modelId="{2E8DF6CE-356C-AD46-A394-0498D56CB6FE}" type="parTrans" cxnId="{D1BFC790-1122-0243-AB9F-170544417228}">
      <dgm:prSet/>
      <dgm:spPr/>
      <dgm:t>
        <a:bodyPr/>
        <a:lstStyle/>
        <a:p>
          <a:endParaRPr lang="en-US"/>
        </a:p>
      </dgm:t>
    </dgm:pt>
    <dgm:pt modelId="{DA4518A7-1FAB-894D-B287-2F1FC7D2FA92}" type="sibTrans" cxnId="{D1BFC790-1122-0243-AB9F-170544417228}">
      <dgm:prSet/>
      <dgm:spPr/>
      <dgm:t>
        <a:bodyPr/>
        <a:lstStyle/>
        <a:p>
          <a:endParaRPr lang="en-US"/>
        </a:p>
      </dgm:t>
    </dgm:pt>
    <dgm:pt modelId="{9F3BBDC0-C8FC-B441-9B6F-51790E4F3F49}">
      <dgm:prSet phldrT="[Text]"/>
      <dgm:spPr/>
      <dgm:t>
        <a:bodyPr/>
        <a:lstStyle/>
        <a:p>
          <a:r>
            <a:rPr lang="en-US" dirty="0" smtClean="0"/>
            <a:t>Operations Coordination and Support</a:t>
          </a:r>
          <a:endParaRPr lang="en-US" dirty="0"/>
        </a:p>
      </dgm:t>
    </dgm:pt>
    <dgm:pt modelId="{887C30BD-555B-FD4D-B4EA-E983C41D85AA}" type="parTrans" cxnId="{622AFC9D-B488-3742-954F-38A6204DBAC4}">
      <dgm:prSet/>
      <dgm:spPr/>
      <dgm:t>
        <a:bodyPr/>
        <a:lstStyle/>
        <a:p>
          <a:endParaRPr lang="en-US"/>
        </a:p>
      </dgm:t>
    </dgm:pt>
    <dgm:pt modelId="{BE8F668A-2F94-5E42-B4A3-8D267A3F95EB}" type="sibTrans" cxnId="{622AFC9D-B488-3742-954F-38A6204DBAC4}">
      <dgm:prSet/>
      <dgm:spPr/>
      <dgm:t>
        <a:bodyPr/>
        <a:lstStyle/>
        <a:p>
          <a:endParaRPr lang="en-US"/>
        </a:p>
      </dgm:t>
    </dgm:pt>
    <dgm:pt modelId="{085DD11D-9301-4B43-B9B8-E95EDB7F0052}">
      <dgm:prSet phldrT="[Text]"/>
      <dgm:spPr/>
      <dgm:t>
        <a:bodyPr/>
        <a:lstStyle/>
        <a:p>
          <a:r>
            <a:rPr lang="en-US" dirty="0" smtClean="0"/>
            <a:t>NA2 </a:t>
          </a:r>
          <a:r>
            <a:rPr lang="en-US" dirty="0" smtClean="0">
              <a:sym typeface="Wingdings"/>
            </a:rPr>
            <a:t> Deliver and coordinate</a:t>
          </a:r>
          <a:endParaRPr lang="en-US" dirty="0"/>
        </a:p>
      </dgm:t>
    </dgm:pt>
    <dgm:pt modelId="{AE5E1E64-B61C-154E-A19A-921338046E82}" type="parTrans" cxnId="{8E3DAA91-3C3A-0642-A13B-96679FD13BF9}">
      <dgm:prSet/>
      <dgm:spPr/>
      <dgm:t>
        <a:bodyPr/>
        <a:lstStyle/>
        <a:p>
          <a:endParaRPr lang="en-US"/>
        </a:p>
      </dgm:t>
    </dgm:pt>
    <dgm:pt modelId="{CB940A03-87F7-5847-B014-C46D4B8F66FC}" type="sibTrans" cxnId="{8E3DAA91-3C3A-0642-A13B-96679FD13BF9}">
      <dgm:prSet/>
      <dgm:spPr/>
      <dgm:t>
        <a:bodyPr/>
        <a:lstStyle/>
        <a:p>
          <a:endParaRPr lang="en-US"/>
        </a:p>
      </dgm:t>
    </dgm:pt>
    <dgm:pt modelId="{B2B61097-66D7-F345-BD41-136AF8DC55C8}">
      <dgm:prSet phldrT="[Text]"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0B125BE4-83A2-CB46-8E74-49638CF6C193}" type="parTrans" cxnId="{016B25A0-C172-8F40-A166-67AFE0CA25A3}">
      <dgm:prSet/>
      <dgm:spPr/>
      <dgm:t>
        <a:bodyPr/>
        <a:lstStyle/>
        <a:p>
          <a:endParaRPr lang="en-US"/>
        </a:p>
      </dgm:t>
    </dgm:pt>
    <dgm:pt modelId="{2426CE19-6DCC-2D48-BA99-B23B0890316B}" type="sibTrans" cxnId="{016B25A0-C172-8F40-A166-67AFE0CA25A3}">
      <dgm:prSet/>
      <dgm:spPr/>
      <dgm:t>
        <a:bodyPr/>
        <a:lstStyle/>
        <a:p>
          <a:endParaRPr lang="en-US"/>
        </a:p>
      </dgm:t>
    </dgm:pt>
    <dgm:pt modelId="{F364E4C4-5CE4-DF47-9033-6C2E248CD343}">
      <dgm:prSet phldrT="[Text]"/>
      <dgm:spPr/>
      <dgm:t>
        <a:bodyPr/>
        <a:lstStyle/>
        <a:p>
          <a:r>
            <a:rPr lang="en-US" dirty="0" smtClean="0"/>
            <a:t>Helpdesk</a:t>
          </a:r>
          <a:endParaRPr lang="en-US" dirty="0"/>
        </a:p>
      </dgm:t>
    </dgm:pt>
    <dgm:pt modelId="{DE6FD935-8FDB-BC4D-A111-7F9373918926}" type="parTrans" cxnId="{022AE7DA-AC11-9542-8FBC-1C4D3573BF97}">
      <dgm:prSet/>
      <dgm:spPr/>
      <dgm:t>
        <a:bodyPr/>
        <a:lstStyle/>
        <a:p>
          <a:endParaRPr lang="en-US"/>
        </a:p>
      </dgm:t>
    </dgm:pt>
    <dgm:pt modelId="{F616F2AF-9393-B14F-85F1-BF19F8019359}" type="sibTrans" cxnId="{022AE7DA-AC11-9542-8FBC-1C4D3573BF97}">
      <dgm:prSet/>
      <dgm:spPr/>
      <dgm:t>
        <a:bodyPr/>
        <a:lstStyle/>
        <a:p>
          <a:endParaRPr lang="en-US"/>
        </a:p>
      </dgm:t>
    </dgm:pt>
    <dgm:pt modelId="{DD436E1D-724B-8B4A-80D1-3DAB74ED3D0C}">
      <dgm:prSet phldrT="[Text]"/>
      <dgm:spPr/>
      <dgm:t>
        <a:bodyPr/>
        <a:lstStyle/>
        <a:p>
          <a:r>
            <a:rPr lang="en-US" dirty="0" smtClean="0"/>
            <a:t>Service monitoring</a:t>
          </a:r>
          <a:endParaRPr lang="en-US" dirty="0"/>
        </a:p>
      </dgm:t>
    </dgm:pt>
    <dgm:pt modelId="{CDCC115F-6681-1E49-9AE6-4DF6D3DA6B7A}" type="parTrans" cxnId="{F33B5C91-06C3-474D-ADFE-DAD74CA7E19F}">
      <dgm:prSet/>
      <dgm:spPr/>
      <dgm:t>
        <a:bodyPr/>
        <a:lstStyle/>
        <a:p>
          <a:endParaRPr lang="en-US"/>
        </a:p>
      </dgm:t>
    </dgm:pt>
    <dgm:pt modelId="{393BD39E-075F-7E4B-A52F-F29D5B2D4555}" type="sibTrans" cxnId="{F33B5C91-06C3-474D-ADFE-DAD74CA7E19F}">
      <dgm:prSet/>
      <dgm:spPr/>
      <dgm:t>
        <a:bodyPr/>
        <a:lstStyle/>
        <a:p>
          <a:endParaRPr lang="en-US"/>
        </a:p>
      </dgm:t>
    </dgm:pt>
    <dgm:pt modelId="{8357141A-C956-C040-B33A-7B5A5842B556}">
      <dgm:prSet phldrT="[Text]"/>
      <dgm:spPr/>
      <dgm:t>
        <a:bodyPr/>
        <a:lstStyle/>
        <a:p>
          <a:r>
            <a:rPr lang="en-US" dirty="0" smtClean="0"/>
            <a:t>Validated Software and Repository</a:t>
          </a:r>
          <a:endParaRPr lang="en-US" dirty="0"/>
        </a:p>
      </dgm:t>
    </dgm:pt>
    <dgm:pt modelId="{997CB22C-B761-0144-AF12-7F615D820211}" type="parTrans" cxnId="{B494665C-10D0-8F48-92E2-8C1CC15E0326}">
      <dgm:prSet/>
      <dgm:spPr/>
      <dgm:t>
        <a:bodyPr/>
        <a:lstStyle/>
        <a:p>
          <a:endParaRPr lang="en-US"/>
        </a:p>
      </dgm:t>
    </dgm:pt>
    <dgm:pt modelId="{C1E97AAE-16A8-6A4F-816C-9BB66DF1A6EB}" type="sibTrans" cxnId="{B494665C-10D0-8F48-92E2-8C1CC15E0326}">
      <dgm:prSet/>
      <dgm:spPr/>
      <dgm:t>
        <a:bodyPr/>
        <a:lstStyle/>
        <a:p>
          <a:endParaRPr lang="en-US"/>
        </a:p>
      </dgm:t>
    </dgm:pt>
    <dgm:pt modelId="{686B266A-7CD6-1746-A143-7D90D6987C1F}">
      <dgm:prSet phldrT="[Text]"/>
      <dgm:spPr/>
      <dgm:t>
        <a:bodyPr/>
        <a:lstStyle/>
        <a:p>
          <a:r>
            <a:rPr lang="en-US" dirty="0" smtClean="0"/>
            <a:t>Operational Tools</a:t>
          </a:r>
          <a:endParaRPr lang="en-US" dirty="0"/>
        </a:p>
      </dgm:t>
    </dgm:pt>
    <dgm:pt modelId="{EC0D7493-D9DE-B543-873F-29D7C906BDE9}" type="parTrans" cxnId="{307B0C20-E42D-094D-8E39-B74FC8B71A13}">
      <dgm:prSet/>
      <dgm:spPr/>
      <dgm:t>
        <a:bodyPr/>
        <a:lstStyle/>
        <a:p>
          <a:endParaRPr lang="en-US"/>
        </a:p>
      </dgm:t>
    </dgm:pt>
    <dgm:pt modelId="{11191B95-B420-B747-BCD3-6850CB5E177F}" type="sibTrans" cxnId="{307B0C20-E42D-094D-8E39-B74FC8B71A13}">
      <dgm:prSet/>
      <dgm:spPr/>
      <dgm:t>
        <a:bodyPr/>
        <a:lstStyle/>
        <a:p>
          <a:endParaRPr lang="en-US"/>
        </a:p>
      </dgm:t>
    </dgm:pt>
    <dgm:pt modelId="{5264DC64-5495-0B4E-8492-FAAA47285BCE}">
      <dgm:prSet phldrT="[Text]"/>
      <dgm:spPr/>
      <dgm:t>
        <a:bodyPr/>
        <a:lstStyle/>
        <a:p>
          <a:r>
            <a:rPr lang="en-US" dirty="0" smtClean="0"/>
            <a:t>Security Coordination</a:t>
          </a:r>
          <a:endParaRPr lang="en-US" dirty="0"/>
        </a:p>
      </dgm:t>
    </dgm:pt>
    <dgm:pt modelId="{ACEE6DE2-3EBF-8442-9245-AA1ABE148690}" type="parTrans" cxnId="{4079CADD-6BBE-C342-9496-2691CCCC2818}">
      <dgm:prSet/>
      <dgm:spPr/>
      <dgm:t>
        <a:bodyPr/>
        <a:lstStyle/>
        <a:p>
          <a:endParaRPr lang="en-US"/>
        </a:p>
      </dgm:t>
    </dgm:pt>
    <dgm:pt modelId="{073B1CC1-578B-5B49-A514-C1EA20F30150}" type="sibTrans" cxnId="{4079CADD-6BBE-C342-9496-2691CCCC2818}">
      <dgm:prSet/>
      <dgm:spPr/>
      <dgm:t>
        <a:bodyPr/>
        <a:lstStyle/>
        <a:p>
          <a:endParaRPr lang="en-US"/>
        </a:p>
      </dgm:t>
    </dgm:pt>
    <dgm:pt modelId="{CE8DC704-EACF-C24C-AF9F-0FA368380E4C}">
      <dgm:prSet phldrT="[Text]"/>
      <dgm:spPr/>
      <dgm:t>
        <a:bodyPr/>
        <a:lstStyle/>
        <a:p>
          <a:r>
            <a:rPr lang="en-US" dirty="0" smtClean="0"/>
            <a:t>NA1 </a:t>
          </a:r>
          <a:r>
            <a:rPr lang="en-US" dirty="0" smtClean="0">
              <a:sym typeface="Wingdings"/>
            </a:rPr>
            <a:t> Coordinate</a:t>
          </a:r>
          <a:endParaRPr lang="en-US" dirty="0"/>
        </a:p>
      </dgm:t>
    </dgm:pt>
    <dgm:pt modelId="{02681968-CC19-E243-A830-D2B4EBA7AECE}" type="parTrans" cxnId="{13DCB75B-A69D-0549-81C4-95A20E7608E6}">
      <dgm:prSet/>
      <dgm:spPr/>
      <dgm:t>
        <a:bodyPr/>
        <a:lstStyle/>
        <a:p>
          <a:endParaRPr lang="en-US"/>
        </a:p>
      </dgm:t>
    </dgm:pt>
    <dgm:pt modelId="{041F5B7F-44D9-5A4B-9821-16E7AFB9E23D}" type="sibTrans" cxnId="{13DCB75B-A69D-0549-81C4-95A20E7608E6}">
      <dgm:prSet/>
      <dgm:spPr/>
      <dgm:t>
        <a:bodyPr/>
        <a:lstStyle/>
        <a:p>
          <a:endParaRPr lang="en-US"/>
        </a:p>
      </dgm:t>
    </dgm:pt>
    <dgm:pt modelId="{AC755995-70AE-AE41-8428-34677C243E5E}">
      <dgm:prSet phldrT="[Text]"/>
      <dgm:spPr/>
      <dgm:t>
        <a:bodyPr/>
        <a:lstStyle/>
        <a:p>
          <a:r>
            <a:rPr lang="en-US" dirty="0" smtClean="0"/>
            <a:t>ITSM Coordination</a:t>
          </a:r>
          <a:endParaRPr lang="en-US" dirty="0"/>
        </a:p>
      </dgm:t>
    </dgm:pt>
    <dgm:pt modelId="{137E9B88-EB83-9C49-800A-14B3AEF75CE4}" type="parTrans" cxnId="{7AB2609F-DDF4-D443-8F3F-2AB0F1589063}">
      <dgm:prSet/>
      <dgm:spPr/>
      <dgm:t>
        <a:bodyPr/>
        <a:lstStyle/>
        <a:p>
          <a:endParaRPr lang="en-US"/>
        </a:p>
      </dgm:t>
    </dgm:pt>
    <dgm:pt modelId="{334EED93-D503-B644-A170-1D5C9AE73591}" type="sibTrans" cxnId="{7AB2609F-DDF4-D443-8F3F-2AB0F1589063}">
      <dgm:prSet/>
      <dgm:spPr/>
      <dgm:t>
        <a:bodyPr/>
        <a:lstStyle/>
        <a:p>
          <a:endParaRPr lang="en-US"/>
        </a:p>
      </dgm:t>
    </dgm:pt>
    <dgm:pt modelId="{B4AE9517-3712-674E-AF33-BA95B8918D0C}">
      <dgm:prSet phldrT="[Text]"/>
      <dgm:spPr/>
      <dgm:t>
        <a:bodyPr/>
        <a:lstStyle/>
        <a:p>
          <a:r>
            <a:rPr lang="en-US" dirty="0" smtClean="0"/>
            <a:t>Strategy and Policy</a:t>
          </a:r>
          <a:endParaRPr lang="en-US" dirty="0"/>
        </a:p>
      </dgm:t>
    </dgm:pt>
    <dgm:pt modelId="{021DA758-DFD8-1A44-946B-51BDF4233895}" type="parTrans" cxnId="{4D6A5ED4-BA2A-1444-8C88-09E1AF16F8B3}">
      <dgm:prSet/>
      <dgm:spPr/>
      <dgm:t>
        <a:bodyPr/>
        <a:lstStyle/>
        <a:p>
          <a:endParaRPr lang="en-US"/>
        </a:p>
      </dgm:t>
    </dgm:pt>
    <dgm:pt modelId="{F3164C7F-C62C-574B-830C-35A6837B2A7B}" type="sibTrans" cxnId="{4D6A5ED4-BA2A-1444-8C88-09E1AF16F8B3}">
      <dgm:prSet/>
      <dgm:spPr/>
      <dgm:t>
        <a:bodyPr/>
        <a:lstStyle/>
        <a:p>
          <a:endParaRPr lang="en-US"/>
        </a:p>
      </dgm:t>
    </dgm:pt>
    <dgm:pt modelId="{68A729CA-18F1-5E4A-AD72-32EF001DBCF8}">
      <dgm:prSet phldrT="[Text]"/>
      <dgm:spPr/>
      <dgm:t>
        <a:bodyPr/>
        <a:lstStyle/>
        <a:p>
          <a:r>
            <a:rPr lang="en-US" dirty="0" smtClean="0"/>
            <a:t>Configuration Database</a:t>
          </a:r>
          <a:endParaRPr lang="en-US" dirty="0"/>
        </a:p>
      </dgm:t>
    </dgm:pt>
    <dgm:pt modelId="{2F5A5543-CA5B-4F48-A2A2-3FC0ACBAE63D}" type="parTrans" cxnId="{3D84C26F-4263-7F49-A9F3-14666C02DB37}">
      <dgm:prSet/>
      <dgm:spPr/>
      <dgm:t>
        <a:bodyPr/>
        <a:lstStyle/>
        <a:p>
          <a:endParaRPr lang="en-US"/>
        </a:p>
      </dgm:t>
    </dgm:pt>
    <dgm:pt modelId="{1F600B30-4C6E-8A4D-8054-3CDA2523BFDA}" type="sibTrans" cxnId="{3D84C26F-4263-7F49-A9F3-14666C02DB37}">
      <dgm:prSet/>
      <dgm:spPr/>
      <dgm:t>
        <a:bodyPr/>
        <a:lstStyle/>
        <a:p>
          <a:endParaRPr lang="en-US"/>
        </a:p>
      </dgm:t>
    </dgm:pt>
    <dgm:pt modelId="{D7D79F1C-6F45-4C44-9A31-5F11506857DB}">
      <dgm:prSet phldrT="[Text]"/>
      <dgm:spPr/>
      <dgm:t>
        <a:bodyPr/>
        <a:lstStyle/>
        <a:p>
          <a:r>
            <a:rPr lang="en-US" dirty="0" smtClean="0"/>
            <a:t>Applications on demand</a:t>
          </a:r>
          <a:endParaRPr lang="en-US" dirty="0"/>
        </a:p>
      </dgm:t>
    </dgm:pt>
    <dgm:pt modelId="{2A80FA36-20F3-4E43-A6CB-AD8D32C7DB4D}" type="parTrans" cxnId="{63F0AF94-59EC-B147-9BC3-BBDCDC038489}">
      <dgm:prSet/>
      <dgm:spPr/>
      <dgm:t>
        <a:bodyPr/>
        <a:lstStyle/>
        <a:p>
          <a:endParaRPr lang="en-US"/>
        </a:p>
      </dgm:t>
    </dgm:pt>
    <dgm:pt modelId="{6796E29A-0ADF-2A4A-9B1A-0D9C53E52036}" type="sibTrans" cxnId="{63F0AF94-59EC-B147-9BC3-BBDCDC038489}">
      <dgm:prSet/>
      <dgm:spPr/>
      <dgm:t>
        <a:bodyPr/>
        <a:lstStyle/>
        <a:p>
          <a:endParaRPr lang="en-US"/>
        </a:p>
      </dgm:t>
    </dgm:pt>
    <dgm:pt modelId="{F06C404D-8027-7F40-BD58-E2B52699CAA9}">
      <dgm:prSet phldrT="[Text]"/>
      <dgm:spPr/>
      <dgm:t>
        <a:bodyPr/>
        <a:lstStyle/>
        <a:p>
          <a:r>
            <a:rPr lang="en-US" dirty="0" smtClean="0"/>
            <a:t>Attribute Management</a:t>
          </a:r>
          <a:endParaRPr lang="en-US" dirty="0"/>
        </a:p>
      </dgm:t>
    </dgm:pt>
    <dgm:pt modelId="{161D6793-6161-EC4D-992A-AC894C2685F2}" type="parTrans" cxnId="{00442A50-4E64-1744-86B5-38ACA91AE7B2}">
      <dgm:prSet/>
      <dgm:spPr/>
      <dgm:t>
        <a:bodyPr/>
        <a:lstStyle/>
        <a:p>
          <a:endParaRPr lang="en-US"/>
        </a:p>
      </dgm:t>
    </dgm:pt>
    <dgm:pt modelId="{5C4D254A-C9D9-0D46-9F6C-5680FF08B94A}" type="sibTrans" cxnId="{00442A50-4E64-1744-86B5-38ACA91AE7B2}">
      <dgm:prSet/>
      <dgm:spPr/>
      <dgm:t>
        <a:bodyPr/>
        <a:lstStyle/>
        <a:p>
          <a:endParaRPr lang="en-US"/>
        </a:p>
      </dgm:t>
    </dgm:pt>
    <dgm:pt modelId="{F881A37A-A47F-D243-8954-FB7196F5EDC5}">
      <dgm:prSet phldrT="[Text]"/>
      <dgm:spPr/>
      <dgm:t>
        <a:bodyPr/>
        <a:lstStyle/>
        <a:p>
          <a:r>
            <a:rPr lang="en-US" dirty="0" smtClean="0"/>
            <a:t>JRA2 </a:t>
          </a:r>
          <a:r>
            <a:rPr lang="en-US" dirty="0" smtClean="0">
              <a:sym typeface="Wingdings"/>
            </a:rPr>
            <a:t> Develop</a:t>
          </a:r>
          <a:endParaRPr lang="en-US" dirty="0"/>
        </a:p>
      </dgm:t>
    </dgm:pt>
    <dgm:pt modelId="{9348CBC1-B820-7F4C-9D88-909054C4091C}" type="parTrans" cxnId="{0FA2D24E-D0C8-6946-8085-B88DBAAC3525}">
      <dgm:prSet/>
      <dgm:spPr/>
      <dgm:t>
        <a:bodyPr/>
        <a:lstStyle/>
        <a:p>
          <a:endParaRPr lang="en-US"/>
        </a:p>
      </dgm:t>
    </dgm:pt>
    <dgm:pt modelId="{466B6F84-C1A6-F041-A0E1-E72B01253280}" type="sibTrans" cxnId="{0FA2D24E-D0C8-6946-8085-B88DBAAC3525}">
      <dgm:prSet/>
      <dgm:spPr/>
      <dgm:t>
        <a:bodyPr/>
        <a:lstStyle/>
        <a:p>
          <a:endParaRPr lang="en-US"/>
        </a:p>
      </dgm:t>
    </dgm:pt>
    <dgm:pt modelId="{A14B05C7-067F-544E-894F-6BD60E980754}">
      <dgm:prSet phldrT="[Text]"/>
      <dgm:spPr/>
      <dgm:t>
        <a:bodyPr/>
        <a:lstStyle/>
        <a:p>
          <a:r>
            <a:rPr lang="en-US" dirty="0" smtClean="0"/>
            <a:t>Cloud Compute</a:t>
          </a:r>
          <a:endParaRPr lang="en-US" dirty="0"/>
        </a:p>
      </dgm:t>
    </dgm:pt>
    <dgm:pt modelId="{176BB710-504F-F64B-A903-2E821D30EEDB}" type="parTrans" cxnId="{B934292A-78E0-BF46-800D-81974F2525AE}">
      <dgm:prSet/>
      <dgm:spPr/>
      <dgm:t>
        <a:bodyPr/>
        <a:lstStyle/>
        <a:p>
          <a:endParaRPr lang="en-US"/>
        </a:p>
      </dgm:t>
    </dgm:pt>
    <dgm:pt modelId="{00DF1BC9-11D0-444B-A173-B21DAC07208F}" type="sibTrans" cxnId="{B934292A-78E0-BF46-800D-81974F2525AE}">
      <dgm:prSet/>
      <dgm:spPr/>
      <dgm:t>
        <a:bodyPr/>
        <a:lstStyle/>
        <a:p>
          <a:endParaRPr lang="en-US"/>
        </a:p>
      </dgm:t>
    </dgm:pt>
    <dgm:pt modelId="{25E41B14-FE66-B24C-BC68-9EAF8CCE420A}">
      <dgm:prSet phldrT="[Text]"/>
      <dgm:spPr/>
      <dgm:t>
        <a:bodyPr/>
        <a:lstStyle/>
        <a:p>
          <a:r>
            <a:rPr lang="en-US" dirty="0" smtClean="0"/>
            <a:t>Cloud Container Compute</a:t>
          </a:r>
          <a:endParaRPr lang="en-US" dirty="0"/>
        </a:p>
      </dgm:t>
    </dgm:pt>
    <dgm:pt modelId="{2477D59B-867D-1643-8852-A569B32FAE05}" type="parTrans" cxnId="{486DD080-15FD-1A4D-A85B-56424B81B1BA}">
      <dgm:prSet/>
      <dgm:spPr/>
      <dgm:t>
        <a:bodyPr/>
        <a:lstStyle/>
        <a:p>
          <a:endParaRPr lang="en-US"/>
        </a:p>
      </dgm:t>
    </dgm:pt>
    <dgm:pt modelId="{2F2245AF-F309-3549-B38A-84516B2645FD}" type="sibTrans" cxnId="{486DD080-15FD-1A4D-A85B-56424B81B1BA}">
      <dgm:prSet/>
      <dgm:spPr/>
      <dgm:t>
        <a:bodyPr/>
        <a:lstStyle/>
        <a:p>
          <a:endParaRPr lang="en-US"/>
        </a:p>
      </dgm:t>
    </dgm:pt>
    <dgm:pt modelId="{6A293651-F9B3-204B-9FA6-2461EB7A524E}">
      <dgm:prSet phldrT="[Text]"/>
      <dgm:spPr/>
      <dgm:t>
        <a:bodyPr/>
        <a:lstStyle/>
        <a:p>
          <a:r>
            <a:rPr lang="en-US" dirty="0" smtClean="0"/>
            <a:t>GPU Compute</a:t>
          </a:r>
          <a:endParaRPr lang="en-US" dirty="0"/>
        </a:p>
      </dgm:t>
    </dgm:pt>
    <dgm:pt modelId="{035E4CB8-5029-794E-9FA5-476BBCBADE91}" type="parTrans" cxnId="{3AB1CDC2-77FE-FC4B-AF0F-2EB4F37CD031}">
      <dgm:prSet/>
      <dgm:spPr/>
      <dgm:t>
        <a:bodyPr/>
        <a:lstStyle/>
        <a:p>
          <a:endParaRPr lang="en-US"/>
        </a:p>
      </dgm:t>
    </dgm:pt>
    <dgm:pt modelId="{3FCF902F-76E5-2142-895B-6BFDF20FD682}" type="sibTrans" cxnId="{3AB1CDC2-77FE-FC4B-AF0F-2EB4F37CD031}">
      <dgm:prSet/>
      <dgm:spPr/>
      <dgm:t>
        <a:bodyPr/>
        <a:lstStyle/>
        <a:p>
          <a:endParaRPr lang="en-US"/>
        </a:p>
      </dgm:t>
    </dgm:pt>
    <dgm:pt modelId="{C4A8BB0E-DE52-D54B-9EC0-223776599CDE}">
      <dgm:prSet phldrT="[Text]"/>
      <dgm:spPr/>
      <dgm:t>
        <a:bodyPr/>
        <a:lstStyle/>
        <a:p>
          <a:r>
            <a:rPr lang="en-US" dirty="0" smtClean="0"/>
            <a:t>Online Storage</a:t>
          </a:r>
          <a:endParaRPr lang="en-US" dirty="0"/>
        </a:p>
      </dgm:t>
    </dgm:pt>
    <dgm:pt modelId="{0F3D15BD-9120-9F4D-8DB4-A3DA3D2C781A}" type="parTrans" cxnId="{74B16081-CAFC-6A4E-9B6C-6B76EEC16DFB}">
      <dgm:prSet/>
      <dgm:spPr/>
      <dgm:t>
        <a:bodyPr/>
        <a:lstStyle/>
        <a:p>
          <a:endParaRPr lang="en-US"/>
        </a:p>
      </dgm:t>
    </dgm:pt>
    <dgm:pt modelId="{9A6DC189-7D50-C34E-A4F7-EF811C9E6A87}" type="sibTrans" cxnId="{74B16081-CAFC-6A4E-9B6C-6B76EEC16DFB}">
      <dgm:prSet/>
      <dgm:spPr/>
      <dgm:t>
        <a:bodyPr/>
        <a:lstStyle/>
        <a:p>
          <a:endParaRPr lang="en-US"/>
        </a:p>
      </dgm:t>
    </dgm:pt>
    <dgm:pt modelId="{AA055AE9-E436-AA48-8851-E3803A06BA0A}">
      <dgm:prSet phldrT="[Text]"/>
      <dgm:spPr/>
      <dgm:t>
        <a:bodyPr/>
        <a:lstStyle/>
        <a:p>
          <a:r>
            <a:rPr lang="en-US" dirty="0" smtClean="0"/>
            <a:t>Service Portfolio Management</a:t>
          </a:r>
          <a:endParaRPr lang="en-US" dirty="0"/>
        </a:p>
      </dgm:t>
    </dgm:pt>
    <dgm:pt modelId="{A531455A-A04F-B541-B189-799964ADE2C1}" type="parTrans" cxnId="{D490F799-FE30-BE42-ACEF-E7BB4121F8EC}">
      <dgm:prSet/>
      <dgm:spPr/>
      <dgm:t>
        <a:bodyPr/>
        <a:lstStyle/>
        <a:p>
          <a:endParaRPr lang="en-US"/>
        </a:p>
      </dgm:t>
    </dgm:pt>
    <dgm:pt modelId="{D8F8D72B-458D-7F4C-B3C6-6A443D117518}" type="sibTrans" cxnId="{D490F799-FE30-BE42-ACEF-E7BB4121F8EC}">
      <dgm:prSet/>
      <dgm:spPr/>
      <dgm:t>
        <a:bodyPr/>
        <a:lstStyle/>
        <a:p>
          <a:endParaRPr lang="en-US"/>
        </a:p>
      </dgm:t>
    </dgm:pt>
    <dgm:pt modelId="{341E0C1A-DBAD-9643-8DBE-A9EACFDC9514}">
      <dgm:prSet phldrT="[Text]"/>
      <dgm:spPr/>
      <dgm:t>
        <a:bodyPr/>
        <a:lstStyle/>
        <a:p>
          <a:r>
            <a:rPr lang="en-US" dirty="0" smtClean="0"/>
            <a:t>IT Service Management</a:t>
          </a:r>
          <a:endParaRPr lang="en-US" dirty="0"/>
        </a:p>
      </dgm:t>
    </dgm:pt>
    <dgm:pt modelId="{68265D13-8BF6-A54F-AF75-00A8C83F2638}" type="parTrans" cxnId="{C49046A0-1B4A-C448-9577-33EF939D88F5}">
      <dgm:prSet/>
      <dgm:spPr/>
      <dgm:t>
        <a:bodyPr/>
        <a:lstStyle/>
        <a:p>
          <a:endParaRPr lang="en-US"/>
        </a:p>
      </dgm:t>
    </dgm:pt>
    <dgm:pt modelId="{948B811E-EE29-E347-9041-FE19BE68618E}" type="sibTrans" cxnId="{C49046A0-1B4A-C448-9577-33EF939D88F5}">
      <dgm:prSet/>
      <dgm:spPr/>
      <dgm:t>
        <a:bodyPr/>
        <a:lstStyle/>
        <a:p>
          <a:endParaRPr lang="en-US"/>
        </a:p>
      </dgm:t>
    </dgm:pt>
    <dgm:pt modelId="{2599DF9F-14CD-B845-A790-936A1A6558C1}">
      <dgm:prSet phldrT="[Text]"/>
      <dgm:spPr/>
      <dgm:t>
        <a:bodyPr/>
        <a:lstStyle/>
        <a:p>
          <a:r>
            <a:rPr lang="en-US" dirty="0" smtClean="0"/>
            <a:t>Scientific applications/tools</a:t>
          </a:r>
          <a:endParaRPr lang="en-US" dirty="0"/>
        </a:p>
      </dgm:t>
    </dgm:pt>
    <dgm:pt modelId="{190D2CE6-D52F-DB46-AFC9-AE8CE153492D}" type="parTrans" cxnId="{D061A40E-0799-0247-9669-AF02A25D7F87}">
      <dgm:prSet/>
      <dgm:spPr/>
      <dgm:t>
        <a:bodyPr/>
        <a:lstStyle/>
        <a:p>
          <a:endParaRPr lang="en-US"/>
        </a:p>
      </dgm:t>
    </dgm:pt>
    <dgm:pt modelId="{5D973311-77E9-4446-8D46-D2EEAF814909}" type="sibTrans" cxnId="{D061A40E-0799-0247-9669-AF02A25D7F87}">
      <dgm:prSet/>
      <dgm:spPr/>
      <dgm:t>
        <a:bodyPr/>
        <a:lstStyle/>
        <a:p>
          <a:endParaRPr lang="en-US"/>
        </a:p>
      </dgm:t>
    </dgm:pt>
    <dgm:pt modelId="{B4BC9DA3-E838-2449-BFFF-8E18E61FBFC0}" type="pres">
      <dgm:prSet presAssocID="{976C5480-B12D-C143-8A3A-3D0506517E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CF6636-A946-5A4D-BA78-D445EE0F5409}" type="pres">
      <dgm:prSet presAssocID="{B1463BDB-0395-974E-B68B-9577B64E54BA}" presName="root" presStyleCnt="0"/>
      <dgm:spPr/>
    </dgm:pt>
    <dgm:pt modelId="{388BA0A6-D4EC-6440-9306-AB50F53C3F0E}" type="pres">
      <dgm:prSet presAssocID="{B1463BDB-0395-974E-B68B-9577B64E54BA}" presName="rootComposite" presStyleCnt="0"/>
      <dgm:spPr/>
    </dgm:pt>
    <dgm:pt modelId="{2650103F-E074-1843-B3D0-6505A383628D}" type="pres">
      <dgm:prSet presAssocID="{B1463BDB-0395-974E-B68B-9577B64E54BA}" presName="rootText" presStyleLbl="node1" presStyleIdx="0" presStyleCnt="6"/>
      <dgm:spPr/>
      <dgm:t>
        <a:bodyPr/>
        <a:lstStyle/>
        <a:p>
          <a:endParaRPr lang="en-US"/>
        </a:p>
      </dgm:t>
    </dgm:pt>
    <dgm:pt modelId="{970482D4-4302-614B-BE2E-F052E26F9EBA}" type="pres">
      <dgm:prSet presAssocID="{B1463BDB-0395-974E-B68B-9577B64E54BA}" presName="rootConnector" presStyleLbl="node1" presStyleIdx="0" presStyleCnt="6"/>
      <dgm:spPr/>
    </dgm:pt>
    <dgm:pt modelId="{0967B9FA-01E4-AA45-BB99-75C39845491F}" type="pres">
      <dgm:prSet presAssocID="{B1463BDB-0395-974E-B68B-9577B64E54BA}" presName="childShape" presStyleCnt="0"/>
      <dgm:spPr/>
    </dgm:pt>
    <dgm:pt modelId="{47B92D72-08D0-F749-B49D-9F88A23DF0FC}" type="pres">
      <dgm:prSet presAssocID="{161D6793-6161-EC4D-992A-AC894C2685F2}" presName="Name13" presStyleLbl="parChTrans1D2" presStyleIdx="0" presStyleCnt="22"/>
      <dgm:spPr/>
    </dgm:pt>
    <dgm:pt modelId="{09AA98D6-F564-5A41-AB09-0B113464A85E}" type="pres">
      <dgm:prSet presAssocID="{F06C404D-8027-7F40-BD58-E2B52699CAA9}" presName="childText" presStyleLbl="bgAcc1" presStyleIdx="0" presStyleCnt="22">
        <dgm:presLayoutVars>
          <dgm:bulletEnabled val="1"/>
        </dgm:presLayoutVars>
      </dgm:prSet>
      <dgm:spPr/>
    </dgm:pt>
    <dgm:pt modelId="{ECBC91CD-39C4-2A45-9E09-28FBF747A554}" type="pres">
      <dgm:prSet presAssocID="{57CFA47B-C409-DD42-BFFC-8E3263D08D89}" presName="Name13" presStyleLbl="parChTrans1D2" presStyleIdx="1" presStyleCnt="22"/>
      <dgm:spPr/>
    </dgm:pt>
    <dgm:pt modelId="{B710F17D-FC13-534B-8E67-420D3DBB6A7F}" type="pres">
      <dgm:prSet presAssocID="{F3A54A14-32D7-B045-972B-E0573C1A0C36}" presName="childText" presStyleLbl="bgAcc1" presStyleIdx="1" presStyleCnt="22">
        <dgm:presLayoutVars>
          <dgm:bulletEnabled val="1"/>
        </dgm:presLayoutVars>
      </dgm:prSet>
      <dgm:spPr/>
    </dgm:pt>
    <dgm:pt modelId="{C505F96D-8AA2-9E49-AF7C-2942DA23E639}" type="pres">
      <dgm:prSet presAssocID="{CDCC115F-6681-1E49-9AE6-4DF6D3DA6B7A}" presName="Name13" presStyleLbl="parChTrans1D2" presStyleIdx="2" presStyleCnt="22"/>
      <dgm:spPr/>
    </dgm:pt>
    <dgm:pt modelId="{6204F1F8-8E41-0744-A405-4C52112928D4}" type="pres">
      <dgm:prSet presAssocID="{DD436E1D-724B-8B4A-80D1-3DAB74ED3D0C}" presName="childText" presStyleLbl="bgAcc1" presStyleIdx="2" presStyleCnt="22">
        <dgm:presLayoutVars>
          <dgm:bulletEnabled val="1"/>
        </dgm:presLayoutVars>
      </dgm:prSet>
      <dgm:spPr/>
    </dgm:pt>
    <dgm:pt modelId="{B304A240-5231-D144-9181-67F803629DDD}" type="pres">
      <dgm:prSet presAssocID="{EC0D7493-D9DE-B543-873F-29D7C906BDE9}" presName="Name13" presStyleLbl="parChTrans1D2" presStyleIdx="3" presStyleCnt="22"/>
      <dgm:spPr/>
    </dgm:pt>
    <dgm:pt modelId="{2CA64471-A7CF-6B47-B252-B72E481477F4}" type="pres">
      <dgm:prSet presAssocID="{686B266A-7CD6-1746-A143-7D90D6987C1F}" presName="childText" presStyleLbl="bgAcc1" presStyleIdx="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ADE4-03A4-7741-B5C0-FBDF9062E84B}" type="pres">
      <dgm:prSet presAssocID="{2F5A5543-CA5B-4F48-A2A2-3FC0ACBAE63D}" presName="Name13" presStyleLbl="parChTrans1D2" presStyleIdx="4" presStyleCnt="22"/>
      <dgm:spPr/>
    </dgm:pt>
    <dgm:pt modelId="{2B0611C7-88B3-9043-A20D-66C9E573B272}" type="pres">
      <dgm:prSet presAssocID="{68A729CA-18F1-5E4A-AD72-32EF001DBCF8}" presName="childText" presStyleLbl="bgAcc1" presStyleIdx="4" presStyleCnt="22">
        <dgm:presLayoutVars>
          <dgm:bulletEnabled val="1"/>
        </dgm:presLayoutVars>
      </dgm:prSet>
      <dgm:spPr/>
    </dgm:pt>
    <dgm:pt modelId="{5215BD25-05C0-B645-833C-487330E4AC86}" type="pres">
      <dgm:prSet presAssocID="{F881A37A-A47F-D243-8954-FB7196F5EDC5}" presName="root" presStyleCnt="0"/>
      <dgm:spPr/>
    </dgm:pt>
    <dgm:pt modelId="{B747CCA7-B048-C742-B6B7-AB3B14B4C57E}" type="pres">
      <dgm:prSet presAssocID="{F881A37A-A47F-D243-8954-FB7196F5EDC5}" presName="rootComposite" presStyleCnt="0"/>
      <dgm:spPr/>
    </dgm:pt>
    <dgm:pt modelId="{99F021A3-3F4E-8C4D-A86B-C0E6E7247E50}" type="pres">
      <dgm:prSet presAssocID="{F881A37A-A47F-D243-8954-FB7196F5EDC5}" presName="rootText" presStyleLbl="node1" presStyleIdx="1" presStyleCnt="6"/>
      <dgm:spPr/>
      <dgm:t>
        <a:bodyPr/>
        <a:lstStyle/>
        <a:p>
          <a:endParaRPr lang="en-US"/>
        </a:p>
      </dgm:t>
    </dgm:pt>
    <dgm:pt modelId="{BD91BB28-6DF9-8342-9D8D-D39C7D4060C9}" type="pres">
      <dgm:prSet presAssocID="{F881A37A-A47F-D243-8954-FB7196F5EDC5}" presName="rootConnector" presStyleLbl="node1" presStyleIdx="1" presStyleCnt="6"/>
      <dgm:spPr/>
    </dgm:pt>
    <dgm:pt modelId="{3A0C6077-9AC8-5E4A-BB2F-89D913477A6B}" type="pres">
      <dgm:prSet presAssocID="{F881A37A-A47F-D243-8954-FB7196F5EDC5}" presName="childShape" presStyleCnt="0"/>
      <dgm:spPr/>
    </dgm:pt>
    <dgm:pt modelId="{19296F16-1A61-6046-B064-3ADBBDA03D6E}" type="pres">
      <dgm:prSet presAssocID="{176BB710-504F-F64B-A903-2E821D30EEDB}" presName="Name13" presStyleLbl="parChTrans1D2" presStyleIdx="5" presStyleCnt="22"/>
      <dgm:spPr/>
    </dgm:pt>
    <dgm:pt modelId="{28C93A8B-467D-524A-88C5-643422A0C6C1}" type="pres">
      <dgm:prSet presAssocID="{A14B05C7-067F-544E-894F-6BD60E980754}" presName="childText" presStyleLbl="bgAcc1" presStyleIdx="5" presStyleCnt="22">
        <dgm:presLayoutVars>
          <dgm:bulletEnabled val="1"/>
        </dgm:presLayoutVars>
      </dgm:prSet>
      <dgm:spPr/>
    </dgm:pt>
    <dgm:pt modelId="{887B5AA0-8911-E442-BF34-7CBBDE309BBB}" type="pres">
      <dgm:prSet presAssocID="{2477D59B-867D-1643-8852-A569B32FAE05}" presName="Name13" presStyleLbl="parChTrans1D2" presStyleIdx="6" presStyleCnt="22"/>
      <dgm:spPr/>
    </dgm:pt>
    <dgm:pt modelId="{5867F9C4-741D-934B-8228-E729725DF0EA}" type="pres">
      <dgm:prSet presAssocID="{25E41B14-FE66-B24C-BC68-9EAF8CCE420A}" presName="childText" presStyleLbl="bgAcc1" presStyleIdx="6" presStyleCnt="22">
        <dgm:presLayoutVars>
          <dgm:bulletEnabled val="1"/>
        </dgm:presLayoutVars>
      </dgm:prSet>
      <dgm:spPr/>
    </dgm:pt>
    <dgm:pt modelId="{0918F752-47EA-0B4A-A20C-610EAF71FA70}" type="pres">
      <dgm:prSet presAssocID="{035E4CB8-5029-794E-9FA5-476BBCBADE91}" presName="Name13" presStyleLbl="parChTrans1D2" presStyleIdx="7" presStyleCnt="22"/>
      <dgm:spPr/>
    </dgm:pt>
    <dgm:pt modelId="{4679F00B-0A00-8841-AA30-7006C44C9145}" type="pres">
      <dgm:prSet presAssocID="{6A293651-F9B3-204B-9FA6-2461EB7A524E}" presName="childText" presStyleLbl="bgAcc1" presStyleIdx="7" presStyleCnt="22">
        <dgm:presLayoutVars>
          <dgm:bulletEnabled val="1"/>
        </dgm:presLayoutVars>
      </dgm:prSet>
      <dgm:spPr/>
    </dgm:pt>
    <dgm:pt modelId="{B3E24E53-D66E-7C4A-AE30-38F5C4D90CE7}" type="pres">
      <dgm:prSet presAssocID="{0F3D15BD-9120-9F4D-8DB4-A3DA3D2C781A}" presName="Name13" presStyleLbl="parChTrans1D2" presStyleIdx="8" presStyleCnt="22"/>
      <dgm:spPr/>
    </dgm:pt>
    <dgm:pt modelId="{A8BF83D4-1044-604D-996D-6D6498FFBF00}" type="pres">
      <dgm:prSet presAssocID="{C4A8BB0E-DE52-D54B-9EC0-223776599CDE}" presName="childText" presStyleLbl="bgAcc1" presStyleIdx="8" presStyleCnt="22">
        <dgm:presLayoutVars>
          <dgm:bulletEnabled val="1"/>
        </dgm:presLayoutVars>
      </dgm:prSet>
      <dgm:spPr/>
    </dgm:pt>
    <dgm:pt modelId="{55F9E123-87ED-3345-8DA6-E943E815483A}" type="pres">
      <dgm:prSet presAssocID="{CC9E2A68-465A-814A-82E9-370B8E455BED}" presName="root" presStyleCnt="0"/>
      <dgm:spPr/>
    </dgm:pt>
    <dgm:pt modelId="{33CCC5A1-7DEC-D448-9D98-01E987AD631E}" type="pres">
      <dgm:prSet presAssocID="{CC9E2A68-465A-814A-82E9-370B8E455BED}" presName="rootComposite" presStyleCnt="0"/>
      <dgm:spPr/>
    </dgm:pt>
    <dgm:pt modelId="{F3658183-7EC5-1746-8256-7C9B07B7EC11}" type="pres">
      <dgm:prSet presAssocID="{CC9E2A68-465A-814A-82E9-370B8E455BED}" presName="rootText" presStyleLbl="node1" presStyleIdx="2" presStyleCnt="6"/>
      <dgm:spPr/>
    </dgm:pt>
    <dgm:pt modelId="{807EB4CB-B02C-1F4F-823F-8D6D36FF89A7}" type="pres">
      <dgm:prSet presAssocID="{CC9E2A68-465A-814A-82E9-370B8E455BED}" presName="rootConnector" presStyleLbl="node1" presStyleIdx="2" presStyleCnt="6"/>
      <dgm:spPr/>
    </dgm:pt>
    <dgm:pt modelId="{4501C3F9-CA57-1E49-88AB-0CB663FE9774}" type="pres">
      <dgm:prSet presAssocID="{CC9E2A68-465A-814A-82E9-370B8E455BED}" presName="childShape" presStyleCnt="0"/>
      <dgm:spPr/>
    </dgm:pt>
    <dgm:pt modelId="{AD1A228E-274D-D940-B0EC-39C24B35C860}" type="pres">
      <dgm:prSet presAssocID="{887C30BD-555B-FD4D-B4EA-E983C41D85AA}" presName="Name13" presStyleLbl="parChTrans1D2" presStyleIdx="9" presStyleCnt="22"/>
      <dgm:spPr/>
    </dgm:pt>
    <dgm:pt modelId="{E4155BED-8B74-3E45-949D-911F19333C4E}" type="pres">
      <dgm:prSet presAssocID="{9F3BBDC0-C8FC-B441-9B6F-51790E4F3F49}" presName="childText" presStyleLbl="bgAcc1" presStyleIdx="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18A09-7828-EA43-9BA6-C2F5603D74E7}" type="pres">
      <dgm:prSet presAssocID="{68265D13-8BF6-A54F-AF75-00A8C83F2638}" presName="Name13" presStyleLbl="parChTrans1D2" presStyleIdx="10" presStyleCnt="22"/>
      <dgm:spPr/>
    </dgm:pt>
    <dgm:pt modelId="{888D0FD2-3FB6-7749-9461-FA0FFDBAA865}" type="pres">
      <dgm:prSet presAssocID="{341E0C1A-DBAD-9643-8DBE-A9EACFDC9514}" presName="childText" presStyleLbl="bgAcc1" presStyleIdx="1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C3079-92DE-3049-B23A-29EB74BA4DA3}" type="pres">
      <dgm:prSet presAssocID="{ACEE6DE2-3EBF-8442-9245-AA1ABE148690}" presName="Name13" presStyleLbl="parChTrans1D2" presStyleIdx="11" presStyleCnt="22"/>
      <dgm:spPr/>
    </dgm:pt>
    <dgm:pt modelId="{6618C80B-C9D5-7842-8F1E-50C9DD5AE07C}" type="pres">
      <dgm:prSet presAssocID="{5264DC64-5495-0B4E-8492-FAAA47285BCE}" presName="childText" presStyleLbl="bgAcc1" presStyleIdx="1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C0FF-6411-1444-964A-341DDC5BD809}" type="pres">
      <dgm:prSet presAssocID="{DE6FD935-8FDB-BC4D-A111-7F9373918926}" presName="Name13" presStyleLbl="parChTrans1D2" presStyleIdx="12" presStyleCnt="22"/>
      <dgm:spPr/>
    </dgm:pt>
    <dgm:pt modelId="{46AD588D-6A34-3844-A4FF-6FA1C9B0B628}" type="pres">
      <dgm:prSet presAssocID="{F364E4C4-5CE4-DF47-9033-6C2E248CD343}" presName="childText" presStyleLbl="bgAcc1" presStyleIdx="1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20A17-9035-FB4A-99D8-BE880AB1533D}" type="pres">
      <dgm:prSet presAssocID="{997CB22C-B761-0144-AF12-7F615D820211}" presName="Name13" presStyleLbl="parChTrans1D2" presStyleIdx="13" presStyleCnt="22"/>
      <dgm:spPr/>
    </dgm:pt>
    <dgm:pt modelId="{B5358A35-257E-934C-B7E9-F2E66509BC67}" type="pres">
      <dgm:prSet presAssocID="{8357141A-C956-C040-B33A-7B5A5842B556}" presName="childText" presStyleLbl="bgAcc1" presStyleIdx="1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B8D14-D19D-F243-97BC-A248C94A49B7}" type="pres">
      <dgm:prSet presAssocID="{CDA2EB0F-B2B4-3B4C-9FE5-7400D10CB9A7}" presName="root" presStyleCnt="0"/>
      <dgm:spPr/>
    </dgm:pt>
    <dgm:pt modelId="{9D231E1E-9BAE-5147-8F73-DF295B0F34B9}" type="pres">
      <dgm:prSet presAssocID="{CDA2EB0F-B2B4-3B4C-9FE5-7400D10CB9A7}" presName="rootComposite" presStyleCnt="0"/>
      <dgm:spPr/>
    </dgm:pt>
    <dgm:pt modelId="{D7886F4B-1BB3-924D-B450-7D89EF770092}" type="pres">
      <dgm:prSet presAssocID="{CDA2EB0F-B2B4-3B4C-9FE5-7400D10CB9A7}" presName="rootText" presStyleLbl="node1" presStyleIdx="3" presStyleCnt="6"/>
      <dgm:spPr/>
      <dgm:t>
        <a:bodyPr/>
        <a:lstStyle/>
        <a:p>
          <a:endParaRPr lang="en-US"/>
        </a:p>
      </dgm:t>
    </dgm:pt>
    <dgm:pt modelId="{2A43C5D7-2AB1-774C-8D2B-C86E2F0108C5}" type="pres">
      <dgm:prSet presAssocID="{CDA2EB0F-B2B4-3B4C-9FE5-7400D10CB9A7}" presName="rootConnector" presStyleLbl="node1" presStyleIdx="3" presStyleCnt="6"/>
      <dgm:spPr/>
    </dgm:pt>
    <dgm:pt modelId="{C531C151-3F19-6B4D-BAE1-C001BC7D463E}" type="pres">
      <dgm:prSet presAssocID="{CDA2EB0F-B2B4-3B4C-9FE5-7400D10CB9A7}" presName="childShape" presStyleCnt="0"/>
      <dgm:spPr/>
    </dgm:pt>
    <dgm:pt modelId="{12C7EF35-1FEA-014E-934F-86CE7B865EB9}" type="pres">
      <dgm:prSet presAssocID="{190D2CE6-D52F-DB46-AFC9-AE8CE153492D}" presName="Name13" presStyleLbl="parChTrans1D2" presStyleIdx="14" presStyleCnt="22"/>
      <dgm:spPr/>
    </dgm:pt>
    <dgm:pt modelId="{DA640F87-3AEC-8C4D-8AA2-5881955C2D65}" type="pres">
      <dgm:prSet presAssocID="{2599DF9F-14CD-B845-A790-936A1A6558C1}" presName="childText" presStyleLbl="bgAcc1" presStyleIdx="14" presStyleCnt="22">
        <dgm:presLayoutVars>
          <dgm:bulletEnabled val="1"/>
        </dgm:presLayoutVars>
      </dgm:prSet>
      <dgm:spPr/>
    </dgm:pt>
    <dgm:pt modelId="{87EAD763-EDDA-274B-854F-EC2652C78BEF}" type="pres">
      <dgm:prSet presAssocID="{2A80FA36-20F3-4E43-A6CB-AD8D32C7DB4D}" presName="Name13" presStyleLbl="parChTrans1D2" presStyleIdx="15" presStyleCnt="22"/>
      <dgm:spPr/>
    </dgm:pt>
    <dgm:pt modelId="{89CE9989-5AF0-EE42-A9F6-04EC821667C6}" type="pres">
      <dgm:prSet presAssocID="{D7D79F1C-6F45-4C44-9A31-5F11506857DB}" presName="childText" presStyleLbl="bgAcc1" presStyleIdx="15" presStyleCnt="22">
        <dgm:presLayoutVars>
          <dgm:bulletEnabled val="1"/>
        </dgm:presLayoutVars>
      </dgm:prSet>
      <dgm:spPr/>
    </dgm:pt>
    <dgm:pt modelId="{4F013396-86BF-A041-A1AA-E2CF902D9F49}" type="pres">
      <dgm:prSet presAssocID="{26ACE164-8B58-3C46-B507-0062FDF7F0E3}" presName="Name13" presStyleLbl="parChTrans1D2" presStyleIdx="16" presStyleCnt="22"/>
      <dgm:spPr/>
    </dgm:pt>
    <dgm:pt modelId="{7FE60204-88DA-8B4E-96C6-0645269D4781}" type="pres">
      <dgm:prSet presAssocID="{C2AE6443-7717-9C42-BF82-1B029606E628}" presName="childText" presStyleLbl="bgAcc1" presStyleIdx="1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2ACDF-B9AB-F24E-854B-BC8C27903AB9}" type="pres">
      <dgm:prSet presAssocID="{0681E0D2-06D1-8B47-B16C-F065FCF21067}" presName="Name13" presStyleLbl="parChTrans1D2" presStyleIdx="17" presStyleCnt="22"/>
      <dgm:spPr/>
    </dgm:pt>
    <dgm:pt modelId="{9093CCA7-3768-5E44-83BA-9E7AC6FC485F}" type="pres">
      <dgm:prSet presAssocID="{07C70BFC-8F45-BF47-9562-353D6AFC1641}" presName="childText" presStyleLbl="bgAcc1" presStyleIdx="17" presStyleCnt="22">
        <dgm:presLayoutVars>
          <dgm:bulletEnabled val="1"/>
        </dgm:presLayoutVars>
      </dgm:prSet>
      <dgm:spPr/>
    </dgm:pt>
    <dgm:pt modelId="{53536E0D-8C06-344E-8A94-163FE9705921}" type="pres">
      <dgm:prSet presAssocID="{CE8DC704-EACF-C24C-AF9F-0FA368380E4C}" presName="root" presStyleCnt="0"/>
      <dgm:spPr/>
    </dgm:pt>
    <dgm:pt modelId="{6103B075-33B0-3844-BA52-009ACFDA2142}" type="pres">
      <dgm:prSet presAssocID="{CE8DC704-EACF-C24C-AF9F-0FA368380E4C}" presName="rootComposite" presStyleCnt="0"/>
      <dgm:spPr/>
    </dgm:pt>
    <dgm:pt modelId="{F9504FF3-0B40-5A4A-84BE-549522C12CEB}" type="pres">
      <dgm:prSet presAssocID="{CE8DC704-EACF-C24C-AF9F-0FA368380E4C}" presName="rootText" presStyleLbl="node1" presStyleIdx="4" presStyleCnt="6"/>
      <dgm:spPr/>
      <dgm:t>
        <a:bodyPr/>
        <a:lstStyle/>
        <a:p>
          <a:endParaRPr lang="en-US"/>
        </a:p>
      </dgm:t>
    </dgm:pt>
    <dgm:pt modelId="{D9CEFA7A-A630-3D4C-9B8C-5D4E1A17EC15}" type="pres">
      <dgm:prSet presAssocID="{CE8DC704-EACF-C24C-AF9F-0FA368380E4C}" presName="rootConnector" presStyleLbl="node1" presStyleIdx="4" presStyleCnt="6"/>
      <dgm:spPr/>
    </dgm:pt>
    <dgm:pt modelId="{9A07F914-5700-9A45-8D70-7654417D10DA}" type="pres">
      <dgm:prSet presAssocID="{CE8DC704-EACF-C24C-AF9F-0FA368380E4C}" presName="childShape" presStyleCnt="0"/>
      <dgm:spPr/>
    </dgm:pt>
    <dgm:pt modelId="{60CC0DBD-1F2C-0742-AE5F-CC943C7B7697}" type="pres">
      <dgm:prSet presAssocID="{137E9B88-EB83-9C49-800A-14B3AEF75CE4}" presName="Name13" presStyleLbl="parChTrans1D2" presStyleIdx="18" presStyleCnt="22"/>
      <dgm:spPr/>
    </dgm:pt>
    <dgm:pt modelId="{89D93007-624E-B642-9B8F-CE6374BC6BDB}" type="pres">
      <dgm:prSet presAssocID="{AC755995-70AE-AE41-8428-34677C243E5E}" presName="childText" presStyleLbl="bgAcc1" presStyleIdx="18" presStyleCnt="22">
        <dgm:presLayoutVars>
          <dgm:bulletEnabled val="1"/>
        </dgm:presLayoutVars>
      </dgm:prSet>
      <dgm:spPr/>
    </dgm:pt>
    <dgm:pt modelId="{3565BF98-17F0-6046-82F1-3BA5C81B4365}" type="pres">
      <dgm:prSet presAssocID="{085DD11D-9301-4B43-B9B8-E95EDB7F0052}" presName="root" presStyleCnt="0"/>
      <dgm:spPr/>
    </dgm:pt>
    <dgm:pt modelId="{96BAA7D1-027E-5F4E-875B-F20555D9854D}" type="pres">
      <dgm:prSet presAssocID="{085DD11D-9301-4B43-B9B8-E95EDB7F0052}" presName="rootComposite" presStyleCnt="0"/>
      <dgm:spPr/>
    </dgm:pt>
    <dgm:pt modelId="{138444D5-9CB3-E241-BE51-C6812B179BD3}" type="pres">
      <dgm:prSet presAssocID="{085DD11D-9301-4B43-B9B8-E95EDB7F0052}" presName="rootText" presStyleLbl="node1" presStyleIdx="5" presStyleCnt="6"/>
      <dgm:spPr/>
    </dgm:pt>
    <dgm:pt modelId="{96ACE23E-26EA-D642-8F33-FFB0D9FD8AA6}" type="pres">
      <dgm:prSet presAssocID="{085DD11D-9301-4B43-B9B8-E95EDB7F0052}" presName="rootConnector" presStyleLbl="node1" presStyleIdx="5" presStyleCnt="6"/>
      <dgm:spPr/>
    </dgm:pt>
    <dgm:pt modelId="{BE515F7E-8C35-284D-83A7-9B56A174DAD0}" type="pres">
      <dgm:prSet presAssocID="{085DD11D-9301-4B43-B9B8-E95EDB7F0052}" presName="childShape" presStyleCnt="0"/>
      <dgm:spPr/>
    </dgm:pt>
    <dgm:pt modelId="{EE29A3B4-30AF-4E4E-B8F9-50590ABF2FF6}" type="pres">
      <dgm:prSet presAssocID="{0B125BE4-83A2-CB46-8E74-49638CF6C193}" presName="Name13" presStyleLbl="parChTrans1D2" presStyleIdx="19" presStyleCnt="22"/>
      <dgm:spPr/>
    </dgm:pt>
    <dgm:pt modelId="{AE2D7EE8-DBD4-9C47-8A9E-7C83A09A62F3}" type="pres">
      <dgm:prSet presAssocID="{B2B61097-66D7-F345-BD41-136AF8DC55C8}" presName="childText" presStyleLbl="bgAcc1" presStyleIdx="19" presStyleCnt="22">
        <dgm:presLayoutVars>
          <dgm:bulletEnabled val="1"/>
        </dgm:presLayoutVars>
      </dgm:prSet>
      <dgm:spPr/>
    </dgm:pt>
    <dgm:pt modelId="{F0A1632B-6FF2-4A4C-BAB7-7DDBA4D22F84}" type="pres">
      <dgm:prSet presAssocID="{021DA758-DFD8-1A44-946B-51BDF4233895}" presName="Name13" presStyleLbl="parChTrans1D2" presStyleIdx="20" presStyleCnt="22"/>
      <dgm:spPr/>
    </dgm:pt>
    <dgm:pt modelId="{20C038EC-9A7D-5A49-B92C-1E455C17DA9F}" type="pres">
      <dgm:prSet presAssocID="{B4AE9517-3712-674E-AF33-BA95B8918D0C}" presName="childText" presStyleLbl="bgAcc1" presStyleIdx="2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135C8-A47B-0444-9569-BD7848052CBE}" type="pres">
      <dgm:prSet presAssocID="{A531455A-A04F-B541-B189-799964ADE2C1}" presName="Name13" presStyleLbl="parChTrans1D2" presStyleIdx="21" presStyleCnt="22"/>
      <dgm:spPr/>
    </dgm:pt>
    <dgm:pt modelId="{7D3A2E3C-C728-9D49-815A-15DF7AA21D2B}" type="pres">
      <dgm:prSet presAssocID="{AA055AE9-E436-AA48-8851-E3803A06BA0A}" presName="childText" presStyleLbl="bgAcc1" presStyleIdx="2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0F799-FE30-BE42-ACEF-E7BB4121F8EC}" srcId="{085DD11D-9301-4B43-B9B8-E95EDB7F0052}" destId="{AA055AE9-E436-AA48-8851-E3803A06BA0A}" srcOrd="2" destOrd="0" parTransId="{A531455A-A04F-B541-B189-799964ADE2C1}" sibTransId="{D8F8D72B-458D-7F4C-B3C6-6A443D117518}"/>
    <dgm:cxn modelId="{6D4F3AD6-C4AC-0B45-9284-ABD59FF8912E}" type="presOf" srcId="{341E0C1A-DBAD-9643-8DBE-A9EACFDC9514}" destId="{888D0FD2-3FB6-7749-9461-FA0FFDBAA865}" srcOrd="0" destOrd="0" presId="urn:microsoft.com/office/officeart/2005/8/layout/hierarchy3"/>
    <dgm:cxn modelId="{8E3DAA91-3C3A-0642-A13B-96679FD13BF9}" srcId="{976C5480-B12D-C143-8A3A-3D0506517E7A}" destId="{085DD11D-9301-4B43-B9B8-E95EDB7F0052}" srcOrd="5" destOrd="0" parTransId="{AE5E1E64-B61C-154E-A19A-921338046E82}" sibTransId="{CB940A03-87F7-5847-B014-C46D4B8F66FC}"/>
    <dgm:cxn modelId="{E59D57E4-D92A-874A-8148-3EC691463EDD}" type="presOf" srcId="{8357141A-C956-C040-B33A-7B5A5842B556}" destId="{B5358A35-257E-934C-B7E9-F2E66509BC67}" srcOrd="0" destOrd="0" presId="urn:microsoft.com/office/officeart/2005/8/layout/hierarchy3"/>
    <dgm:cxn modelId="{6F2CFF3A-9E67-F945-A376-B75621E75A6B}" type="presOf" srcId="{F881A37A-A47F-D243-8954-FB7196F5EDC5}" destId="{99F021A3-3F4E-8C4D-A86B-C0E6E7247E50}" srcOrd="0" destOrd="0" presId="urn:microsoft.com/office/officeart/2005/8/layout/hierarchy3"/>
    <dgm:cxn modelId="{ABCA6299-3159-1E4F-BF2B-EA0CF4CDB88D}" type="presOf" srcId="{F364E4C4-5CE4-DF47-9033-6C2E248CD343}" destId="{46AD588D-6A34-3844-A4FF-6FA1C9B0B628}" srcOrd="0" destOrd="0" presId="urn:microsoft.com/office/officeart/2005/8/layout/hierarchy3"/>
    <dgm:cxn modelId="{097E123F-9191-0942-92FE-3B37285FEFD1}" type="presOf" srcId="{AA055AE9-E436-AA48-8851-E3803A06BA0A}" destId="{7D3A2E3C-C728-9D49-815A-15DF7AA21D2B}" srcOrd="0" destOrd="0" presId="urn:microsoft.com/office/officeart/2005/8/layout/hierarchy3"/>
    <dgm:cxn modelId="{AEFF7877-1847-BC44-ADCA-8989F0D5B48A}" type="presOf" srcId="{DD436E1D-724B-8B4A-80D1-3DAB74ED3D0C}" destId="{6204F1F8-8E41-0744-A405-4C52112928D4}" srcOrd="0" destOrd="0" presId="urn:microsoft.com/office/officeart/2005/8/layout/hierarchy3"/>
    <dgm:cxn modelId="{A4B47C4B-1936-6540-914B-E253391A2B60}" type="presOf" srcId="{68265D13-8BF6-A54F-AF75-00A8C83F2638}" destId="{34F18A09-7828-EA43-9BA6-C2F5603D74E7}" srcOrd="0" destOrd="0" presId="urn:microsoft.com/office/officeart/2005/8/layout/hierarchy3"/>
    <dgm:cxn modelId="{D1BFC790-1122-0243-AB9F-170544417228}" srcId="{976C5480-B12D-C143-8A3A-3D0506517E7A}" destId="{CC9E2A68-465A-814A-82E9-370B8E455BED}" srcOrd="2" destOrd="0" parTransId="{2E8DF6CE-356C-AD46-A394-0498D56CB6FE}" sibTransId="{DA4518A7-1FAB-894D-B287-2F1FC7D2FA92}"/>
    <dgm:cxn modelId="{16F52149-A26A-0B42-94AF-1FD7AE7DD7F3}" type="presOf" srcId="{0B125BE4-83A2-CB46-8E74-49638CF6C193}" destId="{EE29A3B4-30AF-4E4E-B8F9-50590ABF2FF6}" srcOrd="0" destOrd="0" presId="urn:microsoft.com/office/officeart/2005/8/layout/hierarchy3"/>
    <dgm:cxn modelId="{0FA2D24E-D0C8-6946-8085-B88DBAAC3525}" srcId="{976C5480-B12D-C143-8A3A-3D0506517E7A}" destId="{F881A37A-A47F-D243-8954-FB7196F5EDC5}" srcOrd="1" destOrd="0" parTransId="{9348CBC1-B820-7F4C-9D88-909054C4091C}" sibTransId="{466B6F84-C1A6-F041-A0E1-E72B01253280}"/>
    <dgm:cxn modelId="{C42F7604-2C6B-5849-9F19-1285463FBABF}" srcId="{B1463BDB-0395-974E-B68B-9577B64E54BA}" destId="{F3A54A14-32D7-B045-972B-E0573C1A0C36}" srcOrd="1" destOrd="0" parTransId="{57CFA47B-C409-DD42-BFFC-8E3263D08D89}" sibTransId="{91C97C46-88B9-C543-A60F-498F1791A9C3}"/>
    <dgm:cxn modelId="{FCF9C8EC-1D9F-BE45-88A0-E303358F3447}" type="presOf" srcId="{F881A37A-A47F-D243-8954-FB7196F5EDC5}" destId="{BD91BB28-6DF9-8342-9D8D-D39C7D4060C9}" srcOrd="1" destOrd="0" presId="urn:microsoft.com/office/officeart/2005/8/layout/hierarchy3"/>
    <dgm:cxn modelId="{6836B886-1E39-4543-A3DF-92BDAA36F1A1}" type="presOf" srcId="{0681E0D2-06D1-8B47-B16C-F065FCF21067}" destId="{5442ACDF-B9AB-F24E-854B-BC8C27903AB9}" srcOrd="0" destOrd="0" presId="urn:microsoft.com/office/officeart/2005/8/layout/hierarchy3"/>
    <dgm:cxn modelId="{28B14D84-CC3E-A647-A011-68D4FBF5590C}" type="presOf" srcId="{6A293651-F9B3-204B-9FA6-2461EB7A524E}" destId="{4679F00B-0A00-8841-AA30-7006C44C9145}" srcOrd="0" destOrd="0" presId="urn:microsoft.com/office/officeart/2005/8/layout/hierarchy3"/>
    <dgm:cxn modelId="{D061A40E-0799-0247-9669-AF02A25D7F87}" srcId="{CDA2EB0F-B2B4-3B4C-9FE5-7400D10CB9A7}" destId="{2599DF9F-14CD-B845-A790-936A1A6558C1}" srcOrd="0" destOrd="0" parTransId="{190D2CE6-D52F-DB46-AFC9-AE8CE153492D}" sibTransId="{5D973311-77E9-4446-8D46-D2EEAF814909}"/>
    <dgm:cxn modelId="{468FE1BC-E89C-4A42-A5F4-9E9806C9EB41}" srcId="{CDA2EB0F-B2B4-3B4C-9FE5-7400D10CB9A7}" destId="{07C70BFC-8F45-BF47-9562-353D6AFC1641}" srcOrd="3" destOrd="0" parTransId="{0681E0D2-06D1-8B47-B16C-F065FCF21067}" sibTransId="{4A7F4DCC-D5A5-5B49-A6D8-5813D120DFE4}"/>
    <dgm:cxn modelId="{4C71159D-0806-3041-8D31-62221801AEE4}" type="presOf" srcId="{0F3D15BD-9120-9F4D-8DB4-A3DA3D2C781A}" destId="{B3E24E53-D66E-7C4A-AE30-38F5C4D90CE7}" srcOrd="0" destOrd="0" presId="urn:microsoft.com/office/officeart/2005/8/layout/hierarchy3"/>
    <dgm:cxn modelId="{ED4E765F-B85B-0D41-A8E5-252F694D27C5}" type="presOf" srcId="{5264DC64-5495-0B4E-8492-FAAA47285BCE}" destId="{6618C80B-C9D5-7842-8F1E-50C9DD5AE07C}" srcOrd="0" destOrd="0" presId="urn:microsoft.com/office/officeart/2005/8/layout/hierarchy3"/>
    <dgm:cxn modelId="{C28B6E18-F59E-8740-A9B1-D2D1B528B427}" type="presOf" srcId="{2599DF9F-14CD-B845-A790-936A1A6558C1}" destId="{DA640F87-3AEC-8C4D-8AA2-5881955C2D65}" srcOrd="0" destOrd="0" presId="urn:microsoft.com/office/officeart/2005/8/layout/hierarchy3"/>
    <dgm:cxn modelId="{E1416A95-F06F-8D43-B5EB-4BCBAE7ACA58}" type="presOf" srcId="{ACEE6DE2-3EBF-8442-9245-AA1ABE148690}" destId="{A59C3079-92DE-3049-B23A-29EB74BA4DA3}" srcOrd="0" destOrd="0" presId="urn:microsoft.com/office/officeart/2005/8/layout/hierarchy3"/>
    <dgm:cxn modelId="{3A19703C-5910-3E41-A425-9240B5AEABAC}" type="presOf" srcId="{CDA2EB0F-B2B4-3B4C-9FE5-7400D10CB9A7}" destId="{D7886F4B-1BB3-924D-B450-7D89EF770092}" srcOrd="0" destOrd="0" presId="urn:microsoft.com/office/officeart/2005/8/layout/hierarchy3"/>
    <dgm:cxn modelId="{780E7A14-11B7-154A-9BB2-823224C9DBE9}" srcId="{CDA2EB0F-B2B4-3B4C-9FE5-7400D10CB9A7}" destId="{C2AE6443-7717-9C42-BF82-1B029606E628}" srcOrd="2" destOrd="0" parTransId="{26ACE164-8B58-3C46-B507-0062FDF7F0E3}" sibTransId="{E98E2CB0-0340-B34A-B979-5A838D3B9BCA}"/>
    <dgm:cxn modelId="{0F249A39-E1D9-ED41-A4A2-A07018FE51EF}" type="presOf" srcId="{C2AE6443-7717-9C42-BF82-1B029606E628}" destId="{7FE60204-88DA-8B4E-96C6-0645269D4781}" srcOrd="0" destOrd="0" presId="urn:microsoft.com/office/officeart/2005/8/layout/hierarchy3"/>
    <dgm:cxn modelId="{71678357-C240-9140-86EF-D3B94696025D}" type="presOf" srcId="{26ACE164-8B58-3C46-B507-0062FDF7F0E3}" destId="{4F013396-86BF-A041-A1AA-E2CF902D9F49}" srcOrd="0" destOrd="0" presId="urn:microsoft.com/office/officeart/2005/8/layout/hierarchy3"/>
    <dgm:cxn modelId="{DFEE3991-A80D-4F47-81EE-47F79A71D642}" type="presOf" srcId="{F3A54A14-32D7-B045-972B-E0573C1A0C36}" destId="{B710F17D-FC13-534B-8E67-420D3DBB6A7F}" srcOrd="0" destOrd="0" presId="urn:microsoft.com/office/officeart/2005/8/layout/hierarchy3"/>
    <dgm:cxn modelId="{52BE9785-091D-1140-9CE8-EF4F41393545}" type="presOf" srcId="{976C5480-B12D-C143-8A3A-3D0506517E7A}" destId="{B4BC9DA3-E838-2449-BFFF-8E18E61FBFC0}" srcOrd="0" destOrd="0" presId="urn:microsoft.com/office/officeart/2005/8/layout/hierarchy3"/>
    <dgm:cxn modelId="{5FCDDC4D-4DB3-544D-8320-8446E4B0A22F}" type="presOf" srcId="{A531455A-A04F-B541-B189-799964ADE2C1}" destId="{707135C8-A47B-0444-9569-BD7848052CBE}" srcOrd="0" destOrd="0" presId="urn:microsoft.com/office/officeart/2005/8/layout/hierarchy3"/>
    <dgm:cxn modelId="{7E2AE3CE-2977-804E-9CE0-FE74CBFF9A1D}" type="presOf" srcId="{C4A8BB0E-DE52-D54B-9EC0-223776599CDE}" destId="{A8BF83D4-1044-604D-996D-6D6498FFBF00}" srcOrd="0" destOrd="0" presId="urn:microsoft.com/office/officeart/2005/8/layout/hierarchy3"/>
    <dgm:cxn modelId="{B334216F-45A0-CC41-B173-37403DA384DB}" type="presOf" srcId="{CC9E2A68-465A-814A-82E9-370B8E455BED}" destId="{F3658183-7EC5-1746-8256-7C9B07B7EC11}" srcOrd="0" destOrd="0" presId="urn:microsoft.com/office/officeart/2005/8/layout/hierarchy3"/>
    <dgm:cxn modelId="{0B4766B6-EB82-C040-9D0E-33FD54D21E2A}" type="presOf" srcId="{2A80FA36-20F3-4E43-A6CB-AD8D32C7DB4D}" destId="{87EAD763-EDDA-274B-854F-EC2652C78BEF}" srcOrd="0" destOrd="0" presId="urn:microsoft.com/office/officeart/2005/8/layout/hierarchy3"/>
    <dgm:cxn modelId="{C8E21501-D9BD-1F45-ADAA-F0134A9652BD}" type="presOf" srcId="{A14B05C7-067F-544E-894F-6BD60E980754}" destId="{28C93A8B-467D-524A-88C5-643422A0C6C1}" srcOrd="0" destOrd="0" presId="urn:microsoft.com/office/officeart/2005/8/layout/hierarchy3"/>
    <dgm:cxn modelId="{8615D141-76B0-D341-83A3-7118D90A54D3}" type="presOf" srcId="{F06C404D-8027-7F40-BD58-E2B52699CAA9}" destId="{09AA98D6-F564-5A41-AB09-0B113464A85E}" srcOrd="0" destOrd="0" presId="urn:microsoft.com/office/officeart/2005/8/layout/hierarchy3"/>
    <dgm:cxn modelId="{6DF78BCE-2CB6-1D48-A5FC-5D8C6C07710F}" type="presOf" srcId="{AC755995-70AE-AE41-8428-34677C243E5E}" destId="{89D93007-624E-B642-9B8F-CE6374BC6BDB}" srcOrd="0" destOrd="0" presId="urn:microsoft.com/office/officeart/2005/8/layout/hierarchy3"/>
    <dgm:cxn modelId="{1BCCCB4A-EBEB-8A4B-8677-955D22F2D2DB}" type="presOf" srcId="{085DD11D-9301-4B43-B9B8-E95EDB7F0052}" destId="{138444D5-9CB3-E241-BE51-C6812B179BD3}" srcOrd="0" destOrd="0" presId="urn:microsoft.com/office/officeart/2005/8/layout/hierarchy3"/>
    <dgm:cxn modelId="{622AFC9D-B488-3742-954F-38A6204DBAC4}" srcId="{CC9E2A68-465A-814A-82E9-370B8E455BED}" destId="{9F3BBDC0-C8FC-B441-9B6F-51790E4F3F49}" srcOrd="0" destOrd="0" parTransId="{887C30BD-555B-FD4D-B4EA-E983C41D85AA}" sibTransId="{BE8F668A-2F94-5E42-B4A3-8D267A3F95EB}"/>
    <dgm:cxn modelId="{13DCB75B-A69D-0549-81C4-95A20E7608E6}" srcId="{976C5480-B12D-C143-8A3A-3D0506517E7A}" destId="{CE8DC704-EACF-C24C-AF9F-0FA368380E4C}" srcOrd="4" destOrd="0" parTransId="{02681968-CC19-E243-A830-D2B4EBA7AECE}" sibTransId="{041F5B7F-44D9-5A4B-9821-16E7AFB9E23D}"/>
    <dgm:cxn modelId="{C72CA0ED-1BD7-8B4D-9917-A6407138C4B3}" type="presOf" srcId="{686B266A-7CD6-1746-A143-7D90D6987C1F}" destId="{2CA64471-A7CF-6B47-B252-B72E481477F4}" srcOrd="0" destOrd="0" presId="urn:microsoft.com/office/officeart/2005/8/layout/hierarchy3"/>
    <dgm:cxn modelId="{4763DCAE-C80D-644F-9CFF-01BC3B34DDF2}" type="presOf" srcId="{161D6793-6161-EC4D-992A-AC894C2685F2}" destId="{47B92D72-08D0-F749-B49D-9F88A23DF0FC}" srcOrd="0" destOrd="0" presId="urn:microsoft.com/office/officeart/2005/8/layout/hierarchy3"/>
    <dgm:cxn modelId="{AF65B7AE-FD39-D048-992C-9E77A20E9302}" type="presOf" srcId="{085DD11D-9301-4B43-B9B8-E95EDB7F0052}" destId="{96ACE23E-26EA-D642-8F33-FFB0D9FD8AA6}" srcOrd="1" destOrd="0" presId="urn:microsoft.com/office/officeart/2005/8/layout/hierarchy3"/>
    <dgm:cxn modelId="{0963F3F7-18C3-D047-86F4-734C649FECE3}" type="presOf" srcId="{CE8DC704-EACF-C24C-AF9F-0FA368380E4C}" destId="{D9CEFA7A-A630-3D4C-9B8C-5D4E1A17EC15}" srcOrd="1" destOrd="0" presId="urn:microsoft.com/office/officeart/2005/8/layout/hierarchy3"/>
    <dgm:cxn modelId="{723A0853-AE4B-8F4D-A68B-A90C62BC2FCF}" type="presOf" srcId="{190D2CE6-D52F-DB46-AFC9-AE8CE153492D}" destId="{12C7EF35-1FEA-014E-934F-86CE7B865EB9}" srcOrd="0" destOrd="0" presId="urn:microsoft.com/office/officeart/2005/8/layout/hierarchy3"/>
    <dgm:cxn modelId="{60DC4F62-5E16-224B-A209-9337C83D9059}" type="presOf" srcId="{035E4CB8-5029-794E-9FA5-476BBCBADE91}" destId="{0918F752-47EA-0B4A-A20C-610EAF71FA70}" srcOrd="0" destOrd="0" presId="urn:microsoft.com/office/officeart/2005/8/layout/hierarchy3"/>
    <dgm:cxn modelId="{77A6F155-834A-C44B-988B-EB1CDE624B8F}" srcId="{976C5480-B12D-C143-8A3A-3D0506517E7A}" destId="{B1463BDB-0395-974E-B68B-9577B64E54BA}" srcOrd="0" destOrd="0" parTransId="{C91C1F62-352B-3D48-9C17-AA5A59D48189}" sibTransId="{66698A0E-F560-1546-9FC3-2D16FCC31A91}"/>
    <dgm:cxn modelId="{B8135233-42B9-3A4F-8D76-24E735E8DA12}" type="presOf" srcId="{021DA758-DFD8-1A44-946B-51BDF4233895}" destId="{F0A1632B-6FF2-4A4C-BAB7-7DDBA4D22F84}" srcOrd="0" destOrd="0" presId="urn:microsoft.com/office/officeart/2005/8/layout/hierarchy3"/>
    <dgm:cxn modelId="{63F0AF94-59EC-B147-9BC3-BBDCDC038489}" srcId="{CDA2EB0F-B2B4-3B4C-9FE5-7400D10CB9A7}" destId="{D7D79F1C-6F45-4C44-9A31-5F11506857DB}" srcOrd="1" destOrd="0" parTransId="{2A80FA36-20F3-4E43-A6CB-AD8D32C7DB4D}" sibTransId="{6796E29A-0ADF-2A4A-9B1A-0D9C53E52036}"/>
    <dgm:cxn modelId="{3277D89C-75EC-4E44-85BC-F131AC050778}" type="presOf" srcId="{CDCC115F-6681-1E49-9AE6-4DF6D3DA6B7A}" destId="{C505F96D-8AA2-9E49-AF7C-2942DA23E639}" srcOrd="0" destOrd="0" presId="urn:microsoft.com/office/officeart/2005/8/layout/hierarchy3"/>
    <dgm:cxn modelId="{BF031B06-DB8D-9845-9335-53DE82AA6408}" type="presOf" srcId="{B4AE9517-3712-674E-AF33-BA95B8918D0C}" destId="{20C038EC-9A7D-5A49-B92C-1E455C17DA9F}" srcOrd="0" destOrd="0" presId="urn:microsoft.com/office/officeart/2005/8/layout/hierarchy3"/>
    <dgm:cxn modelId="{C60326F8-2A6D-ED4F-986D-6EB89EE4A560}" type="presOf" srcId="{2F5A5543-CA5B-4F48-A2A2-3FC0ACBAE63D}" destId="{3DB2ADE4-03A4-7741-B5C0-FBDF9062E84B}" srcOrd="0" destOrd="0" presId="urn:microsoft.com/office/officeart/2005/8/layout/hierarchy3"/>
    <dgm:cxn modelId="{76C15A3F-D7B6-CF4D-8774-A106E32E4103}" type="presOf" srcId="{B1463BDB-0395-974E-B68B-9577B64E54BA}" destId="{2650103F-E074-1843-B3D0-6505A383628D}" srcOrd="0" destOrd="0" presId="urn:microsoft.com/office/officeart/2005/8/layout/hierarchy3"/>
    <dgm:cxn modelId="{486DD080-15FD-1A4D-A85B-56424B81B1BA}" srcId="{F881A37A-A47F-D243-8954-FB7196F5EDC5}" destId="{25E41B14-FE66-B24C-BC68-9EAF8CCE420A}" srcOrd="1" destOrd="0" parTransId="{2477D59B-867D-1643-8852-A569B32FAE05}" sibTransId="{2F2245AF-F309-3549-B38A-84516B2645FD}"/>
    <dgm:cxn modelId="{CB730CC8-4F21-2F46-B859-F8D0AD4066D1}" type="presOf" srcId="{B1463BDB-0395-974E-B68B-9577B64E54BA}" destId="{970482D4-4302-614B-BE2E-F052E26F9EBA}" srcOrd="1" destOrd="0" presId="urn:microsoft.com/office/officeart/2005/8/layout/hierarchy3"/>
    <dgm:cxn modelId="{F33B5C91-06C3-474D-ADFE-DAD74CA7E19F}" srcId="{B1463BDB-0395-974E-B68B-9577B64E54BA}" destId="{DD436E1D-724B-8B4A-80D1-3DAB74ED3D0C}" srcOrd="2" destOrd="0" parTransId="{CDCC115F-6681-1E49-9AE6-4DF6D3DA6B7A}" sibTransId="{393BD39E-075F-7E4B-A52F-F29D5B2D4555}"/>
    <dgm:cxn modelId="{016B25A0-C172-8F40-A166-67AFE0CA25A3}" srcId="{085DD11D-9301-4B43-B9B8-E95EDB7F0052}" destId="{B2B61097-66D7-F345-BD41-136AF8DC55C8}" srcOrd="0" destOrd="0" parTransId="{0B125BE4-83A2-CB46-8E74-49638CF6C193}" sibTransId="{2426CE19-6DCC-2D48-BA99-B23B0890316B}"/>
    <dgm:cxn modelId="{3D84C26F-4263-7F49-A9F3-14666C02DB37}" srcId="{B1463BDB-0395-974E-B68B-9577B64E54BA}" destId="{68A729CA-18F1-5E4A-AD72-32EF001DBCF8}" srcOrd="4" destOrd="0" parTransId="{2F5A5543-CA5B-4F48-A2A2-3FC0ACBAE63D}" sibTransId="{1F600B30-4C6E-8A4D-8054-3CDA2523BFDA}"/>
    <dgm:cxn modelId="{F6842153-E045-EF48-86F8-CDE7D7A430F9}" type="presOf" srcId="{B2B61097-66D7-F345-BD41-136AF8DC55C8}" destId="{AE2D7EE8-DBD4-9C47-8A9E-7C83A09A62F3}" srcOrd="0" destOrd="0" presId="urn:microsoft.com/office/officeart/2005/8/layout/hierarchy3"/>
    <dgm:cxn modelId="{B934292A-78E0-BF46-800D-81974F2525AE}" srcId="{F881A37A-A47F-D243-8954-FB7196F5EDC5}" destId="{A14B05C7-067F-544E-894F-6BD60E980754}" srcOrd="0" destOrd="0" parTransId="{176BB710-504F-F64B-A903-2E821D30EEDB}" sibTransId="{00DF1BC9-11D0-444B-A173-B21DAC07208F}"/>
    <dgm:cxn modelId="{28A4B9A3-1A0E-7E4D-9930-0075B3C7E7FB}" type="presOf" srcId="{EC0D7493-D9DE-B543-873F-29D7C906BDE9}" destId="{B304A240-5231-D144-9181-67F803629DDD}" srcOrd="0" destOrd="0" presId="urn:microsoft.com/office/officeart/2005/8/layout/hierarchy3"/>
    <dgm:cxn modelId="{85969500-C5FD-534A-99FC-F08C35CF475F}" type="presOf" srcId="{2477D59B-867D-1643-8852-A569B32FAE05}" destId="{887B5AA0-8911-E442-BF34-7CBBDE309BBB}" srcOrd="0" destOrd="0" presId="urn:microsoft.com/office/officeart/2005/8/layout/hierarchy3"/>
    <dgm:cxn modelId="{716FB9D9-9E2F-EB46-AA19-5A5467A6779B}" type="presOf" srcId="{176BB710-504F-F64B-A903-2E821D30EEDB}" destId="{19296F16-1A61-6046-B064-3ADBBDA03D6E}" srcOrd="0" destOrd="0" presId="urn:microsoft.com/office/officeart/2005/8/layout/hierarchy3"/>
    <dgm:cxn modelId="{3AB1CDC2-77FE-FC4B-AF0F-2EB4F37CD031}" srcId="{F881A37A-A47F-D243-8954-FB7196F5EDC5}" destId="{6A293651-F9B3-204B-9FA6-2461EB7A524E}" srcOrd="2" destOrd="0" parTransId="{035E4CB8-5029-794E-9FA5-476BBCBADE91}" sibTransId="{3FCF902F-76E5-2142-895B-6BFDF20FD682}"/>
    <dgm:cxn modelId="{4D175A82-5C93-704E-BC83-5E737D12464C}" type="presOf" srcId="{D7D79F1C-6F45-4C44-9A31-5F11506857DB}" destId="{89CE9989-5AF0-EE42-A9F6-04EC821667C6}" srcOrd="0" destOrd="0" presId="urn:microsoft.com/office/officeart/2005/8/layout/hierarchy3"/>
    <dgm:cxn modelId="{BADF137A-B460-144D-8B4E-261182D99FE5}" type="presOf" srcId="{997CB22C-B761-0144-AF12-7F615D820211}" destId="{6BD20A17-9035-FB4A-99D8-BE880AB1533D}" srcOrd="0" destOrd="0" presId="urn:microsoft.com/office/officeart/2005/8/layout/hierarchy3"/>
    <dgm:cxn modelId="{4D6A5ED4-BA2A-1444-8C88-09E1AF16F8B3}" srcId="{085DD11D-9301-4B43-B9B8-E95EDB7F0052}" destId="{B4AE9517-3712-674E-AF33-BA95B8918D0C}" srcOrd="1" destOrd="0" parTransId="{021DA758-DFD8-1A44-946B-51BDF4233895}" sibTransId="{F3164C7F-C62C-574B-830C-35A6837B2A7B}"/>
    <dgm:cxn modelId="{CF5951BF-FD8D-B644-B82B-E05132F22F5D}" type="presOf" srcId="{25E41B14-FE66-B24C-BC68-9EAF8CCE420A}" destId="{5867F9C4-741D-934B-8228-E729725DF0EA}" srcOrd="0" destOrd="0" presId="urn:microsoft.com/office/officeart/2005/8/layout/hierarchy3"/>
    <dgm:cxn modelId="{541C127D-32F5-A848-8D93-B9999349D906}" type="presOf" srcId="{07C70BFC-8F45-BF47-9562-353D6AFC1641}" destId="{9093CCA7-3768-5E44-83BA-9E7AC6FC485F}" srcOrd="0" destOrd="0" presId="urn:microsoft.com/office/officeart/2005/8/layout/hierarchy3"/>
    <dgm:cxn modelId="{9F8E69E1-28B2-314C-B1BF-5AD26B4FD5E2}" type="presOf" srcId="{137E9B88-EB83-9C49-800A-14B3AEF75CE4}" destId="{60CC0DBD-1F2C-0742-AE5F-CC943C7B7697}" srcOrd="0" destOrd="0" presId="urn:microsoft.com/office/officeart/2005/8/layout/hierarchy3"/>
    <dgm:cxn modelId="{74B16081-CAFC-6A4E-9B6C-6B76EEC16DFB}" srcId="{F881A37A-A47F-D243-8954-FB7196F5EDC5}" destId="{C4A8BB0E-DE52-D54B-9EC0-223776599CDE}" srcOrd="3" destOrd="0" parTransId="{0F3D15BD-9120-9F4D-8DB4-A3DA3D2C781A}" sibTransId="{9A6DC189-7D50-C34E-A4F7-EF811C9E6A87}"/>
    <dgm:cxn modelId="{00442A50-4E64-1744-86B5-38ACA91AE7B2}" srcId="{B1463BDB-0395-974E-B68B-9577B64E54BA}" destId="{F06C404D-8027-7F40-BD58-E2B52699CAA9}" srcOrd="0" destOrd="0" parTransId="{161D6793-6161-EC4D-992A-AC894C2685F2}" sibTransId="{5C4D254A-C9D9-0D46-9F6C-5680FF08B94A}"/>
    <dgm:cxn modelId="{022AE7DA-AC11-9542-8FBC-1C4D3573BF97}" srcId="{CC9E2A68-465A-814A-82E9-370B8E455BED}" destId="{F364E4C4-5CE4-DF47-9033-6C2E248CD343}" srcOrd="3" destOrd="0" parTransId="{DE6FD935-8FDB-BC4D-A111-7F9373918926}" sibTransId="{F616F2AF-9393-B14F-85F1-BF19F8019359}"/>
    <dgm:cxn modelId="{7AB2609F-DDF4-D443-8F3F-2AB0F1589063}" srcId="{CE8DC704-EACF-C24C-AF9F-0FA368380E4C}" destId="{AC755995-70AE-AE41-8428-34677C243E5E}" srcOrd="0" destOrd="0" parTransId="{137E9B88-EB83-9C49-800A-14B3AEF75CE4}" sibTransId="{334EED93-D503-B644-A170-1D5C9AE73591}"/>
    <dgm:cxn modelId="{65D95DCC-6937-584F-8B80-F9BFE01C918F}" type="presOf" srcId="{57CFA47B-C409-DD42-BFFC-8E3263D08D89}" destId="{ECBC91CD-39C4-2A45-9E09-28FBF747A554}" srcOrd="0" destOrd="0" presId="urn:microsoft.com/office/officeart/2005/8/layout/hierarchy3"/>
    <dgm:cxn modelId="{307B0C20-E42D-094D-8E39-B74FC8B71A13}" srcId="{B1463BDB-0395-974E-B68B-9577B64E54BA}" destId="{686B266A-7CD6-1746-A143-7D90D6987C1F}" srcOrd="3" destOrd="0" parTransId="{EC0D7493-D9DE-B543-873F-29D7C906BDE9}" sibTransId="{11191B95-B420-B747-BCD3-6850CB5E177F}"/>
    <dgm:cxn modelId="{D69924B5-0757-8D48-8056-674F335743F1}" type="presOf" srcId="{68A729CA-18F1-5E4A-AD72-32EF001DBCF8}" destId="{2B0611C7-88B3-9043-A20D-66C9E573B272}" srcOrd="0" destOrd="0" presId="urn:microsoft.com/office/officeart/2005/8/layout/hierarchy3"/>
    <dgm:cxn modelId="{3EA5024C-48F8-644E-AEE0-616012B8FF7A}" type="presOf" srcId="{CC9E2A68-465A-814A-82E9-370B8E455BED}" destId="{807EB4CB-B02C-1F4F-823F-8D6D36FF89A7}" srcOrd="1" destOrd="0" presId="urn:microsoft.com/office/officeart/2005/8/layout/hierarchy3"/>
    <dgm:cxn modelId="{4079CADD-6BBE-C342-9496-2691CCCC2818}" srcId="{CC9E2A68-465A-814A-82E9-370B8E455BED}" destId="{5264DC64-5495-0B4E-8492-FAAA47285BCE}" srcOrd="2" destOrd="0" parTransId="{ACEE6DE2-3EBF-8442-9245-AA1ABE148690}" sibTransId="{073B1CC1-578B-5B49-A514-C1EA20F30150}"/>
    <dgm:cxn modelId="{E1D8D085-7A42-8147-9FD2-BEE8AFA28139}" type="presOf" srcId="{DE6FD935-8FDB-BC4D-A111-7F9373918926}" destId="{4068C0FF-6411-1444-964A-341DDC5BD809}" srcOrd="0" destOrd="0" presId="urn:microsoft.com/office/officeart/2005/8/layout/hierarchy3"/>
    <dgm:cxn modelId="{157C36BC-F744-B545-98A7-9F84493A1EEF}" type="presOf" srcId="{CDA2EB0F-B2B4-3B4C-9FE5-7400D10CB9A7}" destId="{2A43C5D7-2AB1-774C-8D2B-C86E2F0108C5}" srcOrd="1" destOrd="0" presId="urn:microsoft.com/office/officeart/2005/8/layout/hierarchy3"/>
    <dgm:cxn modelId="{B494665C-10D0-8F48-92E2-8C1CC15E0326}" srcId="{CC9E2A68-465A-814A-82E9-370B8E455BED}" destId="{8357141A-C956-C040-B33A-7B5A5842B556}" srcOrd="4" destOrd="0" parTransId="{997CB22C-B761-0144-AF12-7F615D820211}" sibTransId="{C1E97AAE-16A8-6A4F-816C-9BB66DF1A6EB}"/>
    <dgm:cxn modelId="{C49046A0-1B4A-C448-9577-33EF939D88F5}" srcId="{CC9E2A68-465A-814A-82E9-370B8E455BED}" destId="{341E0C1A-DBAD-9643-8DBE-A9EACFDC9514}" srcOrd="1" destOrd="0" parTransId="{68265D13-8BF6-A54F-AF75-00A8C83F2638}" sibTransId="{948B811E-EE29-E347-9041-FE19BE68618E}"/>
    <dgm:cxn modelId="{0E7ECE35-7121-F646-88BB-4BD39BD3F242}" type="presOf" srcId="{887C30BD-555B-FD4D-B4EA-E983C41D85AA}" destId="{AD1A228E-274D-D940-B0EC-39C24B35C860}" srcOrd="0" destOrd="0" presId="urn:microsoft.com/office/officeart/2005/8/layout/hierarchy3"/>
    <dgm:cxn modelId="{111DA897-22D0-3C42-9461-B0FF9FB64627}" type="presOf" srcId="{CE8DC704-EACF-C24C-AF9F-0FA368380E4C}" destId="{F9504FF3-0B40-5A4A-84BE-549522C12CEB}" srcOrd="0" destOrd="0" presId="urn:microsoft.com/office/officeart/2005/8/layout/hierarchy3"/>
    <dgm:cxn modelId="{B279114B-86FA-A24A-A927-EC799BB79623}" type="presOf" srcId="{9F3BBDC0-C8FC-B441-9B6F-51790E4F3F49}" destId="{E4155BED-8B74-3E45-949D-911F19333C4E}" srcOrd="0" destOrd="0" presId="urn:microsoft.com/office/officeart/2005/8/layout/hierarchy3"/>
    <dgm:cxn modelId="{A3D889EF-554C-544A-B9BD-9D6356BBE5D3}" srcId="{976C5480-B12D-C143-8A3A-3D0506517E7A}" destId="{CDA2EB0F-B2B4-3B4C-9FE5-7400D10CB9A7}" srcOrd="3" destOrd="0" parTransId="{7CADFA6F-2D8A-D24B-83B6-BE2643A4C7E3}" sibTransId="{0C2412C9-08AB-F542-B379-85E6B157DA06}"/>
    <dgm:cxn modelId="{D1F00DFE-8F7B-FC41-A15D-30392E639F78}" type="presParOf" srcId="{B4BC9DA3-E838-2449-BFFF-8E18E61FBFC0}" destId="{79CF6636-A946-5A4D-BA78-D445EE0F5409}" srcOrd="0" destOrd="0" presId="urn:microsoft.com/office/officeart/2005/8/layout/hierarchy3"/>
    <dgm:cxn modelId="{441D1A8C-3DFD-F94B-9050-C6B600719748}" type="presParOf" srcId="{79CF6636-A946-5A4D-BA78-D445EE0F5409}" destId="{388BA0A6-D4EC-6440-9306-AB50F53C3F0E}" srcOrd="0" destOrd="0" presId="urn:microsoft.com/office/officeart/2005/8/layout/hierarchy3"/>
    <dgm:cxn modelId="{9F01F569-FBC2-3D4C-A101-06F535D732C1}" type="presParOf" srcId="{388BA0A6-D4EC-6440-9306-AB50F53C3F0E}" destId="{2650103F-E074-1843-B3D0-6505A383628D}" srcOrd="0" destOrd="0" presId="urn:microsoft.com/office/officeart/2005/8/layout/hierarchy3"/>
    <dgm:cxn modelId="{CC50F628-13BC-324D-87AA-A442A3270F70}" type="presParOf" srcId="{388BA0A6-D4EC-6440-9306-AB50F53C3F0E}" destId="{970482D4-4302-614B-BE2E-F052E26F9EBA}" srcOrd="1" destOrd="0" presId="urn:microsoft.com/office/officeart/2005/8/layout/hierarchy3"/>
    <dgm:cxn modelId="{819A9508-DAE6-014A-A08E-49240CE985B5}" type="presParOf" srcId="{79CF6636-A946-5A4D-BA78-D445EE0F5409}" destId="{0967B9FA-01E4-AA45-BB99-75C39845491F}" srcOrd="1" destOrd="0" presId="urn:microsoft.com/office/officeart/2005/8/layout/hierarchy3"/>
    <dgm:cxn modelId="{07D9D0C8-296C-CB4E-9C8E-445F7CF64086}" type="presParOf" srcId="{0967B9FA-01E4-AA45-BB99-75C39845491F}" destId="{47B92D72-08D0-F749-B49D-9F88A23DF0FC}" srcOrd="0" destOrd="0" presId="urn:microsoft.com/office/officeart/2005/8/layout/hierarchy3"/>
    <dgm:cxn modelId="{65C46746-0516-1240-ADC5-751B4D54CC91}" type="presParOf" srcId="{0967B9FA-01E4-AA45-BB99-75C39845491F}" destId="{09AA98D6-F564-5A41-AB09-0B113464A85E}" srcOrd="1" destOrd="0" presId="urn:microsoft.com/office/officeart/2005/8/layout/hierarchy3"/>
    <dgm:cxn modelId="{992E5F72-0C5B-BE4A-9BA7-5BE30A658C92}" type="presParOf" srcId="{0967B9FA-01E4-AA45-BB99-75C39845491F}" destId="{ECBC91CD-39C4-2A45-9E09-28FBF747A554}" srcOrd="2" destOrd="0" presId="urn:microsoft.com/office/officeart/2005/8/layout/hierarchy3"/>
    <dgm:cxn modelId="{DFD4301E-C1A7-3341-ACA0-3E30AB36B75E}" type="presParOf" srcId="{0967B9FA-01E4-AA45-BB99-75C39845491F}" destId="{B710F17D-FC13-534B-8E67-420D3DBB6A7F}" srcOrd="3" destOrd="0" presId="urn:microsoft.com/office/officeart/2005/8/layout/hierarchy3"/>
    <dgm:cxn modelId="{C63FF8FC-109D-E44D-A83B-AE97204D2154}" type="presParOf" srcId="{0967B9FA-01E4-AA45-BB99-75C39845491F}" destId="{C505F96D-8AA2-9E49-AF7C-2942DA23E639}" srcOrd="4" destOrd="0" presId="urn:microsoft.com/office/officeart/2005/8/layout/hierarchy3"/>
    <dgm:cxn modelId="{D0806ADD-EDC2-6F4E-B710-7924BE6358CA}" type="presParOf" srcId="{0967B9FA-01E4-AA45-BB99-75C39845491F}" destId="{6204F1F8-8E41-0744-A405-4C52112928D4}" srcOrd="5" destOrd="0" presId="urn:microsoft.com/office/officeart/2005/8/layout/hierarchy3"/>
    <dgm:cxn modelId="{66013E60-3F16-0C4F-8B9E-D6BB92C9CCAA}" type="presParOf" srcId="{0967B9FA-01E4-AA45-BB99-75C39845491F}" destId="{B304A240-5231-D144-9181-67F803629DDD}" srcOrd="6" destOrd="0" presId="urn:microsoft.com/office/officeart/2005/8/layout/hierarchy3"/>
    <dgm:cxn modelId="{B20ADB51-BA51-A64A-B423-55B7F88A86B1}" type="presParOf" srcId="{0967B9FA-01E4-AA45-BB99-75C39845491F}" destId="{2CA64471-A7CF-6B47-B252-B72E481477F4}" srcOrd="7" destOrd="0" presId="urn:microsoft.com/office/officeart/2005/8/layout/hierarchy3"/>
    <dgm:cxn modelId="{8A8CAD6F-80A0-114B-8B48-FA3621D8B092}" type="presParOf" srcId="{0967B9FA-01E4-AA45-BB99-75C39845491F}" destId="{3DB2ADE4-03A4-7741-B5C0-FBDF9062E84B}" srcOrd="8" destOrd="0" presId="urn:microsoft.com/office/officeart/2005/8/layout/hierarchy3"/>
    <dgm:cxn modelId="{3C3C7A24-5E42-0B48-9921-12C59CDE18A5}" type="presParOf" srcId="{0967B9FA-01E4-AA45-BB99-75C39845491F}" destId="{2B0611C7-88B3-9043-A20D-66C9E573B272}" srcOrd="9" destOrd="0" presId="urn:microsoft.com/office/officeart/2005/8/layout/hierarchy3"/>
    <dgm:cxn modelId="{3761F235-8254-6540-9866-437688C7F41A}" type="presParOf" srcId="{B4BC9DA3-E838-2449-BFFF-8E18E61FBFC0}" destId="{5215BD25-05C0-B645-833C-487330E4AC86}" srcOrd="1" destOrd="0" presId="urn:microsoft.com/office/officeart/2005/8/layout/hierarchy3"/>
    <dgm:cxn modelId="{7931F1FB-30BB-224F-9E18-05E71627ECB4}" type="presParOf" srcId="{5215BD25-05C0-B645-833C-487330E4AC86}" destId="{B747CCA7-B048-C742-B6B7-AB3B14B4C57E}" srcOrd="0" destOrd="0" presId="urn:microsoft.com/office/officeart/2005/8/layout/hierarchy3"/>
    <dgm:cxn modelId="{040CF99D-DF96-FC44-BF3C-B198D5BAF703}" type="presParOf" srcId="{B747CCA7-B048-C742-B6B7-AB3B14B4C57E}" destId="{99F021A3-3F4E-8C4D-A86B-C0E6E7247E50}" srcOrd="0" destOrd="0" presId="urn:microsoft.com/office/officeart/2005/8/layout/hierarchy3"/>
    <dgm:cxn modelId="{F93E00A6-41B8-D146-AF77-5A29D6DE4C46}" type="presParOf" srcId="{B747CCA7-B048-C742-B6B7-AB3B14B4C57E}" destId="{BD91BB28-6DF9-8342-9D8D-D39C7D4060C9}" srcOrd="1" destOrd="0" presId="urn:microsoft.com/office/officeart/2005/8/layout/hierarchy3"/>
    <dgm:cxn modelId="{EFE1A1A2-5B9D-6546-BC9D-DC855FB2BCBF}" type="presParOf" srcId="{5215BD25-05C0-B645-833C-487330E4AC86}" destId="{3A0C6077-9AC8-5E4A-BB2F-89D913477A6B}" srcOrd="1" destOrd="0" presId="urn:microsoft.com/office/officeart/2005/8/layout/hierarchy3"/>
    <dgm:cxn modelId="{97A6D0FD-C72D-F74E-8714-4C8A7238F5BD}" type="presParOf" srcId="{3A0C6077-9AC8-5E4A-BB2F-89D913477A6B}" destId="{19296F16-1A61-6046-B064-3ADBBDA03D6E}" srcOrd="0" destOrd="0" presId="urn:microsoft.com/office/officeart/2005/8/layout/hierarchy3"/>
    <dgm:cxn modelId="{0734662C-EC22-6545-A7F7-A38AF6D3A84E}" type="presParOf" srcId="{3A0C6077-9AC8-5E4A-BB2F-89D913477A6B}" destId="{28C93A8B-467D-524A-88C5-643422A0C6C1}" srcOrd="1" destOrd="0" presId="urn:microsoft.com/office/officeart/2005/8/layout/hierarchy3"/>
    <dgm:cxn modelId="{8411EF0C-3118-514E-921F-6474BEDAA810}" type="presParOf" srcId="{3A0C6077-9AC8-5E4A-BB2F-89D913477A6B}" destId="{887B5AA0-8911-E442-BF34-7CBBDE309BBB}" srcOrd="2" destOrd="0" presId="urn:microsoft.com/office/officeart/2005/8/layout/hierarchy3"/>
    <dgm:cxn modelId="{A268FECF-0F63-6843-B900-B3DCED4DF632}" type="presParOf" srcId="{3A0C6077-9AC8-5E4A-BB2F-89D913477A6B}" destId="{5867F9C4-741D-934B-8228-E729725DF0EA}" srcOrd="3" destOrd="0" presId="urn:microsoft.com/office/officeart/2005/8/layout/hierarchy3"/>
    <dgm:cxn modelId="{703CA9A9-CBB4-1A42-BD1B-EFAAFD593AB6}" type="presParOf" srcId="{3A0C6077-9AC8-5E4A-BB2F-89D913477A6B}" destId="{0918F752-47EA-0B4A-A20C-610EAF71FA70}" srcOrd="4" destOrd="0" presId="urn:microsoft.com/office/officeart/2005/8/layout/hierarchy3"/>
    <dgm:cxn modelId="{475706EF-ADF9-464A-A543-161E4BD33BA2}" type="presParOf" srcId="{3A0C6077-9AC8-5E4A-BB2F-89D913477A6B}" destId="{4679F00B-0A00-8841-AA30-7006C44C9145}" srcOrd="5" destOrd="0" presId="urn:microsoft.com/office/officeart/2005/8/layout/hierarchy3"/>
    <dgm:cxn modelId="{832533DB-9FA0-EF41-9339-AF517415A7D4}" type="presParOf" srcId="{3A0C6077-9AC8-5E4A-BB2F-89D913477A6B}" destId="{B3E24E53-D66E-7C4A-AE30-38F5C4D90CE7}" srcOrd="6" destOrd="0" presId="urn:microsoft.com/office/officeart/2005/8/layout/hierarchy3"/>
    <dgm:cxn modelId="{7A487324-8D81-CE48-8AF0-D836106A4979}" type="presParOf" srcId="{3A0C6077-9AC8-5E4A-BB2F-89D913477A6B}" destId="{A8BF83D4-1044-604D-996D-6D6498FFBF00}" srcOrd="7" destOrd="0" presId="urn:microsoft.com/office/officeart/2005/8/layout/hierarchy3"/>
    <dgm:cxn modelId="{B3F31F42-EE85-AF43-B36D-CA47DFAD4966}" type="presParOf" srcId="{B4BC9DA3-E838-2449-BFFF-8E18E61FBFC0}" destId="{55F9E123-87ED-3345-8DA6-E943E815483A}" srcOrd="2" destOrd="0" presId="urn:microsoft.com/office/officeart/2005/8/layout/hierarchy3"/>
    <dgm:cxn modelId="{350C599A-AAB3-2A46-B238-34058C5FBE26}" type="presParOf" srcId="{55F9E123-87ED-3345-8DA6-E943E815483A}" destId="{33CCC5A1-7DEC-D448-9D98-01E987AD631E}" srcOrd="0" destOrd="0" presId="urn:microsoft.com/office/officeart/2005/8/layout/hierarchy3"/>
    <dgm:cxn modelId="{9F94B182-24EF-8844-BB44-1A9193C122F6}" type="presParOf" srcId="{33CCC5A1-7DEC-D448-9D98-01E987AD631E}" destId="{F3658183-7EC5-1746-8256-7C9B07B7EC11}" srcOrd="0" destOrd="0" presId="urn:microsoft.com/office/officeart/2005/8/layout/hierarchy3"/>
    <dgm:cxn modelId="{84B724C5-A530-B447-A7DD-ECDC5DECE5F5}" type="presParOf" srcId="{33CCC5A1-7DEC-D448-9D98-01E987AD631E}" destId="{807EB4CB-B02C-1F4F-823F-8D6D36FF89A7}" srcOrd="1" destOrd="0" presId="urn:microsoft.com/office/officeart/2005/8/layout/hierarchy3"/>
    <dgm:cxn modelId="{F3C59A49-5385-1140-80E6-87FD68B7AAD0}" type="presParOf" srcId="{55F9E123-87ED-3345-8DA6-E943E815483A}" destId="{4501C3F9-CA57-1E49-88AB-0CB663FE9774}" srcOrd="1" destOrd="0" presId="urn:microsoft.com/office/officeart/2005/8/layout/hierarchy3"/>
    <dgm:cxn modelId="{D29E89B4-7F57-B043-983F-A5FEDDB8F9AD}" type="presParOf" srcId="{4501C3F9-CA57-1E49-88AB-0CB663FE9774}" destId="{AD1A228E-274D-D940-B0EC-39C24B35C860}" srcOrd="0" destOrd="0" presId="urn:microsoft.com/office/officeart/2005/8/layout/hierarchy3"/>
    <dgm:cxn modelId="{2BE88E3F-170F-C14D-BF75-298887D045A9}" type="presParOf" srcId="{4501C3F9-CA57-1E49-88AB-0CB663FE9774}" destId="{E4155BED-8B74-3E45-949D-911F19333C4E}" srcOrd="1" destOrd="0" presId="urn:microsoft.com/office/officeart/2005/8/layout/hierarchy3"/>
    <dgm:cxn modelId="{0DEED5F5-6F63-7C43-96A7-A7BA63937369}" type="presParOf" srcId="{4501C3F9-CA57-1E49-88AB-0CB663FE9774}" destId="{34F18A09-7828-EA43-9BA6-C2F5603D74E7}" srcOrd="2" destOrd="0" presId="urn:microsoft.com/office/officeart/2005/8/layout/hierarchy3"/>
    <dgm:cxn modelId="{A5CF3C6E-502F-A746-BBB9-F353EB38F37A}" type="presParOf" srcId="{4501C3F9-CA57-1E49-88AB-0CB663FE9774}" destId="{888D0FD2-3FB6-7749-9461-FA0FFDBAA865}" srcOrd="3" destOrd="0" presId="urn:microsoft.com/office/officeart/2005/8/layout/hierarchy3"/>
    <dgm:cxn modelId="{2BC6DFA8-39B6-3947-964C-06DB5B4DDEAE}" type="presParOf" srcId="{4501C3F9-CA57-1E49-88AB-0CB663FE9774}" destId="{A59C3079-92DE-3049-B23A-29EB74BA4DA3}" srcOrd="4" destOrd="0" presId="urn:microsoft.com/office/officeart/2005/8/layout/hierarchy3"/>
    <dgm:cxn modelId="{63C6651D-F96B-E141-86FD-6CE7FA9EAF65}" type="presParOf" srcId="{4501C3F9-CA57-1E49-88AB-0CB663FE9774}" destId="{6618C80B-C9D5-7842-8F1E-50C9DD5AE07C}" srcOrd="5" destOrd="0" presId="urn:microsoft.com/office/officeart/2005/8/layout/hierarchy3"/>
    <dgm:cxn modelId="{A5E0ECD6-7E25-8941-825B-BA7F65899B92}" type="presParOf" srcId="{4501C3F9-CA57-1E49-88AB-0CB663FE9774}" destId="{4068C0FF-6411-1444-964A-341DDC5BD809}" srcOrd="6" destOrd="0" presId="urn:microsoft.com/office/officeart/2005/8/layout/hierarchy3"/>
    <dgm:cxn modelId="{D19C1DB9-0613-2C4E-8BD4-3FD512872CB2}" type="presParOf" srcId="{4501C3F9-CA57-1E49-88AB-0CB663FE9774}" destId="{46AD588D-6A34-3844-A4FF-6FA1C9B0B628}" srcOrd="7" destOrd="0" presId="urn:microsoft.com/office/officeart/2005/8/layout/hierarchy3"/>
    <dgm:cxn modelId="{59F4DB6F-543D-B741-9DC6-24F9339EE6DD}" type="presParOf" srcId="{4501C3F9-CA57-1E49-88AB-0CB663FE9774}" destId="{6BD20A17-9035-FB4A-99D8-BE880AB1533D}" srcOrd="8" destOrd="0" presId="urn:microsoft.com/office/officeart/2005/8/layout/hierarchy3"/>
    <dgm:cxn modelId="{D037BB7E-C440-0C4B-B99F-FB10B8BAA860}" type="presParOf" srcId="{4501C3F9-CA57-1E49-88AB-0CB663FE9774}" destId="{B5358A35-257E-934C-B7E9-F2E66509BC67}" srcOrd="9" destOrd="0" presId="urn:microsoft.com/office/officeart/2005/8/layout/hierarchy3"/>
    <dgm:cxn modelId="{3D58ADE5-15C4-A349-8556-5836E468ECBB}" type="presParOf" srcId="{B4BC9DA3-E838-2449-BFFF-8E18E61FBFC0}" destId="{90AB8D14-D19D-F243-97BC-A248C94A49B7}" srcOrd="3" destOrd="0" presId="urn:microsoft.com/office/officeart/2005/8/layout/hierarchy3"/>
    <dgm:cxn modelId="{9DFDF79C-52FE-984C-8A04-3D39FBAC9DF5}" type="presParOf" srcId="{90AB8D14-D19D-F243-97BC-A248C94A49B7}" destId="{9D231E1E-9BAE-5147-8F73-DF295B0F34B9}" srcOrd="0" destOrd="0" presId="urn:microsoft.com/office/officeart/2005/8/layout/hierarchy3"/>
    <dgm:cxn modelId="{3C4291A6-CE53-D847-9F89-4050A70ABA57}" type="presParOf" srcId="{9D231E1E-9BAE-5147-8F73-DF295B0F34B9}" destId="{D7886F4B-1BB3-924D-B450-7D89EF770092}" srcOrd="0" destOrd="0" presId="urn:microsoft.com/office/officeart/2005/8/layout/hierarchy3"/>
    <dgm:cxn modelId="{A5AFF736-0E1C-C64C-9546-5EE9C4510ADD}" type="presParOf" srcId="{9D231E1E-9BAE-5147-8F73-DF295B0F34B9}" destId="{2A43C5D7-2AB1-774C-8D2B-C86E2F0108C5}" srcOrd="1" destOrd="0" presId="urn:microsoft.com/office/officeart/2005/8/layout/hierarchy3"/>
    <dgm:cxn modelId="{225C1AD7-46E3-3F4E-999E-4E9332FA256E}" type="presParOf" srcId="{90AB8D14-D19D-F243-97BC-A248C94A49B7}" destId="{C531C151-3F19-6B4D-BAE1-C001BC7D463E}" srcOrd="1" destOrd="0" presId="urn:microsoft.com/office/officeart/2005/8/layout/hierarchy3"/>
    <dgm:cxn modelId="{F8CEC3ED-640B-5C48-8BC7-DB345383D27E}" type="presParOf" srcId="{C531C151-3F19-6B4D-BAE1-C001BC7D463E}" destId="{12C7EF35-1FEA-014E-934F-86CE7B865EB9}" srcOrd="0" destOrd="0" presId="urn:microsoft.com/office/officeart/2005/8/layout/hierarchy3"/>
    <dgm:cxn modelId="{6C455604-B802-9842-9DEF-C01BD8E4C79D}" type="presParOf" srcId="{C531C151-3F19-6B4D-BAE1-C001BC7D463E}" destId="{DA640F87-3AEC-8C4D-8AA2-5881955C2D65}" srcOrd="1" destOrd="0" presId="urn:microsoft.com/office/officeart/2005/8/layout/hierarchy3"/>
    <dgm:cxn modelId="{9499481B-5418-B247-87FB-8ECD4856FD32}" type="presParOf" srcId="{C531C151-3F19-6B4D-BAE1-C001BC7D463E}" destId="{87EAD763-EDDA-274B-854F-EC2652C78BEF}" srcOrd="2" destOrd="0" presId="urn:microsoft.com/office/officeart/2005/8/layout/hierarchy3"/>
    <dgm:cxn modelId="{348D8A88-6718-0742-8F4F-A9D5D4218869}" type="presParOf" srcId="{C531C151-3F19-6B4D-BAE1-C001BC7D463E}" destId="{89CE9989-5AF0-EE42-A9F6-04EC821667C6}" srcOrd="3" destOrd="0" presId="urn:microsoft.com/office/officeart/2005/8/layout/hierarchy3"/>
    <dgm:cxn modelId="{62FBE0CA-5C8F-6A42-A50C-7855BE35F0D8}" type="presParOf" srcId="{C531C151-3F19-6B4D-BAE1-C001BC7D463E}" destId="{4F013396-86BF-A041-A1AA-E2CF902D9F49}" srcOrd="4" destOrd="0" presId="urn:microsoft.com/office/officeart/2005/8/layout/hierarchy3"/>
    <dgm:cxn modelId="{B1EC2B80-ED16-0D4E-89F9-0EC8BF1D89F7}" type="presParOf" srcId="{C531C151-3F19-6B4D-BAE1-C001BC7D463E}" destId="{7FE60204-88DA-8B4E-96C6-0645269D4781}" srcOrd="5" destOrd="0" presId="urn:microsoft.com/office/officeart/2005/8/layout/hierarchy3"/>
    <dgm:cxn modelId="{29F805E0-9049-4A46-9AE8-2F08EC1818E2}" type="presParOf" srcId="{C531C151-3F19-6B4D-BAE1-C001BC7D463E}" destId="{5442ACDF-B9AB-F24E-854B-BC8C27903AB9}" srcOrd="6" destOrd="0" presId="urn:microsoft.com/office/officeart/2005/8/layout/hierarchy3"/>
    <dgm:cxn modelId="{26A94A42-43B6-0842-9299-1D513EB63579}" type="presParOf" srcId="{C531C151-3F19-6B4D-BAE1-C001BC7D463E}" destId="{9093CCA7-3768-5E44-83BA-9E7AC6FC485F}" srcOrd="7" destOrd="0" presId="urn:microsoft.com/office/officeart/2005/8/layout/hierarchy3"/>
    <dgm:cxn modelId="{41055B25-8493-034A-86E9-065937E52631}" type="presParOf" srcId="{B4BC9DA3-E838-2449-BFFF-8E18E61FBFC0}" destId="{53536E0D-8C06-344E-8A94-163FE9705921}" srcOrd="4" destOrd="0" presId="urn:microsoft.com/office/officeart/2005/8/layout/hierarchy3"/>
    <dgm:cxn modelId="{7C96B48A-DFD2-9640-8CED-97F1BA978109}" type="presParOf" srcId="{53536E0D-8C06-344E-8A94-163FE9705921}" destId="{6103B075-33B0-3844-BA52-009ACFDA2142}" srcOrd="0" destOrd="0" presId="urn:microsoft.com/office/officeart/2005/8/layout/hierarchy3"/>
    <dgm:cxn modelId="{B2655B9B-BEBB-B340-A7C7-11EC15FF9B93}" type="presParOf" srcId="{6103B075-33B0-3844-BA52-009ACFDA2142}" destId="{F9504FF3-0B40-5A4A-84BE-549522C12CEB}" srcOrd="0" destOrd="0" presId="urn:microsoft.com/office/officeart/2005/8/layout/hierarchy3"/>
    <dgm:cxn modelId="{295882DB-B6E8-624E-8EE6-7498EF09E064}" type="presParOf" srcId="{6103B075-33B0-3844-BA52-009ACFDA2142}" destId="{D9CEFA7A-A630-3D4C-9B8C-5D4E1A17EC15}" srcOrd="1" destOrd="0" presId="urn:microsoft.com/office/officeart/2005/8/layout/hierarchy3"/>
    <dgm:cxn modelId="{64B1A6D9-320A-C041-8002-A45DD7A48FFC}" type="presParOf" srcId="{53536E0D-8C06-344E-8A94-163FE9705921}" destId="{9A07F914-5700-9A45-8D70-7654417D10DA}" srcOrd="1" destOrd="0" presId="urn:microsoft.com/office/officeart/2005/8/layout/hierarchy3"/>
    <dgm:cxn modelId="{C6412383-E427-6449-A205-86A7BDB0C06E}" type="presParOf" srcId="{9A07F914-5700-9A45-8D70-7654417D10DA}" destId="{60CC0DBD-1F2C-0742-AE5F-CC943C7B7697}" srcOrd="0" destOrd="0" presId="urn:microsoft.com/office/officeart/2005/8/layout/hierarchy3"/>
    <dgm:cxn modelId="{1E21995B-DEC4-6A48-A4CB-355A7E695BC6}" type="presParOf" srcId="{9A07F914-5700-9A45-8D70-7654417D10DA}" destId="{89D93007-624E-B642-9B8F-CE6374BC6BDB}" srcOrd="1" destOrd="0" presId="urn:microsoft.com/office/officeart/2005/8/layout/hierarchy3"/>
    <dgm:cxn modelId="{BE1CD3A1-8C63-E543-859F-6281C5720EA8}" type="presParOf" srcId="{B4BC9DA3-E838-2449-BFFF-8E18E61FBFC0}" destId="{3565BF98-17F0-6046-82F1-3BA5C81B4365}" srcOrd="5" destOrd="0" presId="urn:microsoft.com/office/officeart/2005/8/layout/hierarchy3"/>
    <dgm:cxn modelId="{B96EF131-419B-AD42-8E3D-244915333E4C}" type="presParOf" srcId="{3565BF98-17F0-6046-82F1-3BA5C81B4365}" destId="{96BAA7D1-027E-5F4E-875B-F20555D9854D}" srcOrd="0" destOrd="0" presId="urn:microsoft.com/office/officeart/2005/8/layout/hierarchy3"/>
    <dgm:cxn modelId="{63E1A3B6-6B83-8341-B6DE-DA8CCCDA98A6}" type="presParOf" srcId="{96BAA7D1-027E-5F4E-875B-F20555D9854D}" destId="{138444D5-9CB3-E241-BE51-C6812B179BD3}" srcOrd="0" destOrd="0" presId="urn:microsoft.com/office/officeart/2005/8/layout/hierarchy3"/>
    <dgm:cxn modelId="{BF5D9ADA-B0B9-DA41-A0F9-4EDB1F880633}" type="presParOf" srcId="{96BAA7D1-027E-5F4E-875B-F20555D9854D}" destId="{96ACE23E-26EA-D642-8F33-FFB0D9FD8AA6}" srcOrd="1" destOrd="0" presId="urn:microsoft.com/office/officeart/2005/8/layout/hierarchy3"/>
    <dgm:cxn modelId="{2F9AAA9A-9410-E047-94C4-276BCAF801D7}" type="presParOf" srcId="{3565BF98-17F0-6046-82F1-3BA5C81B4365}" destId="{BE515F7E-8C35-284D-83A7-9B56A174DAD0}" srcOrd="1" destOrd="0" presId="urn:microsoft.com/office/officeart/2005/8/layout/hierarchy3"/>
    <dgm:cxn modelId="{1FFD2D63-4251-0E40-9412-307586D3DCB4}" type="presParOf" srcId="{BE515F7E-8C35-284D-83A7-9B56A174DAD0}" destId="{EE29A3B4-30AF-4E4E-B8F9-50590ABF2FF6}" srcOrd="0" destOrd="0" presId="urn:microsoft.com/office/officeart/2005/8/layout/hierarchy3"/>
    <dgm:cxn modelId="{05D42799-1630-B247-984E-446C5D218509}" type="presParOf" srcId="{BE515F7E-8C35-284D-83A7-9B56A174DAD0}" destId="{AE2D7EE8-DBD4-9C47-8A9E-7C83A09A62F3}" srcOrd="1" destOrd="0" presId="urn:microsoft.com/office/officeart/2005/8/layout/hierarchy3"/>
    <dgm:cxn modelId="{B4546F89-C40F-784B-9F95-CD56E46D82D1}" type="presParOf" srcId="{BE515F7E-8C35-284D-83A7-9B56A174DAD0}" destId="{F0A1632B-6FF2-4A4C-BAB7-7DDBA4D22F84}" srcOrd="2" destOrd="0" presId="urn:microsoft.com/office/officeart/2005/8/layout/hierarchy3"/>
    <dgm:cxn modelId="{F2D9F4A4-2B1A-EB4B-9049-B35402BF01E6}" type="presParOf" srcId="{BE515F7E-8C35-284D-83A7-9B56A174DAD0}" destId="{20C038EC-9A7D-5A49-B92C-1E455C17DA9F}" srcOrd="3" destOrd="0" presId="urn:microsoft.com/office/officeart/2005/8/layout/hierarchy3"/>
    <dgm:cxn modelId="{40561BD7-B201-5C4B-9511-34733ADC3490}" type="presParOf" srcId="{BE515F7E-8C35-284D-83A7-9B56A174DAD0}" destId="{707135C8-A47B-0444-9569-BD7848052CBE}" srcOrd="4" destOrd="0" presId="urn:microsoft.com/office/officeart/2005/8/layout/hierarchy3"/>
    <dgm:cxn modelId="{C1A2D5D0-AAA9-9F4A-A401-CA04DC088C86}" type="presParOf" srcId="{BE515F7E-8C35-284D-83A7-9B56A174DAD0}" destId="{7D3A2E3C-C728-9D49-815A-15DF7AA21D2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2F45D9-93F1-BD44-AB7C-1BC2E07D55E0}" type="doc">
      <dgm:prSet loTypeId="urn:microsoft.com/office/officeart/2005/8/layout/chevron2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F4F850-CE7F-2C46-8A13-FA0E6598F7B6}">
      <dgm:prSet phldrT="[Text]"/>
      <dgm:spPr/>
      <dgm:t>
        <a:bodyPr/>
        <a:lstStyle/>
        <a:p>
          <a:r>
            <a:rPr lang="en-US" dirty="0" smtClean="0"/>
            <a:t>Customer needs</a:t>
          </a:r>
          <a:endParaRPr lang="en-US" dirty="0"/>
        </a:p>
      </dgm:t>
    </dgm:pt>
    <dgm:pt modelId="{814C901E-3039-4547-BF58-C7FE22AF97D5}" type="parTrans" cxnId="{2CCCF025-05F3-7943-B62D-F8E99535C2C6}">
      <dgm:prSet/>
      <dgm:spPr/>
      <dgm:t>
        <a:bodyPr/>
        <a:lstStyle/>
        <a:p>
          <a:endParaRPr lang="en-US"/>
        </a:p>
      </dgm:t>
    </dgm:pt>
    <dgm:pt modelId="{58886862-F0AE-3248-BFEB-12D7C96EDC8B}" type="sibTrans" cxnId="{2CCCF025-05F3-7943-B62D-F8E99535C2C6}">
      <dgm:prSet/>
      <dgm:spPr/>
      <dgm:t>
        <a:bodyPr/>
        <a:lstStyle/>
        <a:p>
          <a:endParaRPr lang="en-US"/>
        </a:p>
      </dgm:t>
    </dgm:pt>
    <dgm:pt modelId="{A264F744-A5CD-0E49-95E8-3A1C7C1B48EB}">
      <dgm:prSet phldrT="[Text]"/>
      <dgm:spPr/>
      <dgm:t>
        <a:bodyPr/>
        <a:lstStyle/>
        <a:p>
          <a:r>
            <a:rPr lang="en-US" dirty="0" smtClean="0"/>
            <a:t>Understanding of customers’ requirements</a:t>
          </a:r>
          <a:endParaRPr lang="en-US" dirty="0"/>
        </a:p>
      </dgm:t>
    </dgm:pt>
    <dgm:pt modelId="{28BED371-03D3-F64E-8890-A9EA96C4FC50}" type="parTrans" cxnId="{5B2618E1-412D-4049-B473-8CE2A250B555}">
      <dgm:prSet/>
      <dgm:spPr/>
      <dgm:t>
        <a:bodyPr/>
        <a:lstStyle/>
        <a:p>
          <a:endParaRPr lang="en-US"/>
        </a:p>
      </dgm:t>
    </dgm:pt>
    <dgm:pt modelId="{38685C6F-60B2-BD47-A169-0FB0285E197D}" type="sibTrans" cxnId="{5B2618E1-412D-4049-B473-8CE2A250B555}">
      <dgm:prSet/>
      <dgm:spPr/>
      <dgm:t>
        <a:bodyPr/>
        <a:lstStyle/>
        <a:p>
          <a:endParaRPr lang="en-US"/>
        </a:p>
      </dgm:t>
    </dgm:pt>
    <dgm:pt modelId="{9D1A3B57-CAA5-F94C-BBEB-37E9743E1F22}">
      <dgm:prSet phldrT="[Text]"/>
      <dgm:spPr/>
      <dgm:t>
        <a:bodyPr/>
        <a:lstStyle/>
        <a:p>
          <a:r>
            <a:rPr lang="en-US" dirty="0" smtClean="0"/>
            <a:t>Process approach</a:t>
          </a:r>
          <a:endParaRPr lang="en-US" dirty="0"/>
        </a:p>
      </dgm:t>
    </dgm:pt>
    <dgm:pt modelId="{23911158-149B-D841-81DA-41D01A38493C}" type="parTrans" cxnId="{2A7AAAFB-A6EE-9E45-A7AF-727FC4986578}">
      <dgm:prSet/>
      <dgm:spPr/>
      <dgm:t>
        <a:bodyPr/>
        <a:lstStyle/>
        <a:p>
          <a:endParaRPr lang="en-US"/>
        </a:p>
      </dgm:t>
    </dgm:pt>
    <dgm:pt modelId="{26B0ACD2-87E8-7E48-9F20-787B8A6B6434}" type="sibTrans" cxnId="{2A7AAAFB-A6EE-9E45-A7AF-727FC4986578}">
      <dgm:prSet/>
      <dgm:spPr/>
      <dgm:t>
        <a:bodyPr/>
        <a:lstStyle/>
        <a:p>
          <a:endParaRPr lang="en-US"/>
        </a:p>
      </dgm:t>
    </dgm:pt>
    <dgm:pt modelId="{04BB4A07-D432-BA4C-B790-AA405FD0AEC9}">
      <dgm:prSet phldrT="[Text]"/>
      <dgm:spPr/>
      <dgm:t>
        <a:bodyPr/>
        <a:lstStyle/>
        <a:p>
          <a:r>
            <a:rPr lang="en-US" dirty="0" smtClean="0"/>
            <a:t>In delivering and supporting IT services</a:t>
          </a:r>
          <a:endParaRPr lang="en-US" dirty="0"/>
        </a:p>
      </dgm:t>
    </dgm:pt>
    <dgm:pt modelId="{35A8B705-51F2-8541-BD27-6694B1523E6A}" type="parTrans" cxnId="{04DDF56F-8EA7-FB4C-A127-7701F6C8E643}">
      <dgm:prSet/>
      <dgm:spPr/>
      <dgm:t>
        <a:bodyPr/>
        <a:lstStyle/>
        <a:p>
          <a:endParaRPr lang="en-US"/>
        </a:p>
      </dgm:t>
    </dgm:pt>
    <dgm:pt modelId="{B5D60DE2-7FBC-294E-A1EF-BBD46FC6D890}" type="sibTrans" cxnId="{04DDF56F-8EA7-FB4C-A127-7701F6C8E643}">
      <dgm:prSet/>
      <dgm:spPr/>
      <dgm:t>
        <a:bodyPr/>
        <a:lstStyle/>
        <a:p>
          <a:endParaRPr lang="en-US"/>
        </a:p>
      </dgm:t>
    </dgm:pt>
    <dgm:pt modelId="{D280D5BD-6C9B-A446-90F1-3FDBF38485B7}">
      <dgm:prSet phldrT="[Text]"/>
      <dgm:spPr/>
      <dgm:t>
        <a:bodyPr/>
        <a:lstStyle/>
        <a:p>
          <a:r>
            <a:rPr lang="en-US" dirty="0" smtClean="0"/>
            <a:t>Roles, Procedures, activities and policies</a:t>
          </a:r>
          <a:endParaRPr lang="en-US" dirty="0"/>
        </a:p>
      </dgm:t>
    </dgm:pt>
    <dgm:pt modelId="{6ED24E90-E4B7-7748-862B-A2EF36C2E0F3}" type="parTrans" cxnId="{762F8A79-96DB-1644-B471-491F5418E71C}">
      <dgm:prSet/>
      <dgm:spPr/>
      <dgm:t>
        <a:bodyPr/>
        <a:lstStyle/>
        <a:p>
          <a:endParaRPr lang="en-US"/>
        </a:p>
      </dgm:t>
    </dgm:pt>
    <dgm:pt modelId="{09A1F7C7-819A-FD4A-A9CF-E6017A06952B}" type="sibTrans" cxnId="{762F8A79-96DB-1644-B471-491F5418E71C}">
      <dgm:prSet/>
      <dgm:spPr/>
      <dgm:t>
        <a:bodyPr/>
        <a:lstStyle/>
        <a:p>
          <a:endParaRPr lang="en-US"/>
        </a:p>
      </dgm:t>
    </dgm:pt>
    <dgm:pt modelId="{71742546-F392-CA4C-9658-F0CC1173BA1A}">
      <dgm:prSet phldrT="[Text]"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9DEF78FE-1426-2A44-8E47-E17567732DFD}" type="parTrans" cxnId="{C39498BD-E35B-534B-80C2-7F1DEF5D3899}">
      <dgm:prSet/>
      <dgm:spPr/>
      <dgm:t>
        <a:bodyPr/>
        <a:lstStyle/>
        <a:p>
          <a:endParaRPr lang="en-US"/>
        </a:p>
      </dgm:t>
    </dgm:pt>
    <dgm:pt modelId="{0EA3247F-53D3-6C41-9FDA-4CBCFEDB8353}" type="sibTrans" cxnId="{C39498BD-E35B-534B-80C2-7F1DEF5D3899}">
      <dgm:prSet/>
      <dgm:spPr/>
      <dgm:t>
        <a:bodyPr/>
        <a:lstStyle/>
        <a:p>
          <a:endParaRPr lang="en-US"/>
        </a:p>
      </dgm:t>
    </dgm:pt>
    <dgm:pt modelId="{3F00E26A-23CE-F74B-AC50-8043AF833718}">
      <dgm:prSet phldrT="[Text]"/>
      <dgm:spPr/>
      <dgm:t>
        <a:bodyPr/>
        <a:lstStyle/>
        <a:p>
          <a:r>
            <a:rPr lang="en-US" dirty="0" smtClean="0"/>
            <a:t>Consistent terminology to avoid bad communication and lack of understanding</a:t>
          </a:r>
          <a:endParaRPr lang="en-US" dirty="0"/>
        </a:p>
      </dgm:t>
    </dgm:pt>
    <dgm:pt modelId="{D64F72B0-348E-FB49-A2AC-549B8C2D988B}" type="parTrans" cxnId="{FB292F02-4CBA-3049-AA0E-A9F122D3B03B}">
      <dgm:prSet/>
      <dgm:spPr/>
      <dgm:t>
        <a:bodyPr/>
        <a:lstStyle/>
        <a:p>
          <a:endParaRPr lang="en-US"/>
        </a:p>
      </dgm:t>
    </dgm:pt>
    <dgm:pt modelId="{044EC76A-1283-D945-9F7B-BBB4A07C33EF}" type="sibTrans" cxnId="{FB292F02-4CBA-3049-AA0E-A9F122D3B03B}">
      <dgm:prSet/>
      <dgm:spPr/>
      <dgm:t>
        <a:bodyPr/>
        <a:lstStyle/>
        <a:p>
          <a:endParaRPr lang="en-US"/>
        </a:p>
      </dgm:t>
    </dgm:pt>
    <dgm:pt modelId="{C3960DAE-C84B-934A-BEA1-6C6792099F02}">
      <dgm:prSet phldrT="[Text]"/>
      <dgm:spPr/>
      <dgm:t>
        <a:bodyPr/>
        <a:lstStyle/>
        <a:p>
          <a:r>
            <a:rPr lang="en-US" dirty="0" err="1" smtClean="0"/>
            <a:t>FitSM</a:t>
          </a:r>
          <a:endParaRPr lang="en-US" dirty="0"/>
        </a:p>
      </dgm:t>
    </dgm:pt>
    <dgm:pt modelId="{E2F239C3-F498-414A-92B6-C19030B3B527}" type="parTrans" cxnId="{9FA2BB91-EA3A-1A45-BE8F-41E484BA36C2}">
      <dgm:prSet/>
      <dgm:spPr/>
      <dgm:t>
        <a:bodyPr/>
        <a:lstStyle/>
        <a:p>
          <a:endParaRPr lang="en-US"/>
        </a:p>
      </dgm:t>
    </dgm:pt>
    <dgm:pt modelId="{5A08978B-5A75-7E4D-86AB-7AAF20009D2F}" type="sibTrans" cxnId="{9FA2BB91-EA3A-1A45-BE8F-41E484BA36C2}">
      <dgm:prSet/>
      <dgm:spPr/>
      <dgm:t>
        <a:bodyPr/>
        <a:lstStyle/>
        <a:p>
          <a:endParaRPr lang="en-US"/>
        </a:p>
      </dgm:t>
    </dgm:pt>
    <dgm:pt modelId="{4C2AF553-B770-F644-9BAB-A6A828FD2912}">
      <dgm:prSet phldrT="[Text]"/>
      <dgm:spPr/>
      <dgm:t>
        <a:bodyPr/>
        <a:lstStyle/>
        <a:p>
          <a:r>
            <a:rPr lang="en-US" dirty="0" smtClean="0"/>
            <a:t>Reference standard of the EGI-Engage IT SM</a:t>
          </a:r>
          <a:endParaRPr lang="en-US" dirty="0"/>
        </a:p>
      </dgm:t>
    </dgm:pt>
    <dgm:pt modelId="{E8757E3B-E15D-5C47-B0D4-1F8D645D8376}" type="parTrans" cxnId="{8A600837-1945-A343-B5AF-D2D8CEF8D63C}">
      <dgm:prSet/>
      <dgm:spPr/>
      <dgm:t>
        <a:bodyPr/>
        <a:lstStyle/>
        <a:p>
          <a:endParaRPr lang="en-US"/>
        </a:p>
      </dgm:t>
    </dgm:pt>
    <dgm:pt modelId="{6BB2A9FE-4F49-4D46-B449-62F24740E11B}" type="sibTrans" cxnId="{8A600837-1945-A343-B5AF-D2D8CEF8D63C}">
      <dgm:prSet/>
      <dgm:spPr/>
      <dgm:t>
        <a:bodyPr/>
        <a:lstStyle/>
        <a:p>
          <a:endParaRPr lang="en-US"/>
        </a:p>
      </dgm:t>
    </dgm:pt>
    <dgm:pt modelId="{D947077E-9A83-2141-90FB-2A471FD71FC5}">
      <dgm:prSet phldrT="[Text]"/>
      <dgm:spPr/>
      <dgm:t>
        <a:bodyPr/>
        <a:lstStyle/>
        <a:p>
          <a:r>
            <a:rPr lang="en-US" dirty="0" smtClean="0"/>
            <a:t>IT service operations aligned to customers’ needs</a:t>
          </a:r>
          <a:endParaRPr lang="en-US" dirty="0"/>
        </a:p>
      </dgm:t>
    </dgm:pt>
    <dgm:pt modelId="{9F66013F-FB32-6B4D-852B-950B9B25083B}" type="parTrans" cxnId="{ACE32411-C952-0745-B113-401B9E87EFD0}">
      <dgm:prSet/>
      <dgm:spPr/>
      <dgm:t>
        <a:bodyPr/>
        <a:lstStyle/>
        <a:p>
          <a:endParaRPr lang="en-US"/>
        </a:p>
      </dgm:t>
    </dgm:pt>
    <dgm:pt modelId="{3E705B4C-B2CF-B748-848D-DDEAD0DFD4C6}" type="sibTrans" cxnId="{ACE32411-C952-0745-B113-401B9E87EFD0}">
      <dgm:prSet/>
      <dgm:spPr/>
      <dgm:t>
        <a:bodyPr/>
        <a:lstStyle/>
        <a:p>
          <a:endParaRPr lang="en-US"/>
        </a:p>
      </dgm:t>
    </dgm:pt>
    <dgm:pt modelId="{F5591184-D954-424E-9F34-1C026910A6C7}" type="pres">
      <dgm:prSet presAssocID="{392F45D9-93F1-BD44-AB7C-1BC2E07D55E0}" presName="linearFlow" presStyleCnt="0">
        <dgm:presLayoutVars>
          <dgm:dir/>
          <dgm:animLvl val="lvl"/>
          <dgm:resizeHandles val="exact"/>
        </dgm:presLayoutVars>
      </dgm:prSet>
      <dgm:spPr/>
    </dgm:pt>
    <dgm:pt modelId="{8321F88A-B2AB-7248-9EBA-73457A75B0BC}" type="pres">
      <dgm:prSet presAssocID="{9FF4F850-CE7F-2C46-8A13-FA0E6598F7B6}" presName="composite" presStyleCnt="0"/>
      <dgm:spPr/>
    </dgm:pt>
    <dgm:pt modelId="{6CF69E41-3FA2-8849-BA6F-C2E63813A423}" type="pres">
      <dgm:prSet presAssocID="{9FF4F850-CE7F-2C46-8A13-FA0E6598F7B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AFED1-B180-C84B-8275-B25B81A2BB95}" type="pres">
      <dgm:prSet presAssocID="{9FF4F850-CE7F-2C46-8A13-FA0E6598F7B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48910-2992-7943-9097-A562C244A7BF}" type="pres">
      <dgm:prSet presAssocID="{58886862-F0AE-3248-BFEB-12D7C96EDC8B}" presName="sp" presStyleCnt="0"/>
      <dgm:spPr/>
    </dgm:pt>
    <dgm:pt modelId="{0E1DC6DB-41E9-8441-AB90-FC11AE8C1900}" type="pres">
      <dgm:prSet presAssocID="{9D1A3B57-CAA5-F94C-BBEB-37E9743E1F22}" presName="composite" presStyleCnt="0"/>
      <dgm:spPr/>
    </dgm:pt>
    <dgm:pt modelId="{C0C64509-9BCA-C04E-A382-198550CE6ADF}" type="pres">
      <dgm:prSet presAssocID="{9D1A3B57-CAA5-F94C-BBEB-37E9743E1F2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BCA2697-F655-9849-9B7C-CC3C13C48581}" type="pres">
      <dgm:prSet presAssocID="{9D1A3B57-CAA5-F94C-BBEB-37E9743E1F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D43EE-E429-1B4A-A0F9-A0FE60CFE412}" type="pres">
      <dgm:prSet presAssocID="{26B0ACD2-87E8-7E48-9F20-787B8A6B6434}" presName="sp" presStyleCnt="0"/>
      <dgm:spPr/>
    </dgm:pt>
    <dgm:pt modelId="{EB1E73B4-6A5C-9E4A-BC59-06566E5ECF0D}" type="pres">
      <dgm:prSet presAssocID="{71742546-F392-CA4C-9658-F0CC1173BA1A}" presName="composite" presStyleCnt="0"/>
      <dgm:spPr/>
    </dgm:pt>
    <dgm:pt modelId="{A0D4D16E-45C9-5344-BD2D-5A19B2EC0B7E}" type="pres">
      <dgm:prSet presAssocID="{71742546-F392-CA4C-9658-F0CC1173BA1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93AA099-6B08-4041-8183-A43D3450F078}" type="pres">
      <dgm:prSet presAssocID="{71742546-F392-CA4C-9658-F0CC1173BA1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A71CA-9B3C-6C47-BC32-A9506ABEDD21}" type="pres">
      <dgm:prSet presAssocID="{0EA3247F-53D3-6C41-9FDA-4CBCFEDB8353}" presName="sp" presStyleCnt="0"/>
      <dgm:spPr/>
    </dgm:pt>
    <dgm:pt modelId="{520E08B1-BAB8-664A-A788-46EAF49C6DA1}" type="pres">
      <dgm:prSet presAssocID="{C3960DAE-C84B-934A-BEA1-6C6792099F02}" presName="composite" presStyleCnt="0"/>
      <dgm:spPr/>
    </dgm:pt>
    <dgm:pt modelId="{9233BB99-C83B-064B-AF00-33E14CADA091}" type="pres">
      <dgm:prSet presAssocID="{C3960DAE-C84B-934A-BEA1-6C6792099F0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18B99C1-B859-C547-A867-802EF9F45067}" type="pres">
      <dgm:prSet presAssocID="{C3960DAE-C84B-934A-BEA1-6C6792099F0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ECA4E90-DAEE-3D46-B14C-119EC1DFACCA}" type="presOf" srcId="{C3960DAE-C84B-934A-BEA1-6C6792099F02}" destId="{9233BB99-C83B-064B-AF00-33E14CADA091}" srcOrd="0" destOrd="0" presId="urn:microsoft.com/office/officeart/2005/8/layout/chevron2"/>
    <dgm:cxn modelId="{9FA2BB91-EA3A-1A45-BE8F-41E484BA36C2}" srcId="{392F45D9-93F1-BD44-AB7C-1BC2E07D55E0}" destId="{C3960DAE-C84B-934A-BEA1-6C6792099F02}" srcOrd="3" destOrd="0" parTransId="{E2F239C3-F498-414A-92B6-C19030B3B527}" sibTransId="{5A08978B-5A75-7E4D-86AB-7AAF20009D2F}"/>
    <dgm:cxn modelId="{B84A8434-14A7-E54E-90CB-62699EA946C5}" type="presOf" srcId="{04BB4A07-D432-BA4C-B790-AA405FD0AEC9}" destId="{9BCA2697-F655-9849-9B7C-CC3C13C48581}" srcOrd="0" destOrd="0" presId="urn:microsoft.com/office/officeart/2005/8/layout/chevron2"/>
    <dgm:cxn modelId="{ACE32411-C952-0745-B113-401B9E87EFD0}" srcId="{9FF4F850-CE7F-2C46-8A13-FA0E6598F7B6}" destId="{D947077E-9A83-2141-90FB-2A471FD71FC5}" srcOrd="1" destOrd="0" parTransId="{9F66013F-FB32-6B4D-852B-950B9B25083B}" sibTransId="{3E705B4C-B2CF-B748-848D-DDEAD0DFD4C6}"/>
    <dgm:cxn modelId="{C39498BD-E35B-534B-80C2-7F1DEF5D3899}" srcId="{392F45D9-93F1-BD44-AB7C-1BC2E07D55E0}" destId="{71742546-F392-CA4C-9658-F0CC1173BA1A}" srcOrd="2" destOrd="0" parTransId="{9DEF78FE-1426-2A44-8E47-E17567732DFD}" sibTransId="{0EA3247F-53D3-6C41-9FDA-4CBCFEDB8353}"/>
    <dgm:cxn modelId="{FB292F02-4CBA-3049-AA0E-A9F122D3B03B}" srcId="{71742546-F392-CA4C-9658-F0CC1173BA1A}" destId="{3F00E26A-23CE-F74B-AC50-8043AF833718}" srcOrd="0" destOrd="0" parTransId="{D64F72B0-348E-FB49-A2AC-549B8C2D988B}" sibTransId="{044EC76A-1283-D945-9F7B-BBB4A07C33EF}"/>
    <dgm:cxn modelId="{8A600837-1945-A343-B5AF-D2D8CEF8D63C}" srcId="{C3960DAE-C84B-934A-BEA1-6C6792099F02}" destId="{4C2AF553-B770-F644-9BAB-A6A828FD2912}" srcOrd="0" destOrd="0" parTransId="{E8757E3B-E15D-5C47-B0D4-1F8D645D8376}" sibTransId="{6BB2A9FE-4F49-4D46-B449-62F24740E11B}"/>
    <dgm:cxn modelId="{2CCCF025-05F3-7943-B62D-F8E99535C2C6}" srcId="{392F45D9-93F1-BD44-AB7C-1BC2E07D55E0}" destId="{9FF4F850-CE7F-2C46-8A13-FA0E6598F7B6}" srcOrd="0" destOrd="0" parTransId="{814C901E-3039-4547-BF58-C7FE22AF97D5}" sibTransId="{58886862-F0AE-3248-BFEB-12D7C96EDC8B}"/>
    <dgm:cxn modelId="{232D79C4-7090-8148-9427-214ADBCE3691}" type="presOf" srcId="{71742546-F392-CA4C-9658-F0CC1173BA1A}" destId="{A0D4D16E-45C9-5344-BD2D-5A19B2EC0B7E}" srcOrd="0" destOrd="0" presId="urn:microsoft.com/office/officeart/2005/8/layout/chevron2"/>
    <dgm:cxn modelId="{04DDF56F-8EA7-FB4C-A127-7701F6C8E643}" srcId="{9D1A3B57-CAA5-F94C-BBEB-37E9743E1F22}" destId="{04BB4A07-D432-BA4C-B790-AA405FD0AEC9}" srcOrd="0" destOrd="0" parTransId="{35A8B705-51F2-8541-BD27-6694B1523E6A}" sibTransId="{B5D60DE2-7FBC-294E-A1EF-BBD46FC6D890}"/>
    <dgm:cxn modelId="{B80E7EA6-183D-C641-B47A-C397235246C1}" type="presOf" srcId="{A264F744-A5CD-0E49-95E8-3A1C7C1B48EB}" destId="{F9AAFED1-B180-C84B-8275-B25B81A2BB95}" srcOrd="0" destOrd="0" presId="urn:microsoft.com/office/officeart/2005/8/layout/chevron2"/>
    <dgm:cxn modelId="{FA37C4A6-8873-1F4F-A588-71BCA8B9A3B1}" type="presOf" srcId="{D947077E-9A83-2141-90FB-2A471FD71FC5}" destId="{F9AAFED1-B180-C84B-8275-B25B81A2BB95}" srcOrd="0" destOrd="1" presId="urn:microsoft.com/office/officeart/2005/8/layout/chevron2"/>
    <dgm:cxn modelId="{5CBC0A21-DD02-7842-AA7C-0239787EF143}" type="presOf" srcId="{D280D5BD-6C9B-A446-90F1-3FDBF38485B7}" destId="{9BCA2697-F655-9849-9B7C-CC3C13C48581}" srcOrd="0" destOrd="1" presId="urn:microsoft.com/office/officeart/2005/8/layout/chevron2"/>
    <dgm:cxn modelId="{54E4D3B9-AE79-1B4D-BB90-17A9D95D07CF}" type="presOf" srcId="{3F00E26A-23CE-F74B-AC50-8043AF833718}" destId="{893AA099-6B08-4041-8183-A43D3450F078}" srcOrd="0" destOrd="0" presId="urn:microsoft.com/office/officeart/2005/8/layout/chevron2"/>
    <dgm:cxn modelId="{5B2618E1-412D-4049-B473-8CE2A250B555}" srcId="{9FF4F850-CE7F-2C46-8A13-FA0E6598F7B6}" destId="{A264F744-A5CD-0E49-95E8-3A1C7C1B48EB}" srcOrd="0" destOrd="0" parTransId="{28BED371-03D3-F64E-8890-A9EA96C4FC50}" sibTransId="{38685C6F-60B2-BD47-A169-0FB0285E197D}"/>
    <dgm:cxn modelId="{2F3B25EE-4723-574A-8321-56A400CC5C2A}" type="presOf" srcId="{392F45D9-93F1-BD44-AB7C-1BC2E07D55E0}" destId="{F5591184-D954-424E-9F34-1C026910A6C7}" srcOrd="0" destOrd="0" presId="urn:microsoft.com/office/officeart/2005/8/layout/chevron2"/>
    <dgm:cxn modelId="{762F8A79-96DB-1644-B471-491F5418E71C}" srcId="{9D1A3B57-CAA5-F94C-BBEB-37E9743E1F22}" destId="{D280D5BD-6C9B-A446-90F1-3FDBF38485B7}" srcOrd="1" destOrd="0" parTransId="{6ED24E90-E4B7-7748-862B-A2EF36C2E0F3}" sibTransId="{09A1F7C7-819A-FD4A-A9CF-E6017A06952B}"/>
    <dgm:cxn modelId="{7EA8F294-9E6A-F841-AD62-ECD7C8026941}" type="presOf" srcId="{4C2AF553-B770-F644-9BAB-A6A828FD2912}" destId="{218B99C1-B859-C547-A867-802EF9F45067}" srcOrd="0" destOrd="0" presId="urn:microsoft.com/office/officeart/2005/8/layout/chevron2"/>
    <dgm:cxn modelId="{A14DBDB9-521C-484C-B921-41D646F01CE9}" type="presOf" srcId="{9FF4F850-CE7F-2C46-8A13-FA0E6598F7B6}" destId="{6CF69E41-3FA2-8849-BA6F-C2E63813A423}" srcOrd="0" destOrd="0" presId="urn:microsoft.com/office/officeart/2005/8/layout/chevron2"/>
    <dgm:cxn modelId="{2A7AAAFB-A6EE-9E45-A7AF-727FC4986578}" srcId="{392F45D9-93F1-BD44-AB7C-1BC2E07D55E0}" destId="{9D1A3B57-CAA5-F94C-BBEB-37E9743E1F22}" srcOrd="1" destOrd="0" parTransId="{23911158-149B-D841-81DA-41D01A38493C}" sibTransId="{26B0ACD2-87E8-7E48-9F20-787B8A6B6434}"/>
    <dgm:cxn modelId="{7A9C3A71-1D35-CE4D-B5D0-E20109BAA809}" type="presOf" srcId="{9D1A3B57-CAA5-F94C-BBEB-37E9743E1F22}" destId="{C0C64509-9BCA-C04E-A382-198550CE6ADF}" srcOrd="0" destOrd="0" presId="urn:microsoft.com/office/officeart/2005/8/layout/chevron2"/>
    <dgm:cxn modelId="{72E86FAC-B6D0-2640-8F88-FB76BFB1F462}" type="presParOf" srcId="{F5591184-D954-424E-9F34-1C026910A6C7}" destId="{8321F88A-B2AB-7248-9EBA-73457A75B0BC}" srcOrd="0" destOrd="0" presId="urn:microsoft.com/office/officeart/2005/8/layout/chevron2"/>
    <dgm:cxn modelId="{3964D0F5-4EB2-7B4C-9516-DBE414B6FE9D}" type="presParOf" srcId="{8321F88A-B2AB-7248-9EBA-73457A75B0BC}" destId="{6CF69E41-3FA2-8849-BA6F-C2E63813A423}" srcOrd="0" destOrd="0" presId="urn:microsoft.com/office/officeart/2005/8/layout/chevron2"/>
    <dgm:cxn modelId="{AC87CD1E-E8E4-5B49-8FA2-58AFC5865770}" type="presParOf" srcId="{8321F88A-B2AB-7248-9EBA-73457A75B0BC}" destId="{F9AAFED1-B180-C84B-8275-B25B81A2BB95}" srcOrd="1" destOrd="0" presId="urn:microsoft.com/office/officeart/2005/8/layout/chevron2"/>
    <dgm:cxn modelId="{374CCCDC-6AFB-2A4A-95B4-F0BDA7D27B5A}" type="presParOf" srcId="{F5591184-D954-424E-9F34-1C026910A6C7}" destId="{30E48910-2992-7943-9097-A562C244A7BF}" srcOrd="1" destOrd="0" presId="urn:microsoft.com/office/officeart/2005/8/layout/chevron2"/>
    <dgm:cxn modelId="{2BC430BA-4CF7-F54D-8C69-6FF3EEEFDF26}" type="presParOf" srcId="{F5591184-D954-424E-9F34-1C026910A6C7}" destId="{0E1DC6DB-41E9-8441-AB90-FC11AE8C1900}" srcOrd="2" destOrd="0" presId="urn:microsoft.com/office/officeart/2005/8/layout/chevron2"/>
    <dgm:cxn modelId="{3D533AAE-CF97-844F-BA76-294E589BD107}" type="presParOf" srcId="{0E1DC6DB-41E9-8441-AB90-FC11AE8C1900}" destId="{C0C64509-9BCA-C04E-A382-198550CE6ADF}" srcOrd="0" destOrd="0" presId="urn:microsoft.com/office/officeart/2005/8/layout/chevron2"/>
    <dgm:cxn modelId="{F7284808-1505-6945-9811-335059C96AF8}" type="presParOf" srcId="{0E1DC6DB-41E9-8441-AB90-FC11AE8C1900}" destId="{9BCA2697-F655-9849-9B7C-CC3C13C48581}" srcOrd="1" destOrd="0" presId="urn:microsoft.com/office/officeart/2005/8/layout/chevron2"/>
    <dgm:cxn modelId="{1B95E945-3642-AE41-9E36-994884F42755}" type="presParOf" srcId="{F5591184-D954-424E-9F34-1C026910A6C7}" destId="{60BD43EE-E429-1B4A-A0F9-A0FE60CFE412}" srcOrd="3" destOrd="0" presId="urn:microsoft.com/office/officeart/2005/8/layout/chevron2"/>
    <dgm:cxn modelId="{5645BCF2-8EE1-0347-850A-452B1544C2F4}" type="presParOf" srcId="{F5591184-D954-424E-9F34-1C026910A6C7}" destId="{EB1E73B4-6A5C-9E4A-BC59-06566E5ECF0D}" srcOrd="4" destOrd="0" presId="urn:microsoft.com/office/officeart/2005/8/layout/chevron2"/>
    <dgm:cxn modelId="{6F8390EE-3AF2-E643-895F-AD5602DF3389}" type="presParOf" srcId="{EB1E73B4-6A5C-9E4A-BC59-06566E5ECF0D}" destId="{A0D4D16E-45C9-5344-BD2D-5A19B2EC0B7E}" srcOrd="0" destOrd="0" presId="urn:microsoft.com/office/officeart/2005/8/layout/chevron2"/>
    <dgm:cxn modelId="{79BD62C4-0D85-E547-BCEC-1537F89E6E98}" type="presParOf" srcId="{EB1E73B4-6A5C-9E4A-BC59-06566E5ECF0D}" destId="{893AA099-6B08-4041-8183-A43D3450F078}" srcOrd="1" destOrd="0" presId="urn:microsoft.com/office/officeart/2005/8/layout/chevron2"/>
    <dgm:cxn modelId="{861B3428-79A3-1841-9D0B-67C612B8220D}" type="presParOf" srcId="{F5591184-D954-424E-9F34-1C026910A6C7}" destId="{124A71CA-9B3C-6C47-BC32-A9506ABEDD21}" srcOrd="5" destOrd="0" presId="urn:microsoft.com/office/officeart/2005/8/layout/chevron2"/>
    <dgm:cxn modelId="{C8B23477-45D7-A340-9675-20A0BDADA7D6}" type="presParOf" srcId="{F5591184-D954-424E-9F34-1C026910A6C7}" destId="{520E08B1-BAB8-664A-A788-46EAF49C6DA1}" srcOrd="6" destOrd="0" presId="urn:microsoft.com/office/officeart/2005/8/layout/chevron2"/>
    <dgm:cxn modelId="{1DA7FF7E-DF2C-F74B-BD10-658FA914D5AA}" type="presParOf" srcId="{520E08B1-BAB8-664A-A788-46EAF49C6DA1}" destId="{9233BB99-C83B-064B-AF00-33E14CADA091}" srcOrd="0" destOrd="0" presId="urn:microsoft.com/office/officeart/2005/8/layout/chevron2"/>
    <dgm:cxn modelId="{390A1CC2-1E9C-0345-B666-8FEF526D4DF9}" type="presParOf" srcId="{520E08B1-BAB8-664A-A788-46EAF49C6DA1}" destId="{218B99C1-B859-C547-A867-802EF9F450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 custLinFactNeighborX="9402" custLinFactNeighborY="-7082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5214140E-88ED-5D47-A42C-667547DEF4D4}" type="presOf" srcId="{C5D6E171-67F4-BA43-A075-DC000649FE3B}" destId="{4E032E81-AA73-1F4A-98CA-1184B3B4DFCB}" srcOrd="0" destOrd="0" presId="urn:microsoft.com/office/officeart/2005/8/layout/cycle8"/>
    <dgm:cxn modelId="{3CA5F78E-FE1B-D642-BA99-16DFBB932F22}" type="presOf" srcId="{B7163734-4223-384D-BB73-8FDC85B6F14F}" destId="{7D1082C6-F142-EF4A-9E90-E00F5D2CDA01}" srcOrd="0" destOrd="0" presId="urn:microsoft.com/office/officeart/2005/8/layout/cycle8"/>
    <dgm:cxn modelId="{206341F9-70C3-7D47-AA76-25ADDDD31DB1}" type="presOf" srcId="{FE1742C4-3829-6146-AF38-53D4B2DF571D}" destId="{754413A2-DF39-1C49-843F-2C882A4EE95D}" srcOrd="0" destOrd="0" presId="urn:microsoft.com/office/officeart/2005/8/layout/cycle8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85F483E0-8EF0-6F4F-97AD-6D0182AB69ED}" type="presOf" srcId="{4D9988C4-7199-0B43-9C82-8A259D07FE61}" destId="{71813CBC-D473-1E40-8C0B-F411C6B26471}" srcOrd="1" destOrd="0" presId="urn:microsoft.com/office/officeart/2005/8/layout/cycle8"/>
    <dgm:cxn modelId="{46E586B1-4F67-6441-B753-2E6B4DD1AED1}" type="presOf" srcId="{FE1742C4-3829-6146-AF38-53D4B2DF571D}" destId="{0D362D03-A98C-BC44-871A-0ADECFE403E5}" srcOrd="1" destOrd="0" presId="urn:microsoft.com/office/officeart/2005/8/layout/cycle8"/>
    <dgm:cxn modelId="{EBD6BB1D-A7FC-CF4D-89EE-6267DA1BB5D9}" type="presOf" srcId="{C5D6E171-67F4-BA43-A075-DC000649FE3B}" destId="{B660DC6F-0949-194D-879B-CC02654F04EE}" srcOrd="1" destOrd="0" presId="urn:microsoft.com/office/officeart/2005/8/layout/cycle8"/>
    <dgm:cxn modelId="{83534760-339A-9C46-9DBB-08429E9D3B23}" type="presOf" srcId="{E1C90E09-C917-B849-B24F-12D96372DF70}" destId="{21A2794E-C0D9-A646-B100-EE4427322501}" srcOrd="0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F33EFD25-8AD6-224D-AFFA-56ABF9465DE0}" type="presOf" srcId="{E1C90E09-C917-B849-B24F-12D96372DF70}" destId="{AA265B1F-3F0A-FF4D-B986-924029DAF346}" srcOrd="1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3837A803-5054-7945-BBEB-876229A1278C}" type="presOf" srcId="{4D9988C4-7199-0B43-9C82-8A259D07FE61}" destId="{CFA63854-C70B-CE43-93B0-5606D2784C31}" srcOrd="0" destOrd="0" presId="urn:microsoft.com/office/officeart/2005/8/layout/cycle8"/>
    <dgm:cxn modelId="{3ABD5780-9F7A-5646-B35F-4AB34BD9D3C4}" type="presParOf" srcId="{7D1082C6-F142-EF4A-9E90-E00F5D2CDA01}" destId="{21A2794E-C0D9-A646-B100-EE4427322501}" srcOrd="0" destOrd="0" presId="urn:microsoft.com/office/officeart/2005/8/layout/cycle8"/>
    <dgm:cxn modelId="{6D17059B-1269-9B4A-A367-AFBBF85D33F6}" type="presParOf" srcId="{7D1082C6-F142-EF4A-9E90-E00F5D2CDA01}" destId="{BC8AA35F-2DF1-0943-AFD0-E85CFC6E85DA}" srcOrd="1" destOrd="0" presId="urn:microsoft.com/office/officeart/2005/8/layout/cycle8"/>
    <dgm:cxn modelId="{9C0BB152-2B77-7348-B1D9-C113D9B617BE}" type="presParOf" srcId="{7D1082C6-F142-EF4A-9E90-E00F5D2CDA01}" destId="{900BBC29-EAEC-2F42-934C-30FFBAC45041}" srcOrd="2" destOrd="0" presId="urn:microsoft.com/office/officeart/2005/8/layout/cycle8"/>
    <dgm:cxn modelId="{A7F18E5B-82FB-5D4D-A68F-3A5EECFAC8F5}" type="presParOf" srcId="{7D1082C6-F142-EF4A-9E90-E00F5D2CDA01}" destId="{AA265B1F-3F0A-FF4D-B986-924029DAF346}" srcOrd="3" destOrd="0" presId="urn:microsoft.com/office/officeart/2005/8/layout/cycle8"/>
    <dgm:cxn modelId="{0169AE84-7A65-F847-AD25-5CAAD08F9ABD}" type="presParOf" srcId="{7D1082C6-F142-EF4A-9E90-E00F5D2CDA01}" destId="{CFA63854-C70B-CE43-93B0-5606D2784C31}" srcOrd="4" destOrd="0" presId="urn:microsoft.com/office/officeart/2005/8/layout/cycle8"/>
    <dgm:cxn modelId="{56C2BA3B-8293-974A-9CD5-9A2C2E0B1D87}" type="presParOf" srcId="{7D1082C6-F142-EF4A-9E90-E00F5D2CDA01}" destId="{4BB72B7A-2238-6A4E-BB48-05EA9DB47E5D}" srcOrd="5" destOrd="0" presId="urn:microsoft.com/office/officeart/2005/8/layout/cycle8"/>
    <dgm:cxn modelId="{D29D1BC3-F6D5-A249-875D-8DBD6C00ACD4}" type="presParOf" srcId="{7D1082C6-F142-EF4A-9E90-E00F5D2CDA01}" destId="{2F33967B-6A9B-7946-ABFF-3C06EE351026}" srcOrd="6" destOrd="0" presId="urn:microsoft.com/office/officeart/2005/8/layout/cycle8"/>
    <dgm:cxn modelId="{5B6191A1-C06F-1A4C-AAB1-6D8B557D3BB6}" type="presParOf" srcId="{7D1082C6-F142-EF4A-9E90-E00F5D2CDA01}" destId="{71813CBC-D473-1E40-8C0B-F411C6B26471}" srcOrd="7" destOrd="0" presId="urn:microsoft.com/office/officeart/2005/8/layout/cycle8"/>
    <dgm:cxn modelId="{9065F1C0-C264-8348-8B62-B826ECDC7F20}" type="presParOf" srcId="{7D1082C6-F142-EF4A-9E90-E00F5D2CDA01}" destId="{754413A2-DF39-1C49-843F-2C882A4EE95D}" srcOrd="8" destOrd="0" presId="urn:microsoft.com/office/officeart/2005/8/layout/cycle8"/>
    <dgm:cxn modelId="{5B3AB391-335C-8449-9CF0-337B8C2C0B4F}" type="presParOf" srcId="{7D1082C6-F142-EF4A-9E90-E00F5D2CDA01}" destId="{B462CC66-18F8-CF4B-9C8D-DED01D4636A4}" srcOrd="9" destOrd="0" presId="urn:microsoft.com/office/officeart/2005/8/layout/cycle8"/>
    <dgm:cxn modelId="{69448477-520E-7345-B797-9215455BBD22}" type="presParOf" srcId="{7D1082C6-F142-EF4A-9E90-E00F5D2CDA01}" destId="{BC8C1A65-A6F4-0847-955F-EC9BBFFFF517}" srcOrd="10" destOrd="0" presId="urn:microsoft.com/office/officeart/2005/8/layout/cycle8"/>
    <dgm:cxn modelId="{CE772C25-7E28-F140-93E9-A8745BEAC145}" type="presParOf" srcId="{7D1082C6-F142-EF4A-9E90-E00F5D2CDA01}" destId="{0D362D03-A98C-BC44-871A-0ADECFE403E5}" srcOrd="11" destOrd="0" presId="urn:microsoft.com/office/officeart/2005/8/layout/cycle8"/>
    <dgm:cxn modelId="{C28027E2-D5DD-D44E-9529-326FB255983F}" type="presParOf" srcId="{7D1082C6-F142-EF4A-9E90-E00F5D2CDA01}" destId="{4E032E81-AA73-1F4A-98CA-1184B3B4DFCB}" srcOrd="12" destOrd="0" presId="urn:microsoft.com/office/officeart/2005/8/layout/cycle8"/>
    <dgm:cxn modelId="{C077DCB9-DE19-7440-B304-B1993C9148E6}" type="presParOf" srcId="{7D1082C6-F142-EF4A-9E90-E00F5D2CDA01}" destId="{652E1456-0763-0748-8955-9B45B007AFD4}" srcOrd="13" destOrd="0" presId="urn:microsoft.com/office/officeart/2005/8/layout/cycle8"/>
    <dgm:cxn modelId="{97FAD1AC-0722-F546-9FE8-3DC68BA10104}" type="presParOf" srcId="{7D1082C6-F142-EF4A-9E90-E00F5D2CDA01}" destId="{47CFF650-7783-C14A-AC3D-72BB74ABAD3B}" srcOrd="14" destOrd="0" presId="urn:microsoft.com/office/officeart/2005/8/layout/cycle8"/>
    <dgm:cxn modelId="{66050FEF-1E5E-ED40-AC58-F2981C9E7566}" type="presParOf" srcId="{7D1082C6-F142-EF4A-9E90-E00F5D2CDA01}" destId="{B660DC6F-0949-194D-879B-CC02654F04EE}" srcOrd="15" destOrd="0" presId="urn:microsoft.com/office/officeart/2005/8/layout/cycle8"/>
    <dgm:cxn modelId="{DCCC1999-56BD-0342-B8DC-F6EBDF95D75B}" type="presParOf" srcId="{7D1082C6-F142-EF4A-9E90-E00F5D2CDA01}" destId="{6BEB97ED-54C0-894E-A00B-23412484953B}" srcOrd="16" destOrd="0" presId="urn:microsoft.com/office/officeart/2005/8/layout/cycle8"/>
    <dgm:cxn modelId="{A08599D5-BDA0-264F-A03B-CBA844607F67}" type="presParOf" srcId="{7D1082C6-F142-EF4A-9E90-E00F5D2CDA01}" destId="{74597F99-C2A7-2F4D-AE3E-A21057B466E3}" srcOrd="17" destOrd="0" presId="urn:microsoft.com/office/officeart/2005/8/layout/cycle8"/>
    <dgm:cxn modelId="{0F00E446-6B09-5E49-91C6-DD726FB37A31}" type="presParOf" srcId="{7D1082C6-F142-EF4A-9E90-E00F5D2CDA01}" destId="{B89005AB-3938-B64C-A9F8-8E15D7493512}" srcOrd="18" destOrd="0" presId="urn:microsoft.com/office/officeart/2005/8/layout/cycle8"/>
    <dgm:cxn modelId="{10BED2EF-C9D3-E440-B9FE-76E1964C4F1C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 custLinFactNeighborX="-8608" custLinFactNeighborY="-7082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A1500A2B-930C-DA4D-9528-A69E5C9F5CD4}" type="presOf" srcId="{E1C90E09-C917-B849-B24F-12D96372DF70}" destId="{AA265B1F-3F0A-FF4D-B986-924029DAF346}" srcOrd="1" destOrd="0" presId="urn:microsoft.com/office/officeart/2005/8/layout/cycle8"/>
    <dgm:cxn modelId="{B5143335-BCBB-D345-A233-41AC6F6AA255}" type="presOf" srcId="{FE1742C4-3829-6146-AF38-53D4B2DF571D}" destId="{754413A2-DF39-1C49-843F-2C882A4EE95D}" srcOrd="0" destOrd="0" presId="urn:microsoft.com/office/officeart/2005/8/layout/cycle8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8546BDDC-2951-724D-B323-95C59796913C}" type="presOf" srcId="{4D9988C4-7199-0B43-9C82-8A259D07FE61}" destId="{CFA63854-C70B-CE43-93B0-5606D2784C31}" srcOrd="0" destOrd="0" presId="urn:microsoft.com/office/officeart/2005/8/layout/cycle8"/>
    <dgm:cxn modelId="{7A1F66F3-21B6-2C4B-BD9F-C1D023E94BC8}" type="presOf" srcId="{C5D6E171-67F4-BA43-A075-DC000649FE3B}" destId="{4E032E81-AA73-1F4A-98CA-1184B3B4DFCB}" srcOrd="0" destOrd="0" presId="urn:microsoft.com/office/officeart/2005/8/layout/cycle8"/>
    <dgm:cxn modelId="{DF586CEF-2742-734A-AD58-0CF743C07BEA}" type="presOf" srcId="{FE1742C4-3829-6146-AF38-53D4B2DF571D}" destId="{0D362D03-A98C-BC44-871A-0ADECFE403E5}" srcOrd="1" destOrd="0" presId="urn:microsoft.com/office/officeart/2005/8/layout/cycle8"/>
    <dgm:cxn modelId="{3640F87C-66B2-2948-AEBE-A903CE699CB8}" type="presOf" srcId="{E1C90E09-C917-B849-B24F-12D96372DF70}" destId="{21A2794E-C0D9-A646-B100-EE4427322501}" srcOrd="0" destOrd="0" presId="urn:microsoft.com/office/officeart/2005/8/layout/cycle8"/>
    <dgm:cxn modelId="{44860A83-1481-B548-93CC-74CD7E74B61A}" type="presOf" srcId="{4D9988C4-7199-0B43-9C82-8A259D07FE61}" destId="{71813CBC-D473-1E40-8C0B-F411C6B26471}" srcOrd="1" destOrd="0" presId="urn:microsoft.com/office/officeart/2005/8/layout/cycle8"/>
    <dgm:cxn modelId="{A91A497C-D38C-C24E-87BE-11F0095C6E03}" type="presOf" srcId="{C5D6E171-67F4-BA43-A075-DC000649FE3B}" destId="{B660DC6F-0949-194D-879B-CC02654F04EE}" srcOrd="1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5DD88C6C-2AA2-B04F-8228-9A23010CB414}" type="presOf" srcId="{B7163734-4223-384D-BB73-8FDC85B6F14F}" destId="{7D1082C6-F142-EF4A-9E90-E00F5D2CDA01}" srcOrd="0" destOrd="0" presId="urn:microsoft.com/office/officeart/2005/8/layout/cycle8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DA8992D2-EE20-9444-8DDA-2144CC002055}" type="presParOf" srcId="{7D1082C6-F142-EF4A-9E90-E00F5D2CDA01}" destId="{21A2794E-C0D9-A646-B100-EE4427322501}" srcOrd="0" destOrd="0" presId="urn:microsoft.com/office/officeart/2005/8/layout/cycle8"/>
    <dgm:cxn modelId="{2CA218C7-6E37-3A4A-A1D4-51401DC86269}" type="presParOf" srcId="{7D1082C6-F142-EF4A-9E90-E00F5D2CDA01}" destId="{BC8AA35F-2DF1-0943-AFD0-E85CFC6E85DA}" srcOrd="1" destOrd="0" presId="urn:microsoft.com/office/officeart/2005/8/layout/cycle8"/>
    <dgm:cxn modelId="{E6E6E7A9-0885-2947-A7F2-2F9AE520EE87}" type="presParOf" srcId="{7D1082C6-F142-EF4A-9E90-E00F5D2CDA01}" destId="{900BBC29-EAEC-2F42-934C-30FFBAC45041}" srcOrd="2" destOrd="0" presId="urn:microsoft.com/office/officeart/2005/8/layout/cycle8"/>
    <dgm:cxn modelId="{AB9D00A1-0C49-6E48-B1F6-F522443E68EC}" type="presParOf" srcId="{7D1082C6-F142-EF4A-9E90-E00F5D2CDA01}" destId="{AA265B1F-3F0A-FF4D-B986-924029DAF346}" srcOrd="3" destOrd="0" presId="urn:microsoft.com/office/officeart/2005/8/layout/cycle8"/>
    <dgm:cxn modelId="{C9C2EA47-3090-8A4C-9376-4C5C37AF152C}" type="presParOf" srcId="{7D1082C6-F142-EF4A-9E90-E00F5D2CDA01}" destId="{CFA63854-C70B-CE43-93B0-5606D2784C31}" srcOrd="4" destOrd="0" presId="urn:microsoft.com/office/officeart/2005/8/layout/cycle8"/>
    <dgm:cxn modelId="{C6F4CAA7-4641-9441-B643-B7F9A220A866}" type="presParOf" srcId="{7D1082C6-F142-EF4A-9E90-E00F5D2CDA01}" destId="{4BB72B7A-2238-6A4E-BB48-05EA9DB47E5D}" srcOrd="5" destOrd="0" presId="urn:microsoft.com/office/officeart/2005/8/layout/cycle8"/>
    <dgm:cxn modelId="{C1CE8518-757E-7D4F-9186-7068B0CF2239}" type="presParOf" srcId="{7D1082C6-F142-EF4A-9E90-E00F5D2CDA01}" destId="{2F33967B-6A9B-7946-ABFF-3C06EE351026}" srcOrd="6" destOrd="0" presId="urn:microsoft.com/office/officeart/2005/8/layout/cycle8"/>
    <dgm:cxn modelId="{5A28156A-A3CB-624A-882D-BB8EF003CF05}" type="presParOf" srcId="{7D1082C6-F142-EF4A-9E90-E00F5D2CDA01}" destId="{71813CBC-D473-1E40-8C0B-F411C6B26471}" srcOrd="7" destOrd="0" presId="urn:microsoft.com/office/officeart/2005/8/layout/cycle8"/>
    <dgm:cxn modelId="{2CB0340B-5CB7-8C43-9539-9D1C5E84E8E5}" type="presParOf" srcId="{7D1082C6-F142-EF4A-9E90-E00F5D2CDA01}" destId="{754413A2-DF39-1C49-843F-2C882A4EE95D}" srcOrd="8" destOrd="0" presId="urn:microsoft.com/office/officeart/2005/8/layout/cycle8"/>
    <dgm:cxn modelId="{A9859F70-DFD8-4145-B827-894A153C6743}" type="presParOf" srcId="{7D1082C6-F142-EF4A-9E90-E00F5D2CDA01}" destId="{B462CC66-18F8-CF4B-9C8D-DED01D4636A4}" srcOrd="9" destOrd="0" presId="urn:microsoft.com/office/officeart/2005/8/layout/cycle8"/>
    <dgm:cxn modelId="{62741F12-6E9D-5B42-81B0-3C0674F6E8DF}" type="presParOf" srcId="{7D1082C6-F142-EF4A-9E90-E00F5D2CDA01}" destId="{BC8C1A65-A6F4-0847-955F-EC9BBFFFF517}" srcOrd="10" destOrd="0" presId="urn:microsoft.com/office/officeart/2005/8/layout/cycle8"/>
    <dgm:cxn modelId="{590D1471-DD9B-B647-BAC6-E09A75AB837D}" type="presParOf" srcId="{7D1082C6-F142-EF4A-9E90-E00F5D2CDA01}" destId="{0D362D03-A98C-BC44-871A-0ADECFE403E5}" srcOrd="11" destOrd="0" presId="urn:microsoft.com/office/officeart/2005/8/layout/cycle8"/>
    <dgm:cxn modelId="{BDBC0AAB-E7C3-9544-AB4A-34F3DCBFFBD5}" type="presParOf" srcId="{7D1082C6-F142-EF4A-9E90-E00F5D2CDA01}" destId="{4E032E81-AA73-1F4A-98CA-1184B3B4DFCB}" srcOrd="12" destOrd="0" presId="urn:microsoft.com/office/officeart/2005/8/layout/cycle8"/>
    <dgm:cxn modelId="{37B5DAFD-8DC5-F448-BC8B-92D1A90BEE29}" type="presParOf" srcId="{7D1082C6-F142-EF4A-9E90-E00F5D2CDA01}" destId="{652E1456-0763-0748-8955-9B45B007AFD4}" srcOrd="13" destOrd="0" presId="urn:microsoft.com/office/officeart/2005/8/layout/cycle8"/>
    <dgm:cxn modelId="{23F0249F-FE17-5B4C-9D0D-BDBE3D80ADF0}" type="presParOf" srcId="{7D1082C6-F142-EF4A-9E90-E00F5D2CDA01}" destId="{47CFF650-7783-C14A-AC3D-72BB74ABAD3B}" srcOrd="14" destOrd="0" presId="urn:microsoft.com/office/officeart/2005/8/layout/cycle8"/>
    <dgm:cxn modelId="{961D19A6-E7A1-DD4F-B4F6-5FB3273E6585}" type="presParOf" srcId="{7D1082C6-F142-EF4A-9E90-E00F5D2CDA01}" destId="{B660DC6F-0949-194D-879B-CC02654F04EE}" srcOrd="15" destOrd="0" presId="urn:microsoft.com/office/officeart/2005/8/layout/cycle8"/>
    <dgm:cxn modelId="{989D0F05-6091-9140-9E56-5D5C69FEBA8C}" type="presParOf" srcId="{7D1082C6-F142-EF4A-9E90-E00F5D2CDA01}" destId="{6BEB97ED-54C0-894E-A00B-23412484953B}" srcOrd="16" destOrd="0" presId="urn:microsoft.com/office/officeart/2005/8/layout/cycle8"/>
    <dgm:cxn modelId="{629105F0-8B2F-1C4A-88FC-9D3049E549C9}" type="presParOf" srcId="{7D1082C6-F142-EF4A-9E90-E00F5D2CDA01}" destId="{74597F99-C2A7-2F4D-AE3E-A21057B466E3}" srcOrd="17" destOrd="0" presId="urn:microsoft.com/office/officeart/2005/8/layout/cycle8"/>
    <dgm:cxn modelId="{DFAAD9A2-20B5-904A-A0AA-44FA1E73209E}" type="presParOf" srcId="{7D1082C6-F142-EF4A-9E90-E00F5D2CDA01}" destId="{B89005AB-3938-B64C-A9F8-8E15D7493512}" srcOrd="18" destOrd="0" presId="urn:microsoft.com/office/officeart/2005/8/layout/cycle8"/>
    <dgm:cxn modelId="{DFFCF8CC-40F1-9047-9AC4-B5CAF9C6F8F1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 custLinFactNeighborX="9384" custLinFactNeighborY="12899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445B428E-C5FF-9D40-A82C-D72F1AD21303}" type="presOf" srcId="{4D9988C4-7199-0B43-9C82-8A259D07FE61}" destId="{71813CBC-D473-1E40-8C0B-F411C6B26471}" srcOrd="1" destOrd="0" presId="urn:microsoft.com/office/officeart/2005/8/layout/cycle8"/>
    <dgm:cxn modelId="{D4AF7F34-6D42-864A-BA39-1045BFF5EEEC}" type="presOf" srcId="{E1C90E09-C917-B849-B24F-12D96372DF70}" destId="{21A2794E-C0D9-A646-B100-EE4427322501}" srcOrd="0" destOrd="0" presId="urn:microsoft.com/office/officeart/2005/8/layout/cycle8"/>
    <dgm:cxn modelId="{B2BC8FC2-C672-A441-A134-7585F6759B16}" type="presOf" srcId="{E1C90E09-C917-B849-B24F-12D96372DF70}" destId="{AA265B1F-3F0A-FF4D-B986-924029DAF346}" srcOrd="1" destOrd="0" presId="urn:microsoft.com/office/officeart/2005/8/layout/cycle8"/>
    <dgm:cxn modelId="{8DC3D712-13D0-B744-9BEA-5B16F2AF96E4}" type="presOf" srcId="{FE1742C4-3829-6146-AF38-53D4B2DF571D}" destId="{0D362D03-A98C-BC44-871A-0ADECFE403E5}" srcOrd="1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77C58543-87E7-4F47-8CC2-67BDE20C4EEF}" type="presOf" srcId="{B7163734-4223-384D-BB73-8FDC85B6F14F}" destId="{7D1082C6-F142-EF4A-9E90-E00F5D2CDA01}" srcOrd="0" destOrd="0" presId="urn:microsoft.com/office/officeart/2005/8/layout/cycle8"/>
    <dgm:cxn modelId="{A2F2E3A5-1116-FB41-8DE8-53CF11B46FE7}" type="presOf" srcId="{C5D6E171-67F4-BA43-A075-DC000649FE3B}" destId="{4E032E81-AA73-1F4A-98CA-1184B3B4DFCB}" srcOrd="0" destOrd="0" presId="urn:microsoft.com/office/officeart/2005/8/layout/cycle8"/>
    <dgm:cxn modelId="{1A716A55-54FC-DB4B-8325-6B00A1BF6ACF}" type="presOf" srcId="{C5D6E171-67F4-BA43-A075-DC000649FE3B}" destId="{B660DC6F-0949-194D-879B-CC02654F04EE}" srcOrd="1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4DA19B91-0BB3-6949-A642-E062E992E5F6}" type="presOf" srcId="{4D9988C4-7199-0B43-9C82-8A259D07FE61}" destId="{CFA63854-C70B-CE43-93B0-5606D2784C31}" srcOrd="0" destOrd="0" presId="urn:microsoft.com/office/officeart/2005/8/layout/cycle8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A686F77C-3CF5-CE43-833F-D550E78AFCDE}" type="presOf" srcId="{FE1742C4-3829-6146-AF38-53D4B2DF571D}" destId="{754413A2-DF39-1C49-843F-2C882A4EE95D}" srcOrd="0" destOrd="0" presId="urn:microsoft.com/office/officeart/2005/8/layout/cycle8"/>
    <dgm:cxn modelId="{D2849BD0-AF18-8E46-9A22-04C9482AA63E}" type="presParOf" srcId="{7D1082C6-F142-EF4A-9E90-E00F5D2CDA01}" destId="{21A2794E-C0D9-A646-B100-EE4427322501}" srcOrd="0" destOrd="0" presId="urn:microsoft.com/office/officeart/2005/8/layout/cycle8"/>
    <dgm:cxn modelId="{A45D3896-2F7A-3141-AC89-51A95747CEDE}" type="presParOf" srcId="{7D1082C6-F142-EF4A-9E90-E00F5D2CDA01}" destId="{BC8AA35F-2DF1-0943-AFD0-E85CFC6E85DA}" srcOrd="1" destOrd="0" presId="urn:microsoft.com/office/officeart/2005/8/layout/cycle8"/>
    <dgm:cxn modelId="{1F488370-7F1C-2A44-9FEB-37233870B0CE}" type="presParOf" srcId="{7D1082C6-F142-EF4A-9E90-E00F5D2CDA01}" destId="{900BBC29-EAEC-2F42-934C-30FFBAC45041}" srcOrd="2" destOrd="0" presId="urn:microsoft.com/office/officeart/2005/8/layout/cycle8"/>
    <dgm:cxn modelId="{55FDF181-0616-7143-98A0-2D51A2044A06}" type="presParOf" srcId="{7D1082C6-F142-EF4A-9E90-E00F5D2CDA01}" destId="{AA265B1F-3F0A-FF4D-B986-924029DAF346}" srcOrd="3" destOrd="0" presId="urn:microsoft.com/office/officeart/2005/8/layout/cycle8"/>
    <dgm:cxn modelId="{2672E9CE-8CB8-A743-A45D-3B154F3705B7}" type="presParOf" srcId="{7D1082C6-F142-EF4A-9E90-E00F5D2CDA01}" destId="{CFA63854-C70B-CE43-93B0-5606D2784C31}" srcOrd="4" destOrd="0" presId="urn:microsoft.com/office/officeart/2005/8/layout/cycle8"/>
    <dgm:cxn modelId="{4F1FD3A7-7253-A94E-AEFF-591DDA201FFE}" type="presParOf" srcId="{7D1082C6-F142-EF4A-9E90-E00F5D2CDA01}" destId="{4BB72B7A-2238-6A4E-BB48-05EA9DB47E5D}" srcOrd="5" destOrd="0" presId="urn:microsoft.com/office/officeart/2005/8/layout/cycle8"/>
    <dgm:cxn modelId="{A45460DB-74A4-E049-B966-F6E14A981E5B}" type="presParOf" srcId="{7D1082C6-F142-EF4A-9E90-E00F5D2CDA01}" destId="{2F33967B-6A9B-7946-ABFF-3C06EE351026}" srcOrd="6" destOrd="0" presId="urn:microsoft.com/office/officeart/2005/8/layout/cycle8"/>
    <dgm:cxn modelId="{7E2D82C5-8D50-9E47-89CD-E306B252A10D}" type="presParOf" srcId="{7D1082C6-F142-EF4A-9E90-E00F5D2CDA01}" destId="{71813CBC-D473-1E40-8C0B-F411C6B26471}" srcOrd="7" destOrd="0" presId="urn:microsoft.com/office/officeart/2005/8/layout/cycle8"/>
    <dgm:cxn modelId="{1FE85DC4-648C-5842-88C7-99C42DD4FD46}" type="presParOf" srcId="{7D1082C6-F142-EF4A-9E90-E00F5D2CDA01}" destId="{754413A2-DF39-1C49-843F-2C882A4EE95D}" srcOrd="8" destOrd="0" presId="urn:microsoft.com/office/officeart/2005/8/layout/cycle8"/>
    <dgm:cxn modelId="{C1215222-051D-D949-A8E8-38BCD8A9BAD6}" type="presParOf" srcId="{7D1082C6-F142-EF4A-9E90-E00F5D2CDA01}" destId="{B462CC66-18F8-CF4B-9C8D-DED01D4636A4}" srcOrd="9" destOrd="0" presId="urn:microsoft.com/office/officeart/2005/8/layout/cycle8"/>
    <dgm:cxn modelId="{E1EC0601-88E4-C246-A9E4-0E37BA74DBD9}" type="presParOf" srcId="{7D1082C6-F142-EF4A-9E90-E00F5D2CDA01}" destId="{BC8C1A65-A6F4-0847-955F-EC9BBFFFF517}" srcOrd="10" destOrd="0" presId="urn:microsoft.com/office/officeart/2005/8/layout/cycle8"/>
    <dgm:cxn modelId="{46F4C159-03EF-B440-A6DB-93C4EAC868EF}" type="presParOf" srcId="{7D1082C6-F142-EF4A-9E90-E00F5D2CDA01}" destId="{0D362D03-A98C-BC44-871A-0ADECFE403E5}" srcOrd="11" destOrd="0" presId="urn:microsoft.com/office/officeart/2005/8/layout/cycle8"/>
    <dgm:cxn modelId="{EF5F74EB-DE20-CC43-9BCE-A0D7B58027DF}" type="presParOf" srcId="{7D1082C6-F142-EF4A-9E90-E00F5D2CDA01}" destId="{4E032E81-AA73-1F4A-98CA-1184B3B4DFCB}" srcOrd="12" destOrd="0" presId="urn:microsoft.com/office/officeart/2005/8/layout/cycle8"/>
    <dgm:cxn modelId="{54105863-C815-2641-83FD-8F5E63948FAC}" type="presParOf" srcId="{7D1082C6-F142-EF4A-9E90-E00F5D2CDA01}" destId="{652E1456-0763-0748-8955-9B45B007AFD4}" srcOrd="13" destOrd="0" presId="urn:microsoft.com/office/officeart/2005/8/layout/cycle8"/>
    <dgm:cxn modelId="{D38EF9D9-74BD-A947-B6AD-0EE8A93A719E}" type="presParOf" srcId="{7D1082C6-F142-EF4A-9E90-E00F5D2CDA01}" destId="{47CFF650-7783-C14A-AC3D-72BB74ABAD3B}" srcOrd="14" destOrd="0" presId="urn:microsoft.com/office/officeart/2005/8/layout/cycle8"/>
    <dgm:cxn modelId="{F784FBEE-28C9-6A42-9BC4-BFC818E9BC2B}" type="presParOf" srcId="{7D1082C6-F142-EF4A-9E90-E00F5D2CDA01}" destId="{B660DC6F-0949-194D-879B-CC02654F04EE}" srcOrd="15" destOrd="0" presId="urn:microsoft.com/office/officeart/2005/8/layout/cycle8"/>
    <dgm:cxn modelId="{85633DCF-C710-4E4E-9C80-B5AB9A654F2C}" type="presParOf" srcId="{7D1082C6-F142-EF4A-9E90-E00F5D2CDA01}" destId="{6BEB97ED-54C0-894E-A00B-23412484953B}" srcOrd="16" destOrd="0" presId="urn:microsoft.com/office/officeart/2005/8/layout/cycle8"/>
    <dgm:cxn modelId="{74D6C247-58EC-C646-8F91-0390746F8303}" type="presParOf" srcId="{7D1082C6-F142-EF4A-9E90-E00F5D2CDA01}" destId="{74597F99-C2A7-2F4D-AE3E-A21057B466E3}" srcOrd="17" destOrd="0" presId="urn:microsoft.com/office/officeart/2005/8/layout/cycle8"/>
    <dgm:cxn modelId="{56D55DE3-2F21-FB43-91DF-0D1D8B9ABB6D}" type="presParOf" srcId="{7D1082C6-F142-EF4A-9E90-E00F5D2CDA01}" destId="{B89005AB-3938-B64C-A9F8-8E15D7493512}" srcOrd="18" destOrd="0" presId="urn:microsoft.com/office/officeart/2005/8/layout/cycle8"/>
    <dgm:cxn modelId="{E5FA6994-42DF-0646-A396-26254EF4E87F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26BB6E-261B-A840-817F-36392DDDE9BD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550405-C15C-E341-A5C8-BF39E9029F76}">
      <dgm:prSet phldrT="[Text]"/>
      <dgm:spPr/>
      <dgm:t>
        <a:bodyPr/>
        <a:lstStyle/>
        <a:p>
          <a:r>
            <a:rPr lang="en-US" dirty="0" smtClean="0"/>
            <a:t>Distributed Competence Centre</a:t>
          </a:r>
        </a:p>
      </dgm:t>
    </dgm:pt>
    <dgm:pt modelId="{D9B8A806-AC92-D247-AA95-CC5E6323DDA4}" type="parTrans" cxnId="{2F8572F0-0F5F-EB44-9A09-AB361484C0BD}">
      <dgm:prSet/>
      <dgm:spPr/>
      <dgm:t>
        <a:bodyPr/>
        <a:lstStyle/>
        <a:p>
          <a:endParaRPr lang="en-US"/>
        </a:p>
      </dgm:t>
    </dgm:pt>
    <dgm:pt modelId="{EDED1E6F-E75C-B743-B420-B477B46D031E}" type="sibTrans" cxnId="{2F8572F0-0F5F-EB44-9A09-AB361484C0BD}">
      <dgm:prSet/>
      <dgm:spPr/>
      <dgm:t>
        <a:bodyPr/>
        <a:lstStyle/>
        <a:p>
          <a:endParaRPr lang="en-US"/>
        </a:p>
      </dgm:t>
    </dgm:pt>
    <dgm:pt modelId="{30955A47-542A-6442-91CD-05AC2EF64830}">
      <dgm:prSet phldrT="[Text]" custT="1"/>
      <dgm:spPr/>
      <dgm:t>
        <a:bodyPr/>
        <a:lstStyle/>
        <a:p>
          <a:r>
            <a:rPr lang="en-US" sz="1600" dirty="0" smtClean="0"/>
            <a:t>BBMRI</a:t>
          </a:r>
          <a:endParaRPr lang="en-US" sz="1600" dirty="0"/>
        </a:p>
      </dgm:t>
    </dgm:pt>
    <dgm:pt modelId="{9638564B-AD83-FC40-A579-E6AE0790E8A1}" type="parTrans" cxnId="{502B4ADB-37F8-5A41-88A6-ED36EA2D14F3}">
      <dgm:prSet/>
      <dgm:spPr/>
      <dgm:t>
        <a:bodyPr/>
        <a:lstStyle/>
        <a:p>
          <a:endParaRPr lang="en-US"/>
        </a:p>
      </dgm:t>
    </dgm:pt>
    <dgm:pt modelId="{6766D9E1-C4A6-C944-85DD-EDA6CF3A288E}" type="sibTrans" cxnId="{502B4ADB-37F8-5A41-88A6-ED36EA2D14F3}">
      <dgm:prSet/>
      <dgm:spPr/>
      <dgm:t>
        <a:bodyPr/>
        <a:lstStyle/>
        <a:p>
          <a:endParaRPr lang="en-US"/>
        </a:p>
      </dgm:t>
    </dgm:pt>
    <dgm:pt modelId="{AC2A2700-F894-D64A-862A-B1B0971C7FC6}">
      <dgm:prSet phldrT="[Text]" custT="1"/>
      <dgm:spPr/>
      <dgm:t>
        <a:bodyPr/>
        <a:lstStyle/>
        <a:p>
          <a:r>
            <a:rPr lang="en-US" sz="1600" dirty="0" smtClean="0"/>
            <a:t>ELIXIR</a:t>
          </a:r>
          <a:endParaRPr lang="en-US" sz="1600" dirty="0"/>
        </a:p>
      </dgm:t>
    </dgm:pt>
    <dgm:pt modelId="{75036E66-6008-2C42-963A-78CB06B3A72F}" type="parTrans" cxnId="{12BD9E0A-8F72-EC42-912A-501C2167A642}">
      <dgm:prSet/>
      <dgm:spPr/>
      <dgm:t>
        <a:bodyPr/>
        <a:lstStyle/>
        <a:p>
          <a:endParaRPr lang="en-US"/>
        </a:p>
      </dgm:t>
    </dgm:pt>
    <dgm:pt modelId="{0D3B28D2-50C8-844B-9568-EFDFFD28B8DF}" type="sibTrans" cxnId="{12BD9E0A-8F72-EC42-912A-501C2167A642}">
      <dgm:prSet/>
      <dgm:spPr/>
      <dgm:t>
        <a:bodyPr/>
        <a:lstStyle/>
        <a:p>
          <a:endParaRPr lang="en-US"/>
        </a:p>
      </dgm:t>
    </dgm:pt>
    <dgm:pt modelId="{64635D36-0C62-034D-B8FE-EEDFFFDD589D}">
      <dgm:prSet phldrT="[Text]" custT="1"/>
      <dgm:spPr/>
      <dgm:t>
        <a:bodyPr/>
        <a:lstStyle/>
        <a:p>
          <a:r>
            <a:rPr lang="en-US" sz="1600" dirty="0" smtClean="0"/>
            <a:t>EPOS</a:t>
          </a:r>
          <a:endParaRPr lang="en-US" sz="1600" dirty="0"/>
        </a:p>
      </dgm:t>
    </dgm:pt>
    <dgm:pt modelId="{9F66DA86-0FE5-A841-9A30-BBD9DA5B7EEE}" type="parTrans" cxnId="{57449A02-D2B1-814B-A776-4AF1BEB6AFC2}">
      <dgm:prSet/>
      <dgm:spPr/>
      <dgm:t>
        <a:bodyPr/>
        <a:lstStyle/>
        <a:p>
          <a:endParaRPr lang="en-US"/>
        </a:p>
      </dgm:t>
    </dgm:pt>
    <dgm:pt modelId="{EC349430-3A69-DB4C-B86F-B4D21C8D7404}" type="sibTrans" cxnId="{57449A02-D2B1-814B-A776-4AF1BEB6AFC2}">
      <dgm:prSet/>
      <dgm:spPr/>
      <dgm:t>
        <a:bodyPr/>
        <a:lstStyle/>
        <a:p>
          <a:endParaRPr lang="en-US"/>
        </a:p>
      </dgm:t>
    </dgm:pt>
    <dgm:pt modelId="{7FA7E950-E8C4-4A46-87C9-647537532DEB}">
      <dgm:prSet phldrT="[Text]" custT="1"/>
      <dgm:spPr/>
      <dgm:t>
        <a:bodyPr/>
        <a:lstStyle/>
        <a:p>
          <a:r>
            <a:rPr lang="en-US" sz="1600" dirty="0" err="1" smtClean="0"/>
            <a:t>MoBrain</a:t>
          </a:r>
          <a:r>
            <a:rPr lang="en-US" sz="1600" dirty="0" smtClean="0"/>
            <a:t>/</a:t>
          </a:r>
          <a:br>
            <a:rPr lang="en-US" sz="1600" dirty="0" smtClean="0"/>
          </a:br>
          <a:r>
            <a:rPr lang="en-US" sz="1600" dirty="0" smtClean="0"/>
            <a:t>INSTRUCT</a:t>
          </a:r>
          <a:endParaRPr lang="en-US" sz="1600" dirty="0"/>
        </a:p>
      </dgm:t>
    </dgm:pt>
    <dgm:pt modelId="{B39C9170-38D7-B042-9656-8BEC243B3652}" type="parTrans" cxnId="{0ED05AC4-1134-C646-B6FA-66A1EAFD700C}">
      <dgm:prSet/>
      <dgm:spPr/>
      <dgm:t>
        <a:bodyPr/>
        <a:lstStyle/>
        <a:p>
          <a:endParaRPr lang="en-US"/>
        </a:p>
      </dgm:t>
    </dgm:pt>
    <dgm:pt modelId="{B6584B5C-D3D1-2040-9C2D-79274ECEFAB6}" type="sibTrans" cxnId="{0ED05AC4-1134-C646-B6FA-66A1EAFD700C}">
      <dgm:prSet/>
      <dgm:spPr/>
      <dgm:t>
        <a:bodyPr/>
        <a:lstStyle/>
        <a:p>
          <a:endParaRPr lang="en-US"/>
        </a:p>
      </dgm:t>
    </dgm:pt>
    <dgm:pt modelId="{CB6DCFAC-89D0-0548-9767-0BA2A762F7F7}">
      <dgm:prSet phldrT="[Text]" custT="1"/>
      <dgm:spPr/>
      <dgm:t>
        <a:bodyPr/>
        <a:lstStyle/>
        <a:p>
          <a:r>
            <a:rPr lang="en-US" sz="1600" dirty="0" smtClean="0"/>
            <a:t>EISCAT-3D</a:t>
          </a:r>
          <a:endParaRPr lang="en-US" sz="1600" dirty="0"/>
        </a:p>
      </dgm:t>
    </dgm:pt>
    <dgm:pt modelId="{1857A475-4B00-F34D-BF20-69994FC56964}" type="parTrans" cxnId="{5C6D6A6E-3E15-364D-9D90-B81AD36B07A4}">
      <dgm:prSet/>
      <dgm:spPr/>
      <dgm:t>
        <a:bodyPr/>
        <a:lstStyle/>
        <a:p>
          <a:endParaRPr lang="en-US"/>
        </a:p>
      </dgm:t>
    </dgm:pt>
    <dgm:pt modelId="{8283DE8B-B51B-884D-B829-41B7D2056111}" type="sibTrans" cxnId="{5C6D6A6E-3E15-364D-9D90-B81AD36B07A4}">
      <dgm:prSet/>
      <dgm:spPr/>
      <dgm:t>
        <a:bodyPr/>
        <a:lstStyle/>
        <a:p>
          <a:endParaRPr lang="en-US"/>
        </a:p>
      </dgm:t>
    </dgm:pt>
    <dgm:pt modelId="{50A75E5F-E3D1-154B-BAC9-FDC818B516EE}">
      <dgm:prSet phldrT="[Text]" custT="1"/>
      <dgm:spPr/>
      <dgm:t>
        <a:bodyPr/>
        <a:lstStyle/>
        <a:p>
          <a:r>
            <a:rPr lang="en-US" sz="1600" dirty="0" smtClean="0"/>
            <a:t>DARIAH</a:t>
          </a:r>
          <a:endParaRPr lang="en-US" sz="1600" dirty="0"/>
        </a:p>
      </dgm:t>
    </dgm:pt>
    <dgm:pt modelId="{82AD193A-7173-E041-A7F7-3619E214ACD0}" type="parTrans" cxnId="{9E03127E-F9BA-5649-AC59-05CD641E9152}">
      <dgm:prSet/>
      <dgm:spPr/>
      <dgm:t>
        <a:bodyPr/>
        <a:lstStyle/>
        <a:p>
          <a:endParaRPr lang="en-US"/>
        </a:p>
      </dgm:t>
    </dgm:pt>
    <dgm:pt modelId="{22D2A4E2-21ED-864E-B3C5-645E6FA5E02A}" type="sibTrans" cxnId="{9E03127E-F9BA-5649-AC59-05CD641E9152}">
      <dgm:prSet/>
      <dgm:spPr/>
      <dgm:t>
        <a:bodyPr/>
        <a:lstStyle/>
        <a:p>
          <a:endParaRPr lang="en-US"/>
        </a:p>
      </dgm:t>
    </dgm:pt>
    <dgm:pt modelId="{DDE6ACB9-A0EE-574B-9850-5DEA688A6E33}">
      <dgm:prSet phldrT="[Text]" custT="1"/>
      <dgm:spPr/>
      <dgm:t>
        <a:bodyPr/>
        <a:lstStyle/>
        <a:p>
          <a:r>
            <a:rPr lang="en-US" sz="1600" dirty="0" err="1" smtClean="0"/>
            <a:t>LifeWatch</a:t>
          </a:r>
          <a:endParaRPr lang="en-US" sz="1600" dirty="0"/>
        </a:p>
      </dgm:t>
    </dgm:pt>
    <dgm:pt modelId="{02B11557-1C31-B544-B5F6-9E68F91DDE71}" type="parTrans" cxnId="{A8766D56-C68E-7C4C-BF0E-FBEC1C3FE50F}">
      <dgm:prSet/>
      <dgm:spPr/>
      <dgm:t>
        <a:bodyPr/>
        <a:lstStyle/>
        <a:p>
          <a:endParaRPr lang="en-US"/>
        </a:p>
      </dgm:t>
    </dgm:pt>
    <dgm:pt modelId="{CD0FC0E8-1D98-2447-9C91-8B48305080B3}" type="sibTrans" cxnId="{A8766D56-C68E-7C4C-BF0E-FBEC1C3FE50F}">
      <dgm:prSet/>
      <dgm:spPr/>
      <dgm:t>
        <a:bodyPr/>
        <a:lstStyle/>
        <a:p>
          <a:endParaRPr lang="en-US"/>
        </a:p>
      </dgm:t>
    </dgm:pt>
    <dgm:pt modelId="{0AE1BA4E-8EA0-454B-9B6A-7A6193662E3F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br>
            <a:rPr lang="en-US" sz="1400" dirty="0" smtClean="0"/>
          </a:br>
          <a:r>
            <a:rPr lang="en-US" sz="1400" dirty="0" smtClean="0"/>
            <a:t>(disaster mitigation)</a:t>
          </a:r>
          <a:endParaRPr lang="en-US" sz="1400" dirty="0"/>
        </a:p>
      </dgm:t>
    </dgm:pt>
    <dgm:pt modelId="{D1F46F94-1B56-D643-B435-4F0C5B9FDF9B}" type="parTrans" cxnId="{4C469E85-095B-BB4B-B02C-3D158E3BCF4C}">
      <dgm:prSet/>
      <dgm:spPr/>
      <dgm:t>
        <a:bodyPr/>
        <a:lstStyle/>
        <a:p>
          <a:endParaRPr lang="en-US"/>
        </a:p>
      </dgm:t>
    </dgm:pt>
    <dgm:pt modelId="{1A622D5F-D122-8344-A4D8-60F4D3E2667B}" type="sibTrans" cxnId="{4C469E85-095B-BB4B-B02C-3D158E3BCF4C}">
      <dgm:prSet/>
      <dgm:spPr/>
      <dgm:t>
        <a:bodyPr/>
        <a:lstStyle/>
        <a:p>
          <a:endParaRPr lang="en-US"/>
        </a:p>
      </dgm:t>
    </dgm:pt>
    <dgm:pt modelId="{C9E1B360-44C4-FB4B-8D44-B8C1184349E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4F81BD"/>
              </a:solidFill>
            </a:rPr>
            <a:t>EMSO </a:t>
          </a:r>
          <a:r>
            <a:rPr lang="en-US" sz="1400" dirty="0" smtClean="0">
              <a:solidFill>
                <a:srgbClr val="4F81BD"/>
              </a:solidFill>
            </a:rPr>
            <a:t>(new)</a:t>
          </a:r>
          <a:endParaRPr lang="en-US" sz="1400" dirty="0">
            <a:solidFill>
              <a:srgbClr val="4F81BD"/>
            </a:solidFill>
          </a:endParaRPr>
        </a:p>
      </dgm:t>
    </dgm:pt>
    <dgm:pt modelId="{E2B18962-CE90-8D4F-8831-8DAC783D5AC3}" type="parTrans" cxnId="{23C2D037-0075-F646-962C-808D51FED43C}">
      <dgm:prSet/>
      <dgm:spPr/>
      <dgm:t>
        <a:bodyPr/>
        <a:lstStyle/>
        <a:p>
          <a:endParaRPr lang="en-US"/>
        </a:p>
      </dgm:t>
    </dgm:pt>
    <dgm:pt modelId="{2B7E6575-F929-2844-97E0-750FC105A071}" type="sibTrans" cxnId="{23C2D037-0075-F646-962C-808D51FED43C}">
      <dgm:prSet/>
      <dgm:spPr/>
      <dgm:t>
        <a:bodyPr/>
        <a:lstStyle/>
        <a:p>
          <a:endParaRPr lang="en-US"/>
        </a:p>
      </dgm:t>
    </dgm:pt>
    <dgm:pt modelId="{E7B4B9AD-E3E5-744E-A656-BDEB98277D4D}">
      <dgm:prSet phldrT="[Text]" custT="1"/>
      <dgm:spPr/>
      <dgm:t>
        <a:bodyPr/>
        <a:lstStyle/>
        <a:p>
          <a:r>
            <a:rPr lang="en-US" sz="1400" dirty="0" smtClean="0">
              <a:solidFill>
                <a:srgbClr val="4F81BD"/>
              </a:solidFill>
            </a:rPr>
            <a:t>ICOS (new)</a:t>
          </a:r>
          <a:endParaRPr lang="en-US" sz="1400" dirty="0">
            <a:solidFill>
              <a:srgbClr val="4F81BD"/>
            </a:solidFill>
          </a:endParaRPr>
        </a:p>
      </dgm:t>
    </dgm:pt>
    <dgm:pt modelId="{9C057AB9-3A70-BB4E-8D5D-312C31D4EAB2}" type="parTrans" cxnId="{0E7FE6F4-D783-5842-8895-C7B39DEA649E}">
      <dgm:prSet/>
      <dgm:spPr/>
      <dgm:t>
        <a:bodyPr/>
        <a:lstStyle/>
        <a:p>
          <a:endParaRPr lang="en-US"/>
        </a:p>
      </dgm:t>
    </dgm:pt>
    <dgm:pt modelId="{F2304444-0C76-3846-96D5-B9CE47F85F62}" type="sibTrans" cxnId="{0E7FE6F4-D783-5842-8895-C7B39DEA649E}">
      <dgm:prSet/>
      <dgm:spPr/>
      <dgm:t>
        <a:bodyPr/>
        <a:lstStyle/>
        <a:p>
          <a:endParaRPr lang="en-US"/>
        </a:p>
      </dgm:t>
    </dgm:pt>
    <dgm:pt modelId="{83CC937D-ACB3-F746-B8B7-1EEDBDBC309A}" type="pres">
      <dgm:prSet presAssocID="{E626BB6E-261B-A840-817F-36392DDDE9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627DF1-EA31-144D-A0F1-524836370545}" type="pres">
      <dgm:prSet presAssocID="{E626BB6E-261B-A840-817F-36392DDDE9BD}" presName="radial" presStyleCnt="0">
        <dgm:presLayoutVars>
          <dgm:animLvl val="ctr"/>
        </dgm:presLayoutVars>
      </dgm:prSet>
      <dgm:spPr/>
    </dgm:pt>
    <dgm:pt modelId="{0F8A0670-AAAA-1642-8E15-B23B621955CC}" type="pres">
      <dgm:prSet presAssocID="{83550405-C15C-E341-A5C8-BF39E9029F76}" presName="centerShape" presStyleLbl="vennNode1" presStyleIdx="0" presStyleCnt="11"/>
      <dgm:spPr/>
      <dgm:t>
        <a:bodyPr/>
        <a:lstStyle/>
        <a:p>
          <a:endParaRPr lang="en-GB"/>
        </a:p>
      </dgm:t>
    </dgm:pt>
    <dgm:pt modelId="{773A8755-051D-0648-9E7B-219EAE80133E}" type="pres">
      <dgm:prSet presAssocID="{30955A47-542A-6442-91CD-05AC2EF64830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C17BE-3E64-F84B-86C2-6B851D53EBD5}" type="pres">
      <dgm:prSet presAssocID="{50A75E5F-E3D1-154B-BAC9-FDC818B516EE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38541-1C66-F84E-8389-86D54861102C}" type="pres">
      <dgm:prSet presAssocID="{CB6DCFAC-89D0-0548-9767-0BA2A762F7F7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FCEF8-4ECA-4B41-8BE7-9C31CC81F6F1}" type="pres">
      <dgm:prSet presAssocID="{AC2A2700-F894-D64A-862A-B1B0971C7FC6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A4887-F6AE-AA42-809F-29AF04C6C0A7}" type="pres">
      <dgm:prSet presAssocID="{64635D36-0C62-034D-B8FE-EEDFFFDD589D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DC7-1FCB-704E-AED1-F9ECB489F6AC}" type="pres">
      <dgm:prSet presAssocID="{DDE6ACB9-A0EE-574B-9850-5DEA688A6E33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44AD5-72E0-8242-A7D7-8B457AF0E4E3}" type="pres">
      <dgm:prSet presAssocID="{7FA7E950-E8C4-4A46-87C9-647537532DEB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CFB46-5FA7-4D4B-966A-1BD37A1F94B5}" type="pres">
      <dgm:prSet presAssocID="{0AE1BA4E-8EA0-454B-9B6A-7A6193662E3F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35EE5-45DD-A646-AF94-D39D14DA5446}" type="pres">
      <dgm:prSet presAssocID="{C9E1B360-44C4-FB4B-8D44-B8C1184349E2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6BD8-610A-C648-AEFF-FA1776A18BB1}" type="pres">
      <dgm:prSet presAssocID="{E7B4B9AD-E3E5-744E-A656-BDEB98277D4D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49A02-D2B1-814B-A776-4AF1BEB6AFC2}" srcId="{83550405-C15C-E341-A5C8-BF39E9029F76}" destId="{64635D36-0C62-034D-B8FE-EEDFFFDD589D}" srcOrd="4" destOrd="0" parTransId="{9F66DA86-0FE5-A841-9A30-BBD9DA5B7EEE}" sibTransId="{EC349430-3A69-DB4C-B86F-B4D21C8D7404}"/>
    <dgm:cxn modelId="{DB4713B1-0575-F64B-9E4F-23EAEEBF6840}" type="presOf" srcId="{7FA7E950-E8C4-4A46-87C9-647537532DEB}" destId="{39F44AD5-72E0-8242-A7D7-8B457AF0E4E3}" srcOrd="0" destOrd="0" presId="urn:microsoft.com/office/officeart/2005/8/layout/radial3"/>
    <dgm:cxn modelId="{4C469E85-095B-BB4B-B02C-3D158E3BCF4C}" srcId="{83550405-C15C-E341-A5C8-BF39E9029F76}" destId="{0AE1BA4E-8EA0-454B-9B6A-7A6193662E3F}" srcOrd="7" destOrd="0" parTransId="{D1F46F94-1B56-D643-B435-4F0C5B9FDF9B}" sibTransId="{1A622D5F-D122-8344-A4D8-60F4D3E2667B}"/>
    <dgm:cxn modelId="{12BD9E0A-8F72-EC42-912A-501C2167A642}" srcId="{83550405-C15C-E341-A5C8-BF39E9029F76}" destId="{AC2A2700-F894-D64A-862A-B1B0971C7FC6}" srcOrd="3" destOrd="0" parTransId="{75036E66-6008-2C42-963A-78CB06B3A72F}" sibTransId="{0D3B28D2-50C8-844B-9568-EFDFFD28B8DF}"/>
    <dgm:cxn modelId="{0ED05AC4-1134-C646-B6FA-66A1EAFD700C}" srcId="{83550405-C15C-E341-A5C8-BF39E9029F76}" destId="{7FA7E950-E8C4-4A46-87C9-647537532DEB}" srcOrd="6" destOrd="0" parTransId="{B39C9170-38D7-B042-9656-8BEC243B3652}" sibTransId="{B6584B5C-D3D1-2040-9C2D-79274ECEFAB6}"/>
    <dgm:cxn modelId="{23C2D037-0075-F646-962C-808D51FED43C}" srcId="{83550405-C15C-E341-A5C8-BF39E9029F76}" destId="{C9E1B360-44C4-FB4B-8D44-B8C1184349E2}" srcOrd="8" destOrd="0" parTransId="{E2B18962-CE90-8D4F-8831-8DAC783D5AC3}" sibTransId="{2B7E6575-F929-2844-97E0-750FC105A071}"/>
    <dgm:cxn modelId="{61803F8A-EF2E-6047-9399-2ADC78BFA1AC}" type="presOf" srcId="{E7B4B9AD-E3E5-744E-A656-BDEB98277D4D}" destId="{C5FB6BD8-610A-C648-AEFF-FA1776A18BB1}" srcOrd="0" destOrd="0" presId="urn:microsoft.com/office/officeart/2005/8/layout/radial3"/>
    <dgm:cxn modelId="{1A2BE61D-C6D6-3C44-AC95-94BED9C07479}" type="presOf" srcId="{C9E1B360-44C4-FB4B-8D44-B8C1184349E2}" destId="{89C35EE5-45DD-A646-AF94-D39D14DA5446}" srcOrd="0" destOrd="0" presId="urn:microsoft.com/office/officeart/2005/8/layout/radial3"/>
    <dgm:cxn modelId="{0E7FE6F4-D783-5842-8895-C7B39DEA649E}" srcId="{83550405-C15C-E341-A5C8-BF39E9029F76}" destId="{E7B4B9AD-E3E5-744E-A656-BDEB98277D4D}" srcOrd="9" destOrd="0" parTransId="{9C057AB9-3A70-BB4E-8D5D-312C31D4EAB2}" sibTransId="{F2304444-0C76-3846-96D5-B9CE47F85F62}"/>
    <dgm:cxn modelId="{85D2D3C1-645B-2F48-BD05-1B055E2E7CEA}" type="presOf" srcId="{DDE6ACB9-A0EE-574B-9850-5DEA688A6E33}" destId="{0D6D5DC7-1FCB-704E-AED1-F9ECB489F6AC}" srcOrd="0" destOrd="0" presId="urn:microsoft.com/office/officeart/2005/8/layout/radial3"/>
    <dgm:cxn modelId="{7E502A96-8EC1-0343-8396-585EB6F49161}" type="presOf" srcId="{50A75E5F-E3D1-154B-BAC9-FDC818B516EE}" destId="{E12C17BE-3E64-F84B-86C2-6B851D53EBD5}" srcOrd="0" destOrd="0" presId="urn:microsoft.com/office/officeart/2005/8/layout/radial3"/>
    <dgm:cxn modelId="{2B43719B-8CEE-B244-AAAA-9E03BBBA097F}" type="presOf" srcId="{0AE1BA4E-8EA0-454B-9B6A-7A6193662E3F}" destId="{1A6CFB46-5FA7-4D4B-966A-1BD37A1F94B5}" srcOrd="0" destOrd="0" presId="urn:microsoft.com/office/officeart/2005/8/layout/radial3"/>
    <dgm:cxn modelId="{F6CC9335-AFF1-A54C-A952-476BADE554E1}" type="presOf" srcId="{30955A47-542A-6442-91CD-05AC2EF64830}" destId="{773A8755-051D-0648-9E7B-219EAE80133E}" srcOrd="0" destOrd="0" presId="urn:microsoft.com/office/officeart/2005/8/layout/radial3"/>
    <dgm:cxn modelId="{A8766D56-C68E-7C4C-BF0E-FBEC1C3FE50F}" srcId="{83550405-C15C-E341-A5C8-BF39E9029F76}" destId="{DDE6ACB9-A0EE-574B-9850-5DEA688A6E33}" srcOrd="5" destOrd="0" parTransId="{02B11557-1C31-B544-B5F6-9E68F91DDE71}" sibTransId="{CD0FC0E8-1D98-2447-9C91-8B48305080B3}"/>
    <dgm:cxn modelId="{5C6D6A6E-3E15-364D-9D90-B81AD36B07A4}" srcId="{83550405-C15C-E341-A5C8-BF39E9029F76}" destId="{CB6DCFAC-89D0-0548-9767-0BA2A762F7F7}" srcOrd="2" destOrd="0" parTransId="{1857A475-4B00-F34D-BF20-69994FC56964}" sibTransId="{8283DE8B-B51B-884D-B829-41B7D2056111}"/>
    <dgm:cxn modelId="{14468789-7FD7-FD42-BDAB-3A1AD3E270D6}" type="presOf" srcId="{CB6DCFAC-89D0-0548-9767-0BA2A762F7F7}" destId="{E3B38541-1C66-F84E-8389-86D54861102C}" srcOrd="0" destOrd="0" presId="urn:microsoft.com/office/officeart/2005/8/layout/radial3"/>
    <dgm:cxn modelId="{502B4ADB-37F8-5A41-88A6-ED36EA2D14F3}" srcId="{83550405-C15C-E341-A5C8-BF39E9029F76}" destId="{30955A47-542A-6442-91CD-05AC2EF64830}" srcOrd="0" destOrd="0" parTransId="{9638564B-AD83-FC40-A579-E6AE0790E8A1}" sibTransId="{6766D9E1-C4A6-C944-85DD-EDA6CF3A288E}"/>
    <dgm:cxn modelId="{561C1182-C28C-DF40-A203-5FE83C1220F1}" type="presOf" srcId="{64635D36-0C62-034D-B8FE-EEDFFFDD589D}" destId="{15BA4887-F6AE-AA42-809F-29AF04C6C0A7}" srcOrd="0" destOrd="0" presId="urn:microsoft.com/office/officeart/2005/8/layout/radial3"/>
    <dgm:cxn modelId="{F6B4A496-7559-814D-933C-8B0D2B8E20A8}" type="presOf" srcId="{E626BB6E-261B-A840-817F-36392DDDE9BD}" destId="{83CC937D-ACB3-F746-B8B7-1EEDBDBC309A}" srcOrd="0" destOrd="0" presId="urn:microsoft.com/office/officeart/2005/8/layout/radial3"/>
    <dgm:cxn modelId="{C28134BD-B27A-2E4E-B4FD-925402168412}" type="presOf" srcId="{83550405-C15C-E341-A5C8-BF39E9029F76}" destId="{0F8A0670-AAAA-1642-8E15-B23B621955CC}" srcOrd="0" destOrd="0" presId="urn:microsoft.com/office/officeart/2005/8/layout/radial3"/>
    <dgm:cxn modelId="{2F8572F0-0F5F-EB44-9A09-AB361484C0BD}" srcId="{E626BB6E-261B-A840-817F-36392DDDE9BD}" destId="{83550405-C15C-E341-A5C8-BF39E9029F76}" srcOrd="0" destOrd="0" parTransId="{D9B8A806-AC92-D247-AA95-CC5E6323DDA4}" sibTransId="{EDED1E6F-E75C-B743-B420-B477B46D031E}"/>
    <dgm:cxn modelId="{ED736C0E-387E-C549-9E59-0ED9126A1F5C}" type="presOf" srcId="{AC2A2700-F894-D64A-862A-B1B0971C7FC6}" destId="{43EFCEF8-4ECA-4B41-8BE7-9C31CC81F6F1}" srcOrd="0" destOrd="0" presId="urn:microsoft.com/office/officeart/2005/8/layout/radial3"/>
    <dgm:cxn modelId="{9E03127E-F9BA-5649-AC59-05CD641E9152}" srcId="{83550405-C15C-E341-A5C8-BF39E9029F76}" destId="{50A75E5F-E3D1-154B-BAC9-FDC818B516EE}" srcOrd="1" destOrd="0" parTransId="{82AD193A-7173-E041-A7F7-3619E214ACD0}" sibTransId="{22D2A4E2-21ED-864E-B3C5-645E6FA5E02A}"/>
    <dgm:cxn modelId="{1796A7AA-B543-4D4D-99DA-BC5429DAE53F}" type="presParOf" srcId="{83CC937D-ACB3-F746-B8B7-1EEDBDBC309A}" destId="{3E627DF1-EA31-144D-A0F1-524836370545}" srcOrd="0" destOrd="0" presId="urn:microsoft.com/office/officeart/2005/8/layout/radial3"/>
    <dgm:cxn modelId="{9F0A5215-A2C0-A341-966D-588CB477C58B}" type="presParOf" srcId="{3E627DF1-EA31-144D-A0F1-524836370545}" destId="{0F8A0670-AAAA-1642-8E15-B23B621955CC}" srcOrd="0" destOrd="0" presId="urn:microsoft.com/office/officeart/2005/8/layout/radial3"/>
    <dgm:cxn modelId="{6100F91E-BA50-254A-B913-83D0F8FF041F}" type="presParOf" srcId="{3E627DF1-EA31-144D-A0F1-524836370545}" destId="{773A8755-051D-0648-9E7B-219EAE80133E}" srcOrd="1" destOrd="0" presId="urn:microsoft.com/office/officeart/2005/8/layout/radial3"/>
    <dgm:cxn modelId="{9134497E-CD78-754A-A5CD-0480FA480607}" type="presParOf" srcId="{3E627DF1-EA31-144D-A0F1-524836370545}" destId="{E12C17BE-3E64-F84B-86C2-6B851D53EBD5}" srcOrd="2" destOrd="0" presId="urn:microsoft.com/office/officeart/2005/8/layout/radial3"/>
    <dgm:cxn modelId="{53F9BEB0-0606-294F-92E8-7DB4AE0AB45A}" type="presParOf" srcId="{3E627DF1-EA31-144D-A0F1-524836370545}" destId="{E3B38541-1C66-F84E-8389-86D54861102C}" srcOrd="3" destOrd="0" presId="urn:microsoft.com/office/officeart/2005/8/layout/radial3"/>
    <dgm:cxn modelId="{3A33297E-7DFD-F644-9539-256ABE528482}" type="presParOf" srcId="{3E627DF1-EA31-144D-A0F1-524836370545}" destId="{43EFCEF8-4ECA-4B41-8BE7-9C31CC81F6F1}" srcOrd="4" destOrd="0" presId="urn:microsoft.com/office/officeart/2005/8/layout/radial3"/>
    <dgm:cxn modelId="{A882A0CA-756D-0F44-9B47-6E4957D0B4BD}" type="presParOf" srcId="{3E627DF1-EA31-144D-A0F1-524836370545}" destId="{15BA4887-F6AE-AA42-809F-29AF04C6C0A7}" srcOrd="5" destOrd="0" presId="urn:microsoft.com/office/officeart/2005/8/layout/radial3"/>
    <dgm:cxn modelId="{1A34FEC0-9C6A-1E4E-936E-47ED20B3EF51}" type="presParOf" srcId="{3E627DF1-EA31-144D-A0F1-524836370545}" destId="{0D6D5DC7-1FCB-704E-AED1-F9ECB489F6AC}" srcOrd="6" destOrd="0" presId="urn:microsoft.com/office/officeart/2005/8/layout/radial3"/>
    <dgm:cxn modelId="{483DC2B5-0F29-C54C-9E1E-87AFBA509790}" type="presParOf" srcId="{3E627DF1-EA31-144D-A0F1-524836370545}" destId="{39F44AD5-72E0-8242-A7D7-8B457AF0E4E3}" srcOrd="7" destOrd="0" presId="urn:microsoft.com/office/officeart/2005/8/layout/radial3"/>
    <dgm:cxn modelId="{7EE13827-71BB-6348-9A4A-8A7DA649A906}" type="presParOf" srcId="{3E627DF1-EA31-144D-A0F1-524836370545}" destId="{1A6CFB46-5FA7-4D4B-966A-1BD37A1F94B5}" srcOrd="8" destOrd="0" presId="urn:microsoft.com/office/officeart/2005/8/layout/radial3"/>
    <dgm:cxn modelId="{CA826A49-CB6D-B94E-AFDA-90642F59EA75}" type="presParOf" srcId="{3E627DF1-EA31-144D-A0F1-524836370545}" destId="{89C35EE5-45DD-A646-AF94-D39D14DA5446}" srcOrd="9" destOrd="0" presId="urn:microsoft.com/office/officeart/2005/8/layout/radial3"/>
    <dgm:cxn modelId="{368D30F0-23CF-2F44-A7CB-116F6403F641}" type="presParOf" srcId="{3E627DF1-EA31-144D-A0F1-524836370545}" destId="{C5FB6BD8-610A-C648-AEFF-FA1776A18BB1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CDE41-CF44-224A-8CE1-548664290BFA}">
      <dsp:nvSpPr>
        <dsp:cNvPr id="0" name=""/>
        <dsp:cNvSpPr/>
      </dsp:nvSpPr>
      <dsp:spPr>
        <a:xfrm>
          <a:off x="1174699" y="2412882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Sciences</a:t>
          </a:r>
          <a:endParaRPr lang="en-US" sz="1700" kern="1200" dirty="0"/>
        </a:p>
      </dsp:txBody>
      <dsp:txXfrm>
        <a:off x="1389000" y="2596835"/>
        <a:ext cx="955190" cy="819919"/>
      </dsp:txXfrm>
    </dsp:sp>
    <dsp:sp modelId="{458AD8AA-9987-B24E-8FEA-39F4818997DF}">
      <dsp:nvSpPr>
        <dsp:cNvPr id="0" name=""/>
        <dsp:cNvSpPr/>
      </dsp:nvSpPr>
      <dsp:spPr>
        <a:xfrm>
          <a:off x="1217980" y="293777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E26A8-BFCD-5945-9139-6EE55C3E20B5}">
      <dsp:nvSpPr>
        <dsp:cNvPr id="0" name=""/>
        <dsp:cNvSpPr/>
      </dsp:nvSpPr>
      <dsp:spPr>
        <a:xfrm>
          <a:off x="0" y="1767202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2C7F4C-3F6D-2643-B58A-56832A184386}">
      <dsp:nvSpPr>
        <dsp:cNvPr id="0" name=""/>
        <dsp:cNvSpPr/>
      </dsp:nvSpPr>
      <dsp:spPr>
        <a:xfrm>
          <a:off x="936955" y="2790313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6151C-78BD-174F-B747-CBEA46FBA728}">
      <dsp:nvSpPr>
        <dsp:cNvPr id="0" name=""/>
        <dsp:cNvSpPr/>
      </dsp:nvSpPr>
      <dsp:spPr>
        <a:xfrm>
          <a:off x="2348179" y="1758103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Medical and Health Sciences</a:t>
          </a:r>
          <a:endParaRPr lang="en-US" sz="1700" kern="1200" dirty="0"/>
        </a:p>
      </dsp:txBody>
      <dsp:txXfrm>
        <a:off x="2562480" y="1942056"/>
        <a:ext cx="955190" cy="819919"/>
      </dsp:txXfrm>
    </dsp:sp>
    <dsp:sp modelId="{6536F3E1-A161-2546-9837-42206DBA7523}">
      <dsp:nvSpPr>
        <dsp:cNvPr id="0" name=""/>
        <dsp:cNvSpPr/>
      </dsp:nvSpPr>
      <dsp:spPr>
        <a:xfrm>
          <a:off x="3296107" y="277996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DBF283-975E-B045-A90B-2B40E816D54A}">
      <dsp:nvSpPr>
        <dsp:cNvPr id="0" name=""/>
        <dsp:cNvSpPr/>
      </dsp:nvSpPr>
      <dsp:spPr>
        <a:xfrm>
          <a:off x="3527755" y="2410999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578E24-6D6A-074D-A016-E122BC5FE01E}">
      <dsp:nvSpPr>
        <dsp:cNvPr id="0" name=""/>
        <dsp:cNvSpPr/>
      </dsp:nvSpPr>
      <dsp:spPr>
        <a:xfrm>
          <a:off x="3559454" y="2943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82C70E-0B98-6E43-B300-24A2CB81E82D}">
      <dsp:nvSpPr>
        <dsp:cNvPr id="0" name=""/>
        <dsp:cNvSpPr/>
      </dsp:nvSpPr>
      <dsp:spPr>
        <a:xfrm>
          <a:off x="1174699" y="1118070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Physical Sciences</a:t>
          </a:r>
          <a:endParaRPr lang="en-US" sz="1700" kern="1200" dirty="0"/>
        </a:p>
      </dsp:txBody>
      <dsp:txXfrm>
        <a:off x="1389000" y="1302023"/>
        <a:ext cx="955190" cy="819919"/>
      </dsp:txXfrm>
    </dsp:sp>
    <dsp:sp modelId="{9B99521F-9E36-EC47-89F2-CDCF1923D92A}">
      <dsp:nvSpPr>
        <dsp:cNvPr id="0" name=""/>
        <dsp:cNvSpPr/>
      </dsp:nvSpPr>
      <dsp:spPr>
        <a:xfrm>
          <a:off x="2116531" y="114254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C40021-6BF6-BF49-893A-B94EC7E17562}">
      <dsp:nvSpPr>
        <dsp:cNvPr id="0" name=""/>
        <dsp:cNvSpPr/>
      </dsp:nvSpPr>
      <dsp:spPr>
        <a:xfrm>
          <a:off x="2348179" y="463291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72E101-C73F-3741-840D-B5C9C6B7664E}">
      <dsp:nvSpPr>
        <dsp:cNvPr id="0" name=""/>
        <dsp:cNvSpPr/>
      </dsp:nvSpPr>
      <dsp:spPr>
        <a:xfrm>
          <a:off x="2379878" y="9897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D54132-B6E0-4D4D-AD61-A76F51D000EC}">
      <dsp:nvSpPr>
        <dsp:cNvPr id="0" name=""/>
        <dsp:cNvSpPr/>
      </dsp:nvSpPr>
      <dsp:spPr>
        <a:xfrm>
          <a:off x="3527755" y="1116188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Natural Sciences</a:t>
          </a:r>
          <a:endParaRPr lang="en-US" sz="1700" kern="1200" dirty="0"/>
        </a:p>
      </dsp:txBody>
      <dsp:txXfrm>
        <a:off x="3742056" y="1300141"/>
        <a:ext cx="955190" cy="819919"/>
      </dsp:txXfrm>
    </dsp:sp>
    <dsp:sp modelId="{87B55B65-29C3-694E-9C47-72EC4556448D}">
      <dsp:nvSpPr>
        <dsp:cNvPr id="0" name=""/>
        <dsp:cNvSpPr/>
      </dsp:nvSpPr>
      <dsp:spPr>
        <a:xfrm>
          <a:off x="4717694" y="16404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B38355-9EA0-DF44-8ED4-19540121041F}">
      <dsp:nvSpPr>
        <dsp:cNvPr id="0" name=""/>
        <dsp:cNvSpPr/>
      </dsp:nvSpPr>
      <dsp:spPr>
        <a:xfrm>
          <a:off x="4712208" y="1769084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C03775-EC86-2D47-82DB-0A92DDEEB737}">
      <dsp:nvSpPr>
        <dsp:cNvPr id="0" name=""/>
        <dsp:cNvSpPr/>
      </dsp:nvSpPr>
      <dsp:spPr>
        <a:xfrm>
          <a:off x="4991404" y="1790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D7E5-E628-3348-A6F5-609F83A4744B}">
      <dsp:nvSpPr>
        <dsp:cNvPr id="0" name=""/>
        <dsp:cNvSpPr/>
      </dsp:nvSpPr>
      <dsp:spPr>
        <a:xfrm>
          <a:off x="631870" y="0"/>
          <a:ext cx="7161195" cy="468052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2DFF4D-BA62-6A4C-841A-E6F30E2F9AA5}">
      <dsp:nvSpPr>
        <dsp:cNvPr id="0" name=""/>
        <dsp:cNvSpPr/>
      </dsp:nvSpPr>
      <dsp:spPr>
        <a:xfrm>
          <a:off x="4216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Training on dissemination and exploitation</a:t>
          </a:r>
          <a:endParaRPr lang="en-US" sz="2200" kern="1200" dirty="0"/>
        </a:p>
      </dsp:txBody>
      <dsp:txXfrm>
        <a:off x="95610" y="1495550"/>
        <a:ext cx="1845284" cy="1689420"/>
      </dsp:txXfrm>
    </dsp:sp>
    <dsp:sp modelId="{F24B9BE1-6CB0-104D-AD99-4B5F8624294F}">
      <dsp:nvSpPr>
        <dsp:cNvPr id="0" name=""/>
        <dsp:cNvSpPr/>
      </dsp:nvSpPr>
      <dsp:spPr>
        <a:xfrm>
          <a:off x="2133693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Regular interviews with WP personnel</a:t>
          </a:r>
          <a:endParaRPr lang="en-US" sz="2200" kern="1200" dirty="0"/>
        </a:p>
      </dsp:txBody>
      <dsp:txXfrm>
        <a:off x="2225087" y="1495550"/>
        <a:ext cx="1845284" cy="1689420"/>
      </dsp:txXfrm>
    </dsp:sp>
    <dsp:sp modelId="{1DFFE617-D105-6240-B7EF-0AEADA671150}">
      <dsp:nvSpPr>
        <dsp:cNvPr id="0" name=""/>
        <dsp:cNvSpPr/>
      </dsp:nvSpPr>
      <dsp:spPr>
        <a:xfrm>
          <a:off x="4263169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4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Definition of dissemination and exploitation plans</a:t>
          </a:r>
          <a:endParaRPr lang="en-US" sz="2200" kern="1200" dirty="0"/>
        </a:p>
      </dsp:txBody>
      <dsp:txXfrm>
        <a:off x="4354563" y="1495550"/>
        <a:ext cx="1845284" cy="1689420"/>
      </dsp:txXfrm>
    </dsp:sp>
    <dsp:sp modelId="{639BCA8F-115F-F645-B75B-E8E055794743}">
      <dsp:nvSpPr>
        <dsp:cNvPr id="0" name=""/>
        <dsp:cNvSpPr/>
      </dsp:nvSpPr>
      <dsp:spPr>
        <a:xfrm>
          <a:off x="6392646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Selection of Key exploitable results</a:t>
          </a:r>
          <a:endParaRPr lang="en-US" sz="2200" kern="1200" dirty="0"/>
        </a:p>
      </dsp:txBody>
      <dsp:txXfrm>
        <a:off x="6484040" y="1495550"/>
        <a:ext cx="1845284" cy="1689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68E78-04C0-AD46-ABFA-D4FF045CEB9A}">
      <dsp:nvSpPr>
        <dsp:cNvPr id="0" name=""/>
        <dsp:cNvSpPr/>
      </dsp:nvSpPr>
      <dsp:spPr>
        <a:xfrm rot="5400000">
          <a:off x="4966340" y="-1589992"/>
          <a:ext cx="1916956" cy="557629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Improved EGI Service Portfolio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Marketplace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Tools for federated service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Federated Authentication and Authorization (Check-in)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Federated Cloud Computing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Open Data Platform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Thematic services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Applications on Demand</a:t>
          </a:r>
          <a:endParaRPr lang="en-US" sz="1600" kern="1200" dirty="0"/>
        </a:p>
      </dsp:txBody>
      <dsp:txXfrm rot="-5400000">
        <a:off x="3136669" y="333257"/>
        <a:ext cx="5482721" cy="1729800"/>
      </dsp:txXfrm>
    </dsp:sp>
    <dsp:sp modelId="{4A5FB49F-0A14-3743-8A82-A53272379BB4}">
      <dsp:nvSpPr>
        <dsp:cNvPr id="0" name=""/>
        <dsp:cNvSpPr/>
      </dsp:nvSpPr>
      <dsp:spPr>
        <a:xfrm>
          <a:off x="0" y="59"/>
          <a:ext cx="3136668" cy="23961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Services and Software</a:t>
          </a:r>
          <a:endParaRPr lang="en-US" sz="4200" kern="1200" dirty="0"/>
        </a:p>
      </dsp:txBody>
      <dsp:txXfrm>
        <a:off x="116973" y="117032"/>
        <a:ext cx="2902722" cy="2162249"/>
      </dsp:txXfrm>
    </dsp:sp>
    <dsp:sp modelId="{C87F62BF-11E2-C74D-8A01-300D60EB6721}">
      <dsp:nvSpPr>
        <dsp:cNvPr id="0" name=""/>
        <dsp:cNvSpPr/>
      </dsp:nvSpPr>
      <dsp:spPr>
        <a:xfrm rot="5400000">
          <a:off x="4966340" y="926012"/>
          <a:ext cx="1916956" cy="5576299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Strategy, Governance and Procurement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Policy papers on EOSC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Integrated Management System and Certification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Security Policies</a:t>
          </a:r>
          <a:endParaRPr lang="en-US" sz="2100" kern="1200" dirty="0"/>
        </a:p>
      </dsp:txBody>
      <dsp:txXfrm rot="-5400000">
        <a:off x="3136669" y="2849261"/>
        <a:ext cx="5482721" cy="1729800"/>
      </dsp:txXfrm>
    </dsp:sp>
    <dsp:sp modelId="{A5D46F8B-09A0-774D-926D-E93FCCC2700F}">
      <dsp:nvSpPr>
        <dsp:cNvPr id="0" name=""/>
        <dsp:cNvSpPr/>
      </dsp:nvSpPr>
      <dsp:spPr>
        <a:xfrm>
          <a:off x="0" y="2516064"/>
          <a:ext cx="3136668" cy="2396195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Policies Processes Procedures</a:t>
          </a:r>
          <a:endParaRPr lang="en-US" sz="4200" kern="1200" dirty="0"/>
        </a:p>
      </dsp:txBody>
      <dsp:txXfrm>
        <a:off x="116973" y="2633037"/>
        <a:ext cx="2902722" cy="2162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2334" y="48346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260+ </a:t>
          </a:r>
          <a:r>
            <a:rPr lang="en-US" sz="2000" kern="1200" dirty="0" smtClean="0"/>
            <a:t>HTC providers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 </a:t>
          </a:r>
          <a:r>
            <a:rPr lang="en-US" sz="2000" kern="1200" dirty="0" smtClean="0"/>
            <a:t>Cloud providers</a:t>
          </a:r>
          <a:endParaRPr lang="en-US" sz="2000" kern="1200" dirty="0"/>
        </a:p>
      </dsp:txBody>
      <dsp:txXfrm>
        <a:off x="345344" y="391356"/>
        <a:ext cx="1656197" cy="1656197"/>
      </dsp:txXfrm>
    </dsp:sp>
    <dsp:sp modelId="{E8657902-0DBD-434A-A6DB-8F274BBD8143}">
      <dsp:nvSpPr>
        <dsp:cNvPr id="0" name=""/>
        <dsp:cNvSpPr/>
      </dsp:nvSpPr>
      <dsp:spPr>
        <a:xfrm>
          <a:off x="1876108" y="40991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730 k </a:t>
          </a:r>
          <a:r>
            <a:rPr lang="en-US" sz="2000" kern="1200" dirty="0" smtClean="0"/>
            <a:t>CPU </a:t>
          </a:r>
          <a:r>
            <a:rPr lang="en-US" sz="2000" kern="1200" dirty="0" smtClean="0"/>
            <a:t>cores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650 </a:t>
          </a:r>
          <a:r>
            <a:rPr lang="en-US" sz="2000" kern="1200" dirty="0" smtClean="0"/>
            <a:t>PB online storage</a:t>
          </a:r>
          <a:endParaRPr lang="en-US" sz="2000" kern="1200" dirty="0"/>
        </a:p>
      </dsp:txBody>
      <dsp:txXfrm>
        <a:off x="2219118" y="384001"/>
        <a:ext cx="1656197" cy="1656197"/>
      </dsp:txXfrm>
    </dsp:sp>
    <dsp:sp modelId="{14AD8842-24DF-654C-9B9F-FB08EB85989F}">
      <dsp:nvSpPr>
        <dsp:cNvPr id="0" name=""/>
        <dsp:cNvSpPr/>
      </dsp:nvSpPr>
      <dsp:spPr>
        <a:xfrm>
          <a:off x="3749881" y="40991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1.7 Million jobs/day</a:t>
          </a:r>
          <a:endParaRPr lang="en-US" sz="2000" kern="1200" dirty="0"/>
        </a:p>
      </dsp:txBody>
      <dsp:txXfrm>
        <a:off x="4092891" y="384001"/>
        <a:ext cx="1656197" cy="1656197"/>
      </dsp:txXfrm>
    </dsp:sp>
    <dsp:sp modelId="{BC714F79-CB76-134C-95E8-396077F10932}">
      <dsp:nvSpPr>
        <dsp:cNvPr id="0" name=""/>
        <dsp:cNvSpPr/>
      </dsp:nvSpPr>
      <dsp:spPr>
        <a:xfrm>
          <a:off x="5623655" y="40991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</a:t>
          </a:r>
          <a:endParaRPr lang="en-US" sz="2000" kern="1200" dirty="0"/>
        </a:p>
      </dsp:txBody>
      <dsp:txXfrm>
        <a:off x="5966665" y="384001"/>
        <a:ext cx="1656197" cy="1656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E1799-D2EA-0448-8C4F-70B1265DC622}">
      <dsp:nvSpPr>
        <dsp:cNvPr id="0" name=""/>
        <dsp:cNvSpPr/>
      </dsp:nvSpPr>
      <dsp:spPr>
        <a:xfrm>
          <a:off x="1133051" y="-48353"/>
          <a:ext cx="2764687" cy="2764687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Life Sciences</a:t>
          </a:r>
          <a:endParaRPr lang="en-US" sz="1100" kern="1200" dirty="0"/>
        </a:p>
      </dsp:txBody>
      <dsp:txXfrm>
        <a:off x="2575296" y="416377"/>
        <a:ext cx="888649" cy="592433"/>
      </dsp:txXfrm>
    </dsp:sp>
    <dsp:sp modelId="{DFD7A57B-D4DD-0549-8CE7-87C25B20784E}">
      <dsp:nvSpPr>
        <dsp:cNvPr id="0" name=""/>
        <dsp:cNvSpPr/>
      </dsp:nvSpPr>
      <dsp:spPr>
        <a:xfrm>
          <a:off x="1031287" y="277456"/>
          <a:ext cx="2764687" cy="2764687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3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Arts and Humanities</a:t>
          </a:r>
          <a:endParaRPr lang="en-US" sz="1100" kern="1200" dirty="0"/>
        </a:p>
      </dsp:txBody>
      <dsp:txXfrm>
        <a:off x="2811877" y="1540655"/>
        <a:ext cx="822823" cy="658259"/>
      </dsp:txXfrm>
    </dsp:sp>
    <dsp:sp modelId="{50433320-2F11-B447-960C-8C140943EEA5}">
      <dsp:nvSpPr>
        <dsp:cNvPr id="0" name=""/>
        <dsp:cNvSpPr/>
      </dsp:nvSpPr>
      <dsp:spPr>
        <a:xfrm>
          <a:off x="968752" y="322876"/>
          <a:ext cx="2764687" cy="2764687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Earth Sciences</a:t>
          </a:r>
          <a:endParaRPr lang="en-US" sz="1100" kern="1200" dirty="0"/>
        </a:p>
      </dsp:txBody>
      <dsp:txXfrm>
        <a:off x="1956141" y="2264740"/>
        <a:ext cx="789910" cy="724084"/>
      </dsp:txXfrm>
    </dsp:sp>
    <dsp:sp modelId="{00A34056-5658-7044-A0FB-8FB23E687795}">
      <dsp:nvSpPr>
        <dsp:cNvPr id="0" name=""/>
        <dsp:cNvSpPr/>
      </dsp:nvSpPr>
      <dsp:spPr>
        <a:xfrm>
          <a:off x="906217" y="277456"/>
          <a:ext cx="2764687" cy="276468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9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Computer Science and Mathematics</a:t>
          </a:r>
          <a:endParaRPr lang="en-US" sz="1100" kern="1200" dirty="0"/>
        </a:p>
      </dsp:txBody>
      <dsp:txXfrm>
        <a:off x="1067491" y="1540655"/>
        <a:ext cx="822823" cy="658259"/>
      </dsp:txXfrm>
    </dsp:sp>
    <dsp:sp modelId="{CD8E265A-F113-7D4B-9CE9-99C22D0F9AED}">
      <dsp:nvSpPr>
        <dsp:cNvPr id="0" name=""/>
        <dsp:cNvSpPr/>
      </dsp:nvSpPr>
      <dsp:spPr>
        <a:xfrm>
          <a:off x="929915" y="203731"/>
          <a:ext cx="2764687" cy="2764687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Multi-disciplinary</a:t>
          </a:r>
          <a:endParaRPr lang="en-US" sz="1100" kern="1200" dirty="0"/>
        </a:p>
      </dsp:txBody>
      <dsp:txXfrm>
        <a:off x="1363708" y="668462"/>
        <a:ext cx="888649" cy="592433"/>
      </dsp:txXfrm>
    </dsp:sp>
    <dsp:sp modelId="{8E66968E-7AFA-4A45-A7AC-88C575C20F1B}">
      <dsp:nvSpPr>
        <dsp:cNvPr id="0" name=""/>
        <dsp:cNvSpPr/>
      </dsp:nvSpPr>
      <dsp:spPr>
        <a:xfrm>
          <a:off x="961773" y="-219500"/>
          <a:ext cx="3106982" cy="310698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1E1AA-973A-6541-8D69-2D3E783A5FA4}">
      <dsp:nvSpPr>
        <dsp:cNvPr id="0" name=""/>
        <dsp:cNvSpPr/>
      </dsp:nvSpPr>
      <dsp:spPr>
        <a:xfrm>
          <a:off x="860330" y="106284"/>
          <a:ext cx="3106982" cy="310698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E5F1D-D352-854C-BADC-49F7DF3E8E7B}">
      <dsp:nvSpPr>
        <dsp:cNvPr id="0" name=""/>
        <dsp:cNvSpPr/>
      </dsp:nvSpPr>
      <dsp:spPr>
        <a:xfrm>
          <a:off x="797605" y="151843"/>
          <a:ext cx="3106982" cy="310698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D4ADFE-B68A-3847-98CD-2ACDBF6BC4D2}">
      <dsp:nvSpPr>
        <dsp:cNvPr id="0" name=""/>
        <dsp:cNvSpPr/>
      </dsp:nvSpPr>
      <dsp:spPr>
        <a:xfrm>
          <a:off x="734879" y="106284"/>
          <a:ext cx="3106982" cy="310698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BE6FE-8717-F941-BA8F-876E605C48FA}">
      <dsp:nvSpPr>
        <dsp:cNvPr id="0" name=""/>
        <dsp:cNvSpPr/>
      </dsp:nvSpPr>
      <dsp:spPr>
        <a:xfrm>
          <a:off x="758898" y="32583"/>
          <a:ext cx="3106982" cy="310698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0103F-E074-1843-B3D0-6505A383628D}">
      <dsp:nvSpPr>
        <dsp:cNvPr id="0" name=""/>
        <dsp:cNvSpPr/>
      </dsp:nvSpPr>
      <dsp:spPr>
        <a:xfrm>
          <a:off x="7322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JRA1 </a:t>
          </a:r>
          <a:r>
            <a:rPr lang="en-US" sz="1200" kern="1200" dirty="0" smtClean="0">
              <a:sym typeface="Wingdings"/>
            </a:rPr>
            <a:t> Develop</a:t>
          </a:r>
          <a:endParaRPr lang="en-US" sz="1200" kern="1200" dirty="0"/>
        </a:p>
      </dsp:txBody>
      <dsp:txXfrm>
        <a:off x="24601" y="298858"/>
        <a:ext cx="1145346" cy="555394"/>
      </dsp:txXfrm>
    </dsp:sp>
    <dsp:sp modelId="{47B92D72-08D0-F749-B49D-9F88A23DF0FC}">
      <dsp:nvSpPr>
        <dsp:cNvPr id="0" name=""/>
        <dsp:cNvSpPr/>
      </dsp:nvSpPr>
      <dsp:spPr>
        <a:xfrm>
          <a:off x="125312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A98D6-F564-5A41-AB09-0B113464A85E}">
      <dsp:nvSpPr>
        <dsp:cNvPr id="0" name=""/>
        <dsp:cNvSpPr/>
      </dsp:nvSpPr>
      <dsp:spPr>
        <a:xfrm>
          <a:off x="243303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Attribute Management</a:t>
          </a:r>
          <a:endParaRPr lang="en-US" sz="1000" kern="1200" dirty="0"/>
        </a:p>
      </dsp:txBody>
      <dsp:txXfrm>
        <a:off x="260582" y="1036298"/>
        <a:ext cx="909365" cy="555394"/>
      </dsp:txXfrm>
    </dsp:sp>
    <dsp:sp modelId="{ECBC91CD-39C4-2A45-9E09-28FBF747A554}">
      <dsp:nvSpPr>
        <dsp:cNvPr id="0" name=""/>
        <dsp:cNvSpPr/>
      </dsp:nvSpPr>
      <dsp:spPr>
        <a:xfrm>
          <a:off x="125312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F17D-FC13-534B-8E67-420D3DBB6A7F}">
      <dsp:nvSpPr>
        <dsp:cNvPr id="0" name=""/>
        <dsp:cNvSpPr/>
      </dsp:nvSpPr>
      <dsp:spPr>
        <a:xfrm>
          <a:off x="243303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5727"/>
              <a:satOff val="-804"/>
              <a:lumOff val="-1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Accounting</a:t>
          </a:r>
          <a:endParaRPr lang="en-US" sz="1000" kern="1200" dirty="0"/>
        </a:p>
      </dsp:txBody>
      <dsp:txXfrm>
        <a:off x="260582" y="1773738"/>
        <a:ext cx="909365" cy="555394"/>
      </dsp:txXfrm>
    </dsp:sp>
    <dsp:sp modelId="{C505F96D-8AA2-9E49-AF7C-2942DA23E639}">
      <dsp:nvSpPr>
        <dsp:cNvPr id="0" name=""/>
        <dsp:cNvSpPr/>
      </dsp:nvSpPr>
      <dsp:spPr>
        <a:xfrm>
          <a:off x="125312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4F1F8-8E41-0744-A405-4C52112928D4}">
      <dsp:nvSpPr>
        <dsp:cNvPr id="0" name=""/>
        <dsp:cNvSpPr/>
      </dsp:nvSpPr>
      <dsp:spPr>
        <a:xfrm>
          <a:off x="243303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71454"/>
              <a:satOff val="-1608"/>
              <a:lumOff val="-2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 monitoring</a:t>
          </a:r>
          <a:endParaRPr lang="en-US" sz="1000" kern="1200" dirty="0"/>
        </a:p>
      </dsp:txBody>
      <dsp:txXfrm>
        <a:off x="260582" y="2511179"/>
        <a:ext cx="909365" cy="555394"/>
      </dsp:txXfrm>
    </dsp:sp>
    <dsp:sp modelId="{B304A240-5231-D144-9181-67F803629DDD}">
      <dsp:nvSpPr>
        <dsp:cNvPr id="0" name=""/>
        <dsp:cNvSpPr/>
      </dsp:nvSpPr>
      <dsp:spPr>
        <a:xfrm>
          <a:off x="125312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64471-A7CF-6B47-B252-B72E481477F4}">
      <dsp:nvSpPr>
        <dsp:cNvPr id="0" name=""/>
        <dsp:cNvSpPr/>
      </dsp:nvSpPr>
      <dsp:spPr>
        <a:xfrm>
          <a:off x="243303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Operational Tools</a:t>
          </a:r>
          <a:endParaRPr lang="en-US" sz="1000" kern="1200" dirty="0"/>
        </a:p>
      </dsp:txBody>
      <dsp:txXfrm>
        <a:off x="260582" y="3248619"/>
        <a:ext cx="909365" cy="555394"/>
      </dsp:txXfrm>
    </dsp:sp>
    <dsp:sp modelId="{3DB2ADE4-03A4-7741-B5C0-FBDF9062E84B}">
      <dsp:nvSpPr>
        <dsp:cNvPr id="0" name=""/>
        <dsp:cNvSpPr/>
      </dsp:nvSpPr>
      <dsp:spPr>
        <a:xfrm>
          <a:off x="125312" y="871531"/>
          <a:ext cx="117990" cy="339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225"/>
              </a:lnTo>
              <a:lnTo>
                <a:pt x="117990" y="33922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611C7-88B3-9043-A20D-66C9E573B272}">
      <dsp:nvSpPr>
        <dsp:cNvPr id="0" name=""/>
        <dsp:cNvSpPr/>
      </dsp:nvSpPr>
      <dsp:spPr>
        <a:xfrm>
          <a:off x="243303" y="396878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142908"/>
              <a:satOff val="-3215"/>
              <a:lumOff val="-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Configuration Database</a:t>
          </a:r>
          <a:endParaRPr lang="en-US" sz="1000" kern="1200" dirty="0"/>
        </a:p>
      </dsp:txBody>
      <dsp:txXfrm>
        <a:off x="260582" y="3986059"/>
        <a:ext cx="909365" cy="555394"/>
      </dsp:txXfrm>
    </dsp:sp>
    <dsp:sp modelId="{99F021A3-3F4E-8C4D-A86B-C0E6E7247E50}">
      <dsp:nvSpPr>
        <dsp:cNvPr id="0" name=""/>
        <dsp:cNvSpPr/>
      </dsp:nvSpPr>
      <dsp:spPr>
        <a:xfrm>
          <a:off x="1482202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JRA2 </a:t>
          </a:r>
          <a:r>
            <a:rPr lang="en-US" sz="1200" kern="1200" dirty="0" smtClean="0">
              <a:sym typeface="Wingdings"/>
            </a:rPr>
            <a:t> Develop</a:t>
          </a:r>
          <a:endParaRPr lang="en-US" sz="1200" kern="1200" dirty="0"/>
        </a:p>
      </dsp:txBody>
      <dsp:txXfrm>
        <a:off x="1499481" y="298858"/>
        <a:ext cx="1145346" cy="555394"/>
      </dsp:txXfrm>
    </dsp:sp>
    <dsp:sp modelId="{19296F16-1A61-6046-B064-3ADBBDA03D6E}">
      <dsp:nvSpPr>
        <dsp:cNvPr id="0" name=""/>
        <dsp:cNvSpPr/>
      </dsp:nvSpPr>
      <dsp:spPr>
        <a:xfrm>
          <a:off x="1600193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93A8B-467D-524A-88C5-643422A0C6C1}">
      <dsp:nvSpPr>
        <dsp:cNvPr id="0" name=""/>
        <dsp:cNvSpPr/>
      </dsp:nvSpPr>
      <dsp:spPr>
        <a:xfrm>
          <a:off x="1718183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678635"/>
              <a:satOff val="-4019"/>
              <a:lumOff val="-6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Cloud Compute</a:t>
          </a:r>
          <a:endParaRPr lang="en-US" sz="1000" kern="1200" dirty="0"/>
        </a:p>
      </dsp:txBody>
      <dsp:txXfrm>
        <a:off x="1735462" y="1036298"/>
        <a:ext cx="909365" cy="555394"/>
      </dsp:txXfrm>
    </dsp:sp>
    <dsp:sp modelId="{887B5AA0-8911-E442-BF34-7CBBDE309BBB}">
      <dsp:nvSpPr>
        <dsp:cNvPr id="0" name=""/>
        <dsp:cNvSpPr/>
      </dsp:nvSpPr>
      <dsp:spPr>
        <a:xfrm>
          <a:off x="1600193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7F9C4-741D-934B-8228-E729725DF0EA}">
      <dsp:nvSpPr>
        <dsp:cNvPr id="0" name=""/>
        <dsp:cNvSpPr/>
      </dsp:nvSpPr>
      <dsp:spPr>
        <a:xfrm>
          <a:off x="1718183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Cloud Container Compute</a:t>
          </a:r>
          <a:endParaRPr lang="en-US" sz="1000" kern="1200" dirty="0"/>
        </a:p>
      </dsp:txBody>
      <dsp:txXfrm>
        <a:off x="1735462" y="1773738"/>
        <a:ext cx="909365" cy="555394"/>
      </dsp:txXfrm>
    </dsp:sp>
    <dsp:sp modelId="{0918F752-47EA-0B4A-A20C-610EAF71FA70}">
      <dsp:nvSpPr>
        <dsp:cNvPr id="0" name=""/>
        <dsp:cNvSpPr/>
      </dsp:nvSpPr>
      <dsp:spPr>
        <a:xfrm>
          <a:off x="1600193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9F00B-0A00-8841-AA30-7006C44C9145}">
      <dsp:nvSpPr>
        <dsp:cNvPr id="0" name=""/>
        <dsp:cNvSpPr/>
      </dsp:nvSpPr>
      <dsp:spPr>
        <a:xfrm>
          <a:off x="1718183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GPU Compute</a:t>
          </a:r>
          <a:endParaRPr lang="en-US" sz="1000" kern="1200" dirty="0"/>
        </a:p>
      </dsp:txBody>
      <dsp:txXfrm>
        <a:off x="1735462" y="2511179"/>
        <a:ext cx="909365" cy="555394"/>
      </dsp:txXfrm>
    </dsp:sp>
    <dsp:sp modelId="{B3E24E53-D66E-7C4A-AE30-38F5C4D90CE7}">
      <dsp:nvSpPr>
        <dsp:cNvPr id="0" name=""/>
        <dsp:cNvSpPr/>
      </dsp:nvSpPr>
      <dsp:spPr>
        <a:xfrm>
          <a:off x="1600193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F83D4-1044-604D-996D-6D6498FFBF00}">
      <dsp:nvSpPr>
        <dsp:cNvPr id="0" name=""/>
        <dsp:cNvSpPr/>
      </dsp:nvSpPr>
      <dsp:spPr>
        <a:xfrm>
          <a:off x="1718183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285816"/>
              <a:satOff val="-6430"/>
              <a:lumOff val="-1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Online Storage</a:t>
          </a:r>
          <a:endParaRPr lang="en-US" sz="1000" kern="1200" dirty="0"/>
        </a:p>
      </dsp:txBody>
      <dsp:txXfrm>
        <a:off x="1735462" y="3248619"/>
        <a:ext cx="909365" cy="555394"/>
      </dsp:txXfrm>
    </dsp:sp>
    <dsp:sp modelId="{F3658183-7EC5-1746-8256-7C9B07B7EC11}">
      <dsp:nvSpPr>
        <dsp:cNvPr id="0" name=""/>
        <dsp:cNvSpPr/>
      </dsp:nvSpPr>
      <dsp:spPr>
        <a:xfrm>
          <a:off x="2957083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SA1 </a:t>
          </a:r>
          <a:r>
            <a:rPr lang="en-US" sz="1200" kern="1200" dirty="0" smtClean="0">
              <a:sym typeface="Wingdings"/>
            </a:rPr>
            <a:t> Operate and coordinate</a:t>
          </a:r>
          <a:endParaRPr lang="en-US" sz="1200" kern="1200" dirty="0"/>
        </a:p>
      </dsp:txBody>
      <dsp:txXfrm>
        <a:off x="2974362" y="298858"/>
        <a:ext cx="1145346" cy="555394"/>
      </dsp:txXfrm>
    </dsp:sp>
    <dsp:sp modelId="{AD1A228E-274D-D940-B0EC-39C24B35C860}">
      <dsp:nvSpPr>
        <dsp:cNvPr id="0" name=""/>
        <dsp:cNvSpPr/>
      </dsp:nvSpPr>
      <dsp:spPr>
        <a:xfrm>
          <a:off x="3075073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55BED-8B74-3E45-949D-911F19333C4E}">
      <dsp:nvSpPr>
        <dsp:cNvPr id="0" name=""/>
        <dsp:cNvSpPr/>
      </dsp:nvSpPr>
      <dsp:spPr>
        <a:xfrm>
          <a:off x="3193064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Operations Coordination and Support</a:t>
          </a:r>
          <a:endParaRPr lang="en-US" sz="1000" kern="1200" dirty="0"/>
        </a:p>
      </dsp:txBody>
      <dsp:txXfrm>
        <a:off x="3210343" y="1036298"/>
        <a:ext cx="909365" cy="555394"/>
      </dsp:txXfrm>
    </dsp:sp>
    <dsp:sp modelId="{34F18A09-7828-EA43-9BA6-C2F5603D74E7}">
      <dsp:nvSpPr>
        <dsp:cNvPr id="0" name=""/>
        <dsp:cNvSpPr/>
      </dsp:nvSpPr>
      <dsp:spPr>
        <a:xfrm>
          <a:off x="3075073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D0FD2-3FB6-7749-9461-FA0FFDBAA865}">
      <dsp:nvSpPr>
        <dsp:cNvPr id="0" name=""/>
        <dsp:cNvSpPr/>
      </dsp:nvSpPr>
      <dsp:spPr>
        <a:xfrm>
          <a:off x="3193064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57269"/>
              <a:satOff val="-8038"/>
              <a:lumOff val="-13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 Service Management</a:t>
          </a:r>
          <a:endParaRPr lang="en-US" sz="1000" kern="1200" dirty="0"/>
        </a:p>
      </dsp:txBody>
      <dsp:txXfrm>
        <a:off x="3210343" y="1773738"/>
        <a:ext cx="909365" cy="555394"/>
      </dsp:txXfrm>
    </dsp:sp>
    <dsp:sp modelId="{A59C3079-92DE-3049-B23A-29EB74BA4DA3}">
      <dsp:nvSpPr>
        <dsp:cNvPr id="0" name=""/>
        <dsp:cNvSpPr/>
      </dsp:nvSpPr>
      <dsp:spPr>
        <a:xfrm>
          <a:off x="3075073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8C80B-C9D5-7842-8F1E-50C9DD5AE07C}">
      <dsp:nvSpPr>
        <dsp:cNvPr id="0" name=""/>
        <dsp:cNvSpPr/>
      </dsp:nvSpPr>
      <dsp:spPr>
        <a:xfrm>
          <a:off x="3193064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92996"/>
              <a:satOff val="-8842"/>
              <a:lumOff val="-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Security Coordination</a:t>
          </a:r>
          <a:endParaRPr lang="en-US" sz="1000" kern="1200" dirty="0"/>
        </a:p>
      </dsp:txBody>
      <dsp:txXfrm>
        <a:off x="3210343" y="2511179"/>
        <a:ext cx="909365" cy="555394"/>
      </dsp:txXfrm>
    </dsp:sp>
    <dsp:sp modelId="{4068C0FF-6411-1444-964A-341DDC5BD809}">
      <dsp:nvSpPr>
        <dsp:cNvPr id="0" name=""/>
        <dsp:cNvSpPr/>
      </dsp:nvSpPr>
      <dsp:spPr>
        <a:xfrm>
          <a:off x="3075073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588D-6A34-3844-A4FF-6FA1C9B0B628}">
      <dsp:nvSpPr>
        <dsp:cNvPr id="0" name=""/>
        <dsp:cNvSpPr/>
      </dsp:nvSpPr>
      <dsp:spPr>
        <a:xfrm>
          <a:off x="3193064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Helpdesk</a:t>
          </a:r>
          <a:endParaRPr lang="en-US" sz="1000" kern="1200" dirty="0"/>
        </a:p>
      </dsp:txBody>
      <dsp:txXfrm>
        <a:off x="3210343" y="3248619"/>
        <a:ext cx="909365" cy="555394"/>
      </dsp:txXfrm>
    </dsp:sp>
    <dsp:sp modelId="{6BD20A17-9035-FB4A-99D8-BE880AB1533D}">
      <dsp:nvSpPr>
        <dsp:cNvPr id="0" name=""/>
        <dsp:cNvSpPr/>
      </dsp:nvSpPr>
      <dsp:spPr>
        <a:xfrm>
          <a:off x="3075073" y="871531"/>
          <a:ext cx="117990" cy="339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225"/>
              </a:lnTo>
              <a:lnTo>
                <a:pt x="117990" y="33922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8A35-257E-934C-B7E9-F2E66509BC67}">
      <dsp:nvSpPr>
        <dsp:cNvPr id="0" name=""/>
        <dsp:cNvSpPr/>
      </dsp:nvSpPr>
      <dsp:spPr>
        <a:xfrm>
          <a:off x="3193064" y="396878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964450"/>
              <a:satOff val="-10450"/>
              <a:lumOff val="-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Validated Software and Repository</a:t>
          </a:r>
          <a:endParaRPr lang="en-US" sz="1000" kern="1200" dirty="0"/>
        </a:p>
      </dsp:txBody>
      <dsp:txXfrm>
        <a:off x="3210343" y="3986059"/>
        <a:ext cx="909365" cy="555394"/>
      </dsp:txXfrm>
    </dsp:sp>
    <dsp:sp modelId="{D7886F4B-1BB3-924D-B450-7D89EF770092}">
      <dsp:nvSpPr>
        <dsp:cNvPr id="0" name=""/>
        <dsp:cNvSpPr/>
      </dsp:nvSpPr>
      <dsp:spPr>
        <a:xfrm>
          <a:off x="4431964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60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60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60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SA2 </a:t>
          </a:r>
          <a:r>
            <a:rPr lang="en-US" sz="1200" kern="1200" dirty="0" smtClean="0">
              <a:sym typeface="Wingdings"/>
            </a:rPr>
            <a:t> Integrate Deliver Coordinate</a:t>
          </a:r>
          <a:endParaRPr lang="en-US" sz="1200" kern="1200" dirty="0"/>
        </a:p>
      </dsp:txBody>
      <dsp:txXfrm>
        <a:off x="4449243" y="298858"/>
        <a:ext cx="1145346" cy="555394"/>
      </dsp:txXfrm>
    </dsp:sp>
    <dsp:sp modelId="{12C7EF35-1FEA-014E-934F-86CE7B865EB9}">
      <dsp:nvSpPr>
        <dsp:cNvPr id="0" name=""/>
        <dsp:cNvSpPr/>
      </dsp:nvSpPr>
      <dsp:spPr>
        <a:xfrm>
          <a:off x="4549954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40F87-3AEC-8C4D-8AA2-5881955C2D65}">
      <dsp:nvSpPr>
        <dsp:cNvPr id="0" name=""/>
        <dsp:cNvSpPr/>
      </dsp:nvSpPr>
      <dsp:spPr>
        <a:xfrm>
          <a:off x="4667944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Scientific applications/tools</a:t>
          </a:r>
          <a:endParaRPr lang="en-US" sz="1000" kern="1200" dirty="0"/>
        </a:p>
      </dsp:txBody>
      <dsp:txXfrm>
        <a:off x="4685223" y="1036298"/>
        <a:ext cx="909365" cy="555394"/>
      </dsp:txXfrm>
    </dsp:sp>
    <dsp:sp modelId="{87EAD763-EDDA-274B-854F-EC2652C78BEF}">
      <dsp:nvSpPr>
        <dsp:cNvPr id="0" name=""/>
        <dsp:cNvSpPr/>
      </dsp:nvSpPr>
      <dsp:spPr>
        <a:xfrm>
          <a:off x="4549954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E9989-5AF0-EE42-A9F6-04EC821667C6}">
      <dsp:nvSpPr>
        <dsp:cNvPr id="0" name=""/>
        <dsp:cNvSpPr/>
      </dsp:nvSpPr>
      <dsp:spPr>
        <a:xfrm>
          <a:off x="4667944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Applications on demand</a:t>
          </a:r>
          <a:endParaRPr lang="en-US" sz="1000" kern="1200" dirty="0"/>
        </a:p>
      </dsp:txBody>
      <dsp:txXfrm>
        <a:off x="4685223" y="1773738"/>
        <a:ext cx="909365" cy="555394"/>
      </dsp:txXfrm>
    </dsp:sp>
    <dsp:sp modelId="{4F013396-86BF-A041-A1AA-E2CF902D9F49}">
      <dsp:nvSpPr>
        <dsp:cNvPr id="0" name=""/>
        <dsp:cNvSpPr/>
      </dsp:nvSpPr>
      <dsp:spPr>
        <a:xfrm>
          <a:off x="4549954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60204-88DA-8B4E-96C6-0645269D4781}">
      <dsp:nvSpPr>
        <dsp:cNvPr id="0" name=""/>
        <dsp:cNvSpPr/>
      </dsp:nvSpPr>
      <dsp:spPr>
        <a:xfrm>
          <a:off x="4667944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571631"/>
              <a:satOff val="-12861"/>
              <a:lumOff val="-20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Training Infrastructure</a:t>
          </a:r>
          <a:endParaRPr lang="en-US" sz="1000" kern="1200" dirty="0"/>
        </a:p>
      </dsp:txBody>
      <dsp:txXfrm>
        <a:off x="4685223" y="2511179"/>
        <a:ext cx="909365" cy="555394"/>
      </dsp:txXfrm>
    </dsp:sp>
    <dsp:sp modelId="{5442ACDF-B9AB-F24E-854B-BC8C27903AB9}">
      <dsp:nvSpPr>
        <dsp:cNvPr id="0" name=""/>
        <dsp:cNvSpPr/>
      </dsp:nvSpPr>
      <dsp:spPr>
        <a:xfrm>
          <a:off x="4549954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3CCA7-3768-5E44-83BA-9E7AC6FC485F}">
      <dsp:nvSpPr>
        <dsp:cNvPr id="0" name=""/>
        <dsp:cNvSpPr/>
      </dsp:nvSpPr>
      <dsp:spPr>
        <a:xfrm>
          <a:off x="4667944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107357"/>
              <a:satOff val="-13665"/>
              <a:lumOff val="-22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Community coordination</a:t>
          </a:r>
          <a:endParaRPr lang="en-US" sz="1000" kern="1200" dirty="0"/>
        </a:p>
      </dsp:txBody>
      <dsp:txXfrm>
        <a:off x="4685223" y="3248619"/>
        <a:ext cx="909365" cy="555394"/>
      </dsp:txXfrm>
    </dsp:sp>
    <dsp:sp modelId="{F9504FF3-0B40-5A4A-84BE-549522C12CEB}">
      <dsp:nvSpPr>
        <dsp:cNvPr id="0" name=""/>
        <dsp:cNvSpPr/>
      </dsp:nvSpPr>
      <dsp:spPr>
        <a:xfrm>
          <a:off x="5906844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2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2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2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NA1 </a:t>
          </a:r>
          <a:r>
            <a:rPr lang="en-US" sz="1200" kern="1200" dirty="0" smtClean="0">
              <a:sym typeface="Wingdings"/>
            </a:rPr>
            <a:t> Coordinate</a:t>
          </a:r>
          <a:endParaRPr lang="en-US" sz="1200" kern="1200" dirty="0"/>
        </a:p>
      </dsp:txBody>
      <dsp:txXfrm>
        <a:off x="5924123" y="298858"/>
        <a:ext cx="1145346" cy="555394"/>
      </dsp:txXfrm>
    </dsp:sp>
    <dsp:sp modelId="{60CC0DBD-1F2C-0742-AE5F-CC943C7B7697}">
      <dsp:nvSpPr>
        <dsp:cNvPr id="0" name=""/>
        <dsp:cNvSpPr/>
      </dsp:nvSpPr>
      <dsp:spPr>
        <a:xfrm>
          <a:off x="6024835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3007-624E-B642-9B8F-CE6374BC6BDB}">
      <dsp:nvSpPr>
        <dsp:cNvPr id="0" name=""/>
        <dsp:cNvSpPr/>
      </dsp:nvSpPr>
      <dsp:spPr>
        <a:xfrm>
          <a:off x="6142825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ITSM Coordination</a:t>
          </a:r>
          <a:endParaRPr lang="en-US" sz="1000" kern="1200" dirty="0"/>
        </a:p>
      </dsp:txBody>
      <dsp:txXfrm>
        <a:off x="6160104" y="1036298"/>
        <a:ext cx="909365" cy="555394"/>
      </dsp:txXfrm>
    </dsp:sp>
    <dsp:sp modelId="{138444D5-9CB3-E241-BE51-C6812B179BD3}">
      <dsp:nvSpPr>
        <dsp:cNvPr id="0" name=""/>
        <dsp:cNvSpPr/>
      </dsp:nvSpPr>
      <dsp:spPr>
        <a:xfrm>
          <a:off x="7381725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NA2 </a:t>
          </a:r>
          <a:r>
            <a:rPr lang="en-US" sz="1200" kern="1200" dirty="0" smtClean="0">
              <a:sym typeface="Wingdings"/>
            </a:rPr>
            <a:t> Deliver and coordinate</a:t>
          </a:r>
          <a:endParaRPr lang="en-US" sz="1200" kern="1200" dirty="0"/>
        </a:p>
      </dsp:txBody>
      <dsp:txXfrm>
        <a:off x="7399004" y="298858"/>
        <a:ext cx="1145346" cy="555394"/>
      </dsp:txXfrm>
    </dsp:sp>
    <dsp:sp modelId="{EE29A3B4-30AF-4E4E-B8F9-50590ABF2FF6}">
      <dsp:nvSpPr>
        <dsp:cNvPr id="0" name=""/>
        <dsp:cNvSpPr/>
      </dsp:nvSpPr>
      <dsp:spPr>
        <a:xfrm>
          <a:off x="7499715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D7EE8-DBD4-9C47-8A9E-7C83A09A62F3}">
      <dsp:nvSpPr>
        <dsp:cNvPr id="0" name=""/>
        <dsp:cNvSpPr/>
      </dsp:nvSpPr>
      <dsp:spPr>
        <a:xfrm>
          <a:off x="7617706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178812"/>
              <a:satOff val="-15272"/>
              <a:lumOff val="-24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Communications</a:t>
          </a:r>
          <a:endParaRPr lang="en-US" sz="1000" kern="1200" dirty="0"/>
        </a:p>
      </dsp:txBody>
      <dsp:txXfrm>
        <a:off x="7634985" y="1036298"/>
        <a:ext cx="909365" cy="555394"/>
      </dsp:txXfrm>
    </dsp:sp>
    <dsp:sp modelId="{F0A1632B-6FF2-4A4C-BAB7-7DDBA4D22F84}">
      <dsp:nvSpPr>
        <dsp:cNvPr id="0" name=""/>
        <dsp:cNvSpPr/>
      </dsp:nvSpPr>
      <dsp:spPr>
        <a:xfrm>
          <a:off x="7499715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038EC-9A7D-5A49-B92C-1E455C17DA9F}">
      <dsp:nvSpPr>
        <dsp:cNvPr id="0" name=""/>
        <dsp:cNvSpPr/>
      </dsp:nvSpPr>
      <dsp:spPr>
        <a:xfrm>
          <a:off x="7617706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714538"/>
              <a:satOff val="-16076"/>
              <a:lumOff val="-26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Strategy and Policy</a:t>
          </a:r>
          <a:endParaRPr lang="en-US" sz="1000" kern="1200" dirty="0"/>
        </a:p>
      </dsp:txBody>
      <dsp:txXfrm>
        <a:off x="7634985" y="1773738"/>
        <a:ext cx="909365" cy="555394"/>
      </dsp:txXfrm>
    </dsp:sp>
    <dsp:sp modelId="{707135C8-A47B-0444-9569-BD7848052CBE}">
      <dsp:nvSpPr>
        <dsp:cNvPr id="0" name=""/>
        <dsp:cNvSpPr/>
      </dsp:nvSpPr>
      <dsp:spPr>
        <a:xfrm>
          <a:off x="7499715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A2E3C-C728-9D49-815A-15DF7AA21D2B}">
      <dsp:nvSpPr>
        <dsp:cNvPr id="0" name=""/>
        <dsp:cNvSpPr/>
      </dsp:nvSpPr>
      <dsp:spPr>
        <a:xfrm>
          <a:off x="7617706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 Portfolio Management</a:t>
          </a:r>
          <a:endParaRPr lang="en-US" sz="1000" kern="1200" dirty="0"/>
        </a:p>
      </dsp:txBody>
      <dsp:txXfrm>
        <a:off x="7634985" y="2511179"/>
        <a:ext cx="909365" cy="555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69E41-3FA2-8849-BA6F-C2E63813A423}">
      <dsp:nvSpPr>
        <dsp:cNvPr id="0" name=""/>
        <dsp:cNvSpPr/>
      </dsp:nvSpPr>
      <dsp:spPr>
        <a:xfrm rot="5400000">
          <a:off x="-195547" y="199536"/>
          <a:ext cx="1303650" cy="91255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Customer needs</a:t>
          </a:r>
          <a:endParaRPr lang="en-US" sz="1300" kern="1200" dirty="0"/>
        </a:p>
      </dsp:txBody>
      <dsp:txXfrm rot="-5400000">
        <a:off x="1" y="460267"/>
        <a:ext cx="912555" cy="391095"/>
      </dsp:txXfrm>
    </dsp:sp>
    <dsp:sp modelId="{F9AAFED1-B180-C84B-8275-B25B81A2BB95}">
      <dsp:nvSpPr>
        <dsp:cNvPr id="0" name=""/>
        <dsp:cNvSpPr/>
      </dsp:nvSpPr>
      <dsp:spPr>
        <a:xfrm rot="5400000">
          <a:off x="4245022" y="-3328477"/>
          <a:ext cx="847372" cy="7512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Understanding of customers’ requirements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IT service operations aligned to customers’ needs</a:t>
          </a:r>
          <a:endParaRPr lang="en-US" sz="2400" kern="1200" dirty="0"/>
        </a:p>
      </dsp:txBody>
      <dsp:txXfrm rot="-5400000">
        <a:off x="912556" y="45354"/>
        <a:ext cx="7470941" cy="764642"/>
      </dsp:txXfrm>
    </dsp:sp>
    <dsp:sp modelId="{C0C64509-9BCA-C04E-A382-198550CE6ADF}">
      <dsp:nvSpPr>
        <dsp:cNvPr id="0" name=""/>
        <dsp:cNvSpPr/>
      </dsp:nvSpPr>
      <dsp:spPr>
        <a:xfrm rot="5400000">
          <a:off x="-195547" y="1357235"/>
          <a:ext cx="1303650" cy="912555"/>
        </a:xfrm>
        <a:prstGeom prst="chevr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 approach</a:t>
          </a:r>
          <a:endParaRPr lang="en-US" sz="1300" kern="1200" dirty="0"/>
        </a:p>
      </dsp:txBody>
      <dsp:txXfrm rot="-5400000">
        <a:off x="1" y="1617966"/>
        <a:ext cx="912555" cy="391095"/>
      </dsp:txXfrm>
    </dsp:sp>
    <dsp:sp modelId="{9BCA2697-F655-9849-9B7C-CC3C13C48581}">
      <dsp:nvSpPr>
        <dsp:cNvPr id="0" name=""/>
        <dsp:cNvSpPr/>
      </dsp:nvSpPr>
      <dsp:spPr>
        <a:xfrm rot="5400000">
          <a:off x="4245022" y="-2170779"/>
          <a:ext cx="847372" cy="7512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 delivering and supporting IT services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Roles, Procedures, activities and policies</a:t>
          </a:r>
          <a:endParaRPr lang="en-US" sz="2400" kern="1200" dirty="0"/>
        </a:p>
      </dsp:txBody>
      <dsp:txXfrm rot="-5400000">
        <a:off x="912556" y="1203052"/>
        <a:ext cx="7470941" cy="764642"/>
      </dsp:txXfrm>
    </dsp:sp>
    <dsp:sp modelId="{A0D4D16E-45C9-5344-BD2D-5A19B2EC0B7E}">
      <dsp:nvSpPr>
        <dsp:cNvPr id="0" name=""/>
        <dsp:cNvSpPr/>
      </dsp:nvSpPr>
      <dsp:spPr>
        <a:xfrm rot="5400000">
          <a:off x="-195547" y="2514934"/>
          <a:ext cx="1303650" cy="912555"/>
        </a:xfrm>
        <a:prstGeom prst="chevron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4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Consistency</a:t>
          </a:r>
          <a:endParaRPr lang="en-US" sz="1300" kern="1200" dirty="0"/>
        </a:p>
      </dsp:txBody>
      <dsp:txXfrm rot="-5400000">
        <a:off x="1" y="2775665"/>
        <a:ext cx="912555" cy="391095"/>
      </dsp:txXfrm>
    </dsp:sp>
    <dsp:sp modelId="{893AA099-6B08-4041-8183-A43D3450F078}">
      <dsp:nvSpPr>
        <dsp:cNvPr id="0" name=""/>
        <dsp:cNvSpPr/>
      </dsp:nvSpPr>
      <dsp:spPr>
        <a:xfrm rot="5400000">
          <a:off x="4245022" y="-1013080"/>
          <a:ext cx="847372" cy="7512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Consistent terminology to avoid bad communication and lack of understanding</a:t>
          </a:r>
          <a:endParaRPr lang="en-US" sz="2400" kern="1200" dirty="0"/>
        </a:p>
      </dsp:txBody>
      <dsp:txXfrm rot="-5400000">
        <a:off x="912556" y="2360751"/>
        <a:ext cx="7470941" cy="764642"/>
      </dsp:txXfrm>
    </dsp:sp>
    <dsp:sp modelId="{9233BB99-C83B-064B-AF00-33E14CADA091}">
      <dsp:nvSpPr>
        <dsp:cNvPr id="0" name=""/>
        <dsp:cNvSpPr/>
      </dsp:nvSpPr>
      <dsp:spPr>
        <a:xfrm rot="5400000">
          <a:off x="-195547" y="3672632"/>
          <a:ext cx="1303650" cy="912555"/>
        </a:xfrm>
        <a:prstGeom prst="chevron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1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FitSM</a:t>
          </a:r>
          <a:endParaRPr lang="en-US" sz="1300" kern="1200" dirty="0"/>
        </a:p>
      </dsp:txBody>
      <dsp:txXfrm rot="-5400000">
        <a:off x="1" y="3933363"/>
        <a:ext cx="912555" cy="391095"/>
      </dsp:txXfrm>
    </dsp:sp>
    <dsp:sp modelId="{218B99C1-B859-C547-A867-802EF9F45067}">
      <dsp:nvSpPr>
        <dsp:cNvPr id="0" name=""/>
        <dsp:cNvSpPr/>
      </dsp:nvSpPr>
      <dsp:spPr>
        <a:xfrm rot="5400000">
          <a:off x="4245022" y="144618"/>
          <a:ext cx="847372" cy="7512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Reference standard of the EGI-Engage IT SM</a:t>
          </a:r>
          <a:endParaRPr lang="en-US" sz="2400" kern="1200" dirty="0"/>
        </a:p>
      </dsp:txBody>
      <dsp:txXfrm rot="-5400000">
        <a:off x="912556" y="3518450"/>
        <a:ext cx="7470941" cy="7646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504057" y="4"/>
          <a:ext cx="2358982" cy="235898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services and applications</a:t>
          </a:r>
          <a:endParaRPr lang="en-US" sz="1300" kern="1200" dirty="0"/>
        </a:p>
      </dsp:txBody>
      <dsp:txXfrm>
        <a:off x="1756283" y="488931"/>
        <a:ext cx="870576" cy="645911"/>
      </dsp:txXfrm>
    </dsp:sp>
    <dsp:sp modelId="{CFA63854-C70B-CE43-93B0-5606D2784C31}">
      <dsp:nvSpPr>
        <dsp:cNvPr id="0" name=""/>
        <dsp:cNvSpPr/>
      </dsp:nvSpPr>
      <dsp:spPr>
        <a:xfrm>
          <a:off x="282266" y="246262"/>
          <a:ext cx="2358982" cy="235898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&amp; Expertise </a:t>
          </a:r>
          <a:endParaRPr lang="en-US" sz="1300" kern="1200" dirty="0"/>
        </a:p>
      </dsp:txBody>
      <dsp:txXfrm>
        <a:off x="1534492" y="1470405"/>
        <a:ext cx="870576" cy="645911"/>
      </dsp:txXfrm>
    </dsp:sp>
    <dsp:sp modelId="{754413A2-DF39-1C49-843F-2C882A4EE95D}">
      <dsp:nvSpPr>
        <dsp:cNvPr id="0" name=""/>
        <dsp:cNvSpPr/>
      </dsp:nvSpPr>
      <dsp:spPr>
        <a:xfrm>
          <a:off x="203071" y="246262"/>
          <a:ext cx="2358982" cy="235898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Instruments</a:t>
          </a:r>
          <a:endParaRPr lang="en-US" sz="1300" kern="1200" dirty="0"/>
        </a:p>
      </dsp:txBody>
      <dsp:txXfrm>
        <a:off x="439250" y="1470405"/>
        <a:ext cx="870576" cy="645911"/>
      </dsp:txXfrm>
    </dsp:sp>
    <dsp:sp modelId="{4E032E81-AA73-1F4A-98CA-1184B3B4DFCB}">
      <dsp:nvSpPr>
        <dsp:cNvPr id="0" name=""/>
        <dsp:cNvSpPr/>
      </dsp:nvSpPr>
      <dsp:spPr>
        <a:xfrm>
          <a:off x="203071" y="167067"/>
          <a:ext cx="2358982" cy="235898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Data</a:t>
          </a:r>
          <a:endParaRPr lang="en-US" sz="1300" kern="1200" dirty="0"/>
        </a:p>
      </dsp:txBody>
      <dsp:txXfrm>
        <a:off x="439250" y="655994"/>
        <a:ext cx="870576" cy="645911"/>
      </dsp:txXfrm>
    </dsp:sp>
    <dsp:sp modelId="{6BEB97ED-54C0-894E-A00B-23412484953B}">
      <dsp:nvSpPr>
        <dsp:cNvPr id="0" name=""/>
        <dsp:cNvSpPr/>
      </dsp:nvSpPr>
      <dsp:spPr>
        <a:xfrm>
          <a:off x="328598" y="-182532"/>
          <a:ext cx="2651046" cy="2651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136233" y="100229"/>
          <a:ext cx="2651046" cy="2651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57039" y="100229"/>
          <a:ext cx="2651046" cy="2651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57039" y="21035"/>
          <a:ext cx="2651046" cy="2651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282266" y="167067"/>
          <a:ext cx="2358982" cy="235898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services and applications</a:t>
          </a:r>
          <a:endParaRPr lang="en-US" sz="1300" kern="1200" dirty="0"/>
        </a:p>
      </dsp:txBody>
      <dsp:txXfrm>
        <a:off x="1534492" y="655994"/>
        <a:ext cx="870576" cy="645911"/>
      </dsp:txXfrm>
    </dsp:sp>
    <dsp:sp modelId="{CFA63854-C70B-CE43-93B0-5606D2784C31}">
      <dsp:nvSpPr>
        <dsp:cNvPr id="0" name=""/>
        <dsp:cNvSpPr/>
      </dsp:nvSpPr>
      <dsp:spPr>
        <a:xfrm>
          <a:off x="282266" y="246262"/>
          <a:ext cx="2358982" cy="235898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&amp; Expertise </a:t>
          </a:r>
          <a:endParaRPr lang="en-US" sz="1300" kern="1200" dirty="0"/>
        </a:p>
      </dsp:txBody>
      <dsp:txXfrm>
        <a:off x="1534492" y="1470405"/>
        <a:ext cx="870576" cy="645911"/>
      </dsp:txXfrm>
    </dsp:sp>
    <dsp:sp modelId="{754413A2-DF39-1C49-843F-2C882A4EE95D}">
      <dsp:nvSpPr>
        <dsp:cNvPr id="0" name=""/>
        <dsp:cNvSpPr/>
      </dsp:nvSpPr>
      <dsp:spPr>
        <a:xfrm>
          <a:off x="203071" y="246262"/>
          <a:ext cx="2358982" cy="235898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Instruments</a:t>
          </a:r>
          <a:endParaRPr lang="en-US" sz="1300" kern="1200" dirty="0"/>
        </a:p>
      </dsp:txBody>
      <dsp:txXfrm>
        <a:off x="439250" y="1470405"/>
        <a:ext cx="870576" cy="645911"/>
      </dsp:txXfrm>
    </dsp:sp>
    <dsp:sp modelId="{4E032E81-AA73-1F4A-98CA-1184B3B4DFCB}">
      <dsp:nvSpPr>
        <dsp:cNvPr id="0" name=""/>
        <dsp:cNvSpPr/>
      </dsp:nvSpPr>
      <dsp:spPr>
        <a:xfrm>
          <a:off x="10" y="4"/>
          <a:ext cx="2358982" cy="235898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Data</a:t>
          </a:r>
          <a:endParaRPr lang="en-US" sz="1300" kern="1200" dirty="0"/>
        </a:p>
      </dsp:txBody>
      <dsp:txXfrm>
        <a:off x="236189" y="488931"/>
        <a:ext cx="870576" cy="645911"/>
      </dsp:txXfrm>
    </dsp:sp>
    <dsp:sp modelId="{6BEB97ED-54C0-894E-A00B-23412484953B}">
      <dsp:nvSpPr>
        <dsp:cNvPr id="0" name=""/>
        <dsp:cNvSpPr/>
      </dsp:nvSpPr>
      <dsp:spPr>
        <a:xfrm>
          <a:off x="106807" y="-15469"/>
          <a:ext cx="2651046" cy="2651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136233" y="100229"/>
          <a:ext cx="2651046" cy="2651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57039" y="100229"/>
          <a:ext cx="2651046" cy="2651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-146021" y="-146027"/>
          <a:ext cx="2651046" cy="2651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282266" y="167067"/>
          <a:ext cx="2358982" cy="235898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services and applications</a:t>
          </a:r>
          <a:endParaRPr lang="en-US" sz="1300" kern="1200" dirty="0"/>
        </a:p>
      </dsp:txBody>
      <dsp:txXfrm>
        <a:off x="1534492" y="655994"/>
        <a:ext cx="870576" cy="645911"/>
      </dsp:txXfrm>
    </dsp:sp>
    <dsp:sp modelId="{CFA63854-C70B-CE43-93B0-5606D2784C31}">
      <dsp:nvSpPr>
        <dsp:cNvPr id="0" name=""/>
        <dsp:cNvSpPr/>
      </dsp:nvSpPr>
      <dsp:spPr>
        <a:xfrm>
          <a:off x="503633" y="550547"/>
          <a:ext cx="2358982" cy="235898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&amp; Expertise </a:t>
          </a:r>
          <a:endParaRPr lang="en-US" sz="1300" kern="1200" dirty="0"/>
        </a:p>
      </dsp:txBody>
      <dsp:txXfrm>
        <a:off x="1755859" y="1774690"/>
        <a:ext cx="870576" cy="645911"/>
      </dsp:txXfrm>
    </dsp:sp>
    <dsp:sp modelId="{754413A2-DF39-1C49-843F-2C882A4EE95D}">
      <dsp:nvSpPr>
        <dsp:cNvPr id="0" name=""/>
        <dsp:cNvSpPr/>
      </dsp:nvSpPr>
      <dsp:spPr>
        <a:xfrm>
          <a:off x="203071" y="246262"/>
          <a:ext cx="2358982" cy="235898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Instruments</a:t>
          </a:r>
          <a:endParaRPr lang="en-US" sz="1300" kern="1200" dirty="0"/>
        </a:p>
      </dsp:txBody>
      <dsp:txXfrm>
        <a:off x="439250" y="1470405"/>
        <a:ext cx="870576" cy="645911"/>
      </dsp:txXfrm>
    </dsp:sp>
    <dsp:sp modelId="{4E032E81-AA73-1F4A-98CA-1184B3B4DFCB}">
      <dsp:nvSpPr>
        <dsp:cNvPr id="0" name=""/>
        <dsp:cNvSpPr/>
      </dsp:nvSpPr>
      <dsp:spPr>
        <a:xfrm>
          <a:off x="203071" y="167067"/>
          <a:ext cx="2358982" cy="235898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Data</a:t>
          </a:r>
          <a:endParaRPr lang="en-US" sz="1300" kern="1200" dirty="0"/>
        </a:p>
      </dsp:txBody>
      <dsp:txXfrm>
        <a:off x="439250" y="655994"/>
        <a:ext cx="870576" cy="645911"/>
      </dsp:txXfrm>
    </dsp:sp>
    <dsp:sp modelId="{6BEB97ED-54C0-894E-A00B-23412484953B}">
      <dsp:nvSpPr>
        <dsp:cNvPr id="0" name=""/>
        <dsp:cNvSpPr/>
      </dsp:nvSpPr>
      <dsp:spPr>
        <a:xfrm>
          <a:off x="106807" y="-15469"/>
          <a:ext cx="2651046" cy="2651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357600" y="404515"/>
          <a:ext cx="2651046" cy="2651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57039" y="100229"/>
          <a:ext cx="2651046" cy="2651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57039" y="21035"/>
          <a:ext cx="2651046" cy="2651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0670-AAAA-1642-8E15-B23B621955CC}">
      <dsp:nvSpPr>
        <dsp:cNvPr id="0" name=""/>
        <dsp:cNvSpPr/>
      </dsp:nvSpPr>
      <dsp:spPr>
        <a:xfrm>
          <a:off x="2742492" y="1122312"/>
          <a:ext cx="2795935" cy="27959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Distributed Competence Centre</a:t>
          </a:r>
        </a:p>
      </dsp:txBody>
      <dsp:txXfrm>
        <a:off x="3151947" y="1531767"/>
        <a:ext cx="1977025" cy="1977025"/>
      </dsp:txXfrm>
    </dsp:sp>
    <dsp:sp modelId="{773A8755-051D-0648-9E7B-219EAE80133E}">
      <dsp:nvSpPr>
        <dsp:cNvPr id="0" name=""/>
        <dsp:cNvSpPr/>
      </dsp:nvSpPr>
      <dsp:spPr>
        <a:xfrm>
          <a:off x="3441476" y="499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BBMRI</a:t>
          </a:r>
          <a:endParaRPr lang="en-US" sz="1600" kern="1200" dirty="0"/>
        </a:p>
      </dsp:txBody>
      <dsp:txXfrm>
        <a:off x="3646204" y="205227"/>
        <a:ext cx="988511" cy="988511"/>
      </dsp:txXfrm>
    </dsp:sp>
    <dsp:sp modelId="{E12C17BE-3E64-F84B-86C2-6B851D53EBD5}">
      <dsp:nvSpPr>
        <dsp:cNvPr id="0" name=""/>
        <dsp:cNvSpPr/>
      </dsp:nvSpPr>
      <dsp:spPr>
        <a:xfrm>
          <a:off x="4511713" y="348240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DARIAH</a:t>
          </a:r>
          <a:endParaRPr lang="en-US" sz="1600" kern="1200" dirty="0"/>
        </a:p>
      </dsp:txBody>
      <dsp:txXfrm>
        <a:off x="4716441" y="552968"/>
        <a:ext cx="988511" cy="988511"/>
      </dsp:txXfrm>
    </dsp:sp>
    <dsp:sp modelId="{E3B38541-1C66-F84E-8389-86D54861102C}">
      <dsp:nvSpPr>
        <dsp:cNvPr id="0" name=""/>
        <dsp:cNvSpPr/>
      </dsp:nvSpPr>
      <dsp:spPr>
        <a:xfrm>
          <a:off x="5173156" y="1258638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EISCAT-3D</a:t>
          </a:r>
          <a:endParaRPr lang="en-US" sz="1600" kern="1200" dirty="0"/>
        </a:p>
      </dsp:txBody>
      <dsp:txXfrm>
        <a:off x="5377884" y="1463366"/>
        <a:ext cx="988511" cy="988511"/>
      </dsp:txXfrm>
    </dsp:sp>
    <dsp:sp modelId="{43EFCEF8-4ECA-4B41-8BE7-9C31CC81F6F1}">
      <dsp:nvSpPr>
        <dsp:cNvPr id="0" name=""/>
        <dsp:cNvSpPr/>
      </dsp:nvSpPr>
      <dsp:spPr>
        <a:xfrm>
          <a:off x="5173156" y="2383953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ELIXIR</a:t>
          </a:r>
          <a:endParaRPr lang="en-US" sz="1600" kern="1200" dirty="0"/>
        </a:p>
      </dsp:txBody>
      <dsp:txXfrm>
        <a:off x="5377884" y="2588681"/>
        <a:ext cx="988511" cy="988511"/>
      </dsp:txXfrm>
    </dsp:sp>
    <dsp:sp modelId="{15BA4887-F6AE-AA42-809F-29AF04C6C0A7}">
      <dsp:nvSpPr>
        <dsp:cNvPr id="0" name=""/>
        <dsp:cNvSpPr/>
      </dsp:nvSpPr>
      <dsp:spPr>
        <a:xfrm>
          <a:off x="4511713" y="3294351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EPOS</a:t>
          </a:r>
          <a:endParaRPr lang="en-US" sz="1600" kern="1200" dirty="0"/>
        </a:p>
      </dsp:txBody>
      <dsp:txXfrm>
        <a:off x="4716441" y="3499079"/>
        <a:ext cx="988511" cy="988511"/>
      </dsp:txXfrm>
    </dsp:sp>
    <dsp:sp modelId="{0D6D5DC7-1FCB-704E-AED1-F9ECB489F6AC}">
      <dsp:nvSpPr>
        <dsp:cNvPr id="0" name=""/>
        <dsp:cNvSpPr/>
      </dsp:nvSpPr>
      <dsp:spPr>
        <a:xfrm>
          <a:off x="3441476" y="3642093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LifeWatch</a:t>
          </a:r>
          <a:endParaRPr lang="en-US" sz="1600" kern="1200" dirty="0"/>
        </a:p>
      </dsp:txBody>
      <dsp:txXfrm>
        <a:off x="3646204" y="3846821"/>
        <a:ext cx="988511" cy="988511"/>
      </dsp:txXfrm>
    </dsp:sp>
    <dsp:sp modelId="{39F44AD5-72E0-8242-A7D7-8B457AF0E4E3}">
      <dsp:nvSpPr>
        <dsp:cNvPr id="0" name=""/>
        <dsp:cNvSpPr/>
      </dsp:nvSpPr>
      <dsp:spPr>
        <a:xfrm>
          <a:off x="2371238" y="3294351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MoBrain</a:t>
          </a:r>
          <a:r>
            <a:rPr lang="en-US" sz="1600" kern="1200" dirty="0" smtClean="0"/>
            <a:t>/</a:t>
          </a:r>
          <a:br>
            <a:rPr lang="en-US" sz="1600" kern="1200" dirty="0" smtClean="0"/>
          </a:br>
          <a:r>
            <a:rPr lang="en-US" sz="1600" kern="1200" dirty="0" smtClean="0"/>
            <a:t>INSTRUCT</a:t>
          </a:r>
          <a:endParaRPr lang="en-US" sz="1600" kern="1200" dirty="0"/>
        </a:p>
      </dsp:txBody>
      <dsp:txXfrm>
        <a:off x="2575966" y="3499079"/>
        <a:ext cx="988511" cy="988511"/>
      </dsp:txXfrm>
    </dsp:sp>
    <dsp:sp modelId="{1A6CFB46-5FA7-4D4B-966A-1BD37A1F94B5}">
      <dsp:nvSpPr>
        <dsp:cNvPr id="0" name=""/>
        <dsp:cNvSpPr/>
      </dsp:nvSpPr>
      <dsp:spPr>
        <a:xfrm>
          <a:off x="1709795" y="2383953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br>
            <a:rPr lang="en-US" sz="1400" kern="1200" dirty="0" smtClean="0"/>
          </a:br>
          <a:r>
            <a:rPr lang="en-US" sz="1400" kern="1200" dirty="0" smtClean="0"/>
            <a:t>(disaster mitigation)</a:t>
          </a:r>
          <a:endParaRPr lang="en-US" sz="1400" kern="1200" dirty="0"/>
        </a:p>
      </dsp:txBody>
      <dsp:txXfrm>
        <a:off x="1914523" y="2588681"/>
        <a:ext cx="988511" cy="988511"/>
      </dsp:txXfrm>
    </dsp:sp>
    <dsp:sp modelId="{89C35EE5-45DD-A646-AF94-D39D14DA5446}">
      <dsp:nvSpPr>
        <dsp:cNvPr id="0" name=""/>
        <dsp:cNvSpPr/>
      </dsp:nvSpPr>
      <dsp:spPr>
        <a:xfrm>
          <a:off x="1709795" y="1258638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4F81BD"/>
              </a:solidFill>
            </a:rPr>
            <a:t>EMSO </a:t>
          </a:r>
          <a:r>
            <a:rPr lang="en-US" sz="1400" kern="1200" dirty="0" smtClean="0">
              <a:solidFill>
                <a:srgbClr val="4F81BD"/>
              </a:solidFill>
            </a:rPr>
            <a:t>(new)</a:t>
          </a:r>
          <a:endParaRPr lang="en-US" sz="1400" kern="1200" dirty="0">
            <a:solidFill>
              <a:srgbClr val="4F81BD"/>
            </a:solidFill>
          </a:endParaRPr>
        </a:p>
      </dsp:txBody>
      <dsp:txXfrm>
        <a:off x="1914523" y="1463366"/>
        <a:ext cx="988511" cy="988511"/>
      </dsp:txXfrm>
    </dsp:sp>
    <dsp:sp modelId="{C5FB6BD8-610A-C648-AEFF-FA1776A18BB1}">
      <dsp:nvSpPr>
        <dsp:cNvPr id="0" name=""/>
        <dsp:cNvSpPr/>
      </dsp:nvSpPr>
      <dsp:spPr>
        <a:xfrm>
          <a:off x="2371238" y="348240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4F81BD"/>
              </a:solidFill>
            </a:rPr>
            <a:t>ICOS (new)</a:t>
          </a:r>
          <a:endParaRPr lang="en-US" sz="1400" kern="1200" dirty="0">
            <a:solidFill>
              <a:srgbClr val="4F81BD"/>
            </a:solidFill>
          </a:endParaRPr>
        </a:p>
      </dsp:txBody>
      <dsp:txXfrm>
        <a:off x="2575966" y="552968"/>
        <a:ext cx="988511" cy="98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03/10/17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03/10/17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is a federation of over 300 computing and data centres spread across 50+ countries in Europe and worldwide</a:t>
            </a:r>
          </a:p>
          <a:p>
            <a:pPr>
              <a:buClr>
                <a:schemeClr val="tx2"/>
              </a:buClr>
            </a:pPr>
            <a:endParaRPr lang="en-GB" sz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delivers services to support scientists, multinational projects and research infrastructures from public and private sector.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5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6567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EGI’s mission is to create and 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 open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 for science and 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by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federating digital capabilities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resources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expertise between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 and </a:t>
            </a:r>
          </a:p>
          <a:p>
            <a:pPr algn="l">
              <a:lnSpc>
                <a:spcPct val="15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national boundaries.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0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09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63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EGI-Engage Final Review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24/08/2017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png"/><Relationship Id="rId3" Type="http://schemas.openxmlformats.org/officeDocument/2006/relationships/hyperlink" Target="https://www.egi.eu/service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3.png"/><Relationship Id="rId3" Type="http://schemas.openxmlformats.org/officeDocument/2006/relationships/hyperlink" Target="https://www.egi.eu/internal-servic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4.png"/><Relationship Id="rId8" Type="http://schemas.openxmlformats.org/officeDocument/2006/relationships/hyperlink" Target="https://www.egi.eu/use-cases/scientific-applications-tools/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about/egi-engag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9.xml"/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4.jpg"/><Relationship Id="rId47" Type="http://schemas.openxmlformats.org/officeDocument/2006/relationships/image" Target="../media/image55.png"/><Relationship Id="rId20" Type="http://schemas.openxmlformats.org/officeDocument/2006/relationships/image" Target="../media/image28.jpg"/><Relationship Id="rId21" Type="http://schemas.openxmlformats.org/officeDocument/2006/relationships/image" Target="../media/image29.png"/><Relationship Id="rId22" Type="http://schemas.openxmlformats.org/officeDocument/2006/relationships/image" Target="../media/image30.jpg"/><Relationship Id="rId23" Type="http://schemas.openxmlformats.org/officeDocument/2006/relationships/image" Target="../media/image31.png"/><Relationship Id="rId24" Type="http://schemas.openxmlformats.org/officeDocument/2006/relationships/image" Target="../media/image32.jpg"/><Relationship Id="rId25" Type="http://schemas.openxmlformats.org/officeDocument/2006/relationships/image" Target="../media/image33.png"/><Relationship Id="rId26" Type="http://schemas.openxmlformats.org/officeDocument/2006/relationships/image" Target="../media/image34.jpg"/><Relationship Id="rId27" Type="http://schemas.openxmlformats.org/officeDocument/2006/relationships/image" Target="../media/image35.png"/><Relationship Id="rId28" Type="http://schemas.openxmlformats.org/officeDocument/2006/relationships/image" Target="../media/image36.jp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30" Type="http://schemas.openxmlformats.org/officeDocument/2006/relationships/image" Target="../media/image38.jp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9" Type="http://schemas.openxmlformats.org/officeDocument/2006/relationships/image" Target="../media/image17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jpg"/><Relationship Id="rId33" Type="http://schemas.openxmlformats.org/officeDocument/2006/relationships/image" Target="../media/image41.png"/><Relationship Id="rId34" Type="http://schemas.openxmlformats.org/officeDocument/2006/relationships/image" Target="../media/image42.jpg"/><Relationship Id="rId35" Type="http://schemas.openxmlformats.org/officeDocument/2006/relationships/image" Target="../media/image43.png"/><Relationship Id="rId36" Type="http://schemas.openxmlformats.org/officeDocument/2006/relationships/image" Target="../media/image44.jpg"/><Relationship Id="rId10" Type="http://schemas.openxmlformats.org/officeDocument/2006/relationships/image" Target="../media/image18.jpg"/><Relationship Id="rId11" Type="http://schemas.openxmlformats.org/officeDocument/2006/relationships/image" Target="../media/image19.png"/><Relationship Id="rId12" Type="http://schemas.openxmlformats.org/officeDocument/2006/relationships/image" Target="../media/image20.jpg"/><Relationship Id="rId13" Type="http://schemas.openxmlformats.org/officeDocument/2006/relationships/image" Target="../media/image21.png"/><Relationship Id="rId14" Type="http://schemas.openxmlformats.org/officeDocument/2006/relationships/image" Target="../media/image22.jpg"/><Relationship Id="rId15" Type="http://schemas.openxmlformats.org/officeDocument/2006/relationships/image" Target="../media/image23.png"/><Relationship Id="rId16" Type="http://schemas.openxmlformats.org/officeDocument/2006/relationships/image" Target="../media/image24.jpg"/><Relationship Id="rId17" Type="http://schemas.openxmlformats.org/officeDocument/2006/relationships/image" Target="../media/image25.png"/><Relationship Id="rId18" Type="http://schemas.openxmlformats.org/officeDocument/2006/relationships/image" Target="../media/image26.jpeg"/><Relationship Id="rId19" Type="http://schemas.openxmlformats.org/officeDocument/2006/relationships/image" Target="../media/image27.png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40" Type="http://schemas.openxmlformats.org/officeDocument/2006/relationships/image" Target="../media/image48.jpeg"/><Relationship Id="rId41" Type="http://schemas.openxmlformats.org/officeDocument/2006/relationships/image" Target="../media/image49.png"/><Relationship Id="rId42" Type="http://schemas.openxmlformats.org/officeDocument/2006/relationships/image" Target="../media/image50.jpg"/><Relationship Id="rId43" Type="http://schemas.openxmlformats.org/officeDocument/2006/relationships/image" Target="../media/image51.png"/><Relationship Id="rId44" Type="http://schemas.openxmlformats.org/officeDocument/2006/relationships/image" Target="../media/image52.jpg"/><Relationship Id="rId45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0.png"/><Relationship Id="rId8" Type="http://schemas.openxmlformats.org/officeDocument/2006/relationships/hyperlink" Target="https://www.egi.eu/use-cases/research-stories/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gif"/><Relationship Id="rId20" Type="http://schemas.openxmlformats.org/officeDocument/2006/relationships/image" Target="../media/image79.jpg"/><Relationship Id="rId21" Type="http://schemas.openxmlformats.org/officeDocument/2006/relationships/image" Target="../media/image80.jpg"/><Relationship Id="rId22" Type="http://schemas.openxmlformats.org/officeDocument/2006/relationships/image" Target="../media/image81.jpg"/><Relationship Id="rId23" Type="http://schemas.openxmlformats.org/officeDocument/2006/relationships/image" Target="../media/image82.png"/><Relationship Id="rId24" Type="http://schemas.openxmlformats.org/officeDocument/2006/relationships/image" Target="../media/image83.jpg"/><Relationship Id="rId25" Type="http://schemas.openxmlformats.org/officeDocument/2006/relationships/image" Target="../media/image84.png"/><Relationship Id="rId10" Type="http://schemas.openxmlformats.org/officeDocument/2006/relationships/image" Target="../media/image69.png"/><Relationship Id="rId11" Type="http://schemas.openxmlformats.org/officeDocument/2006/relationships/image" Target="../media/image70.jpg"/><Relationship Id="rId12" Type="http://schemas.openxmlformats.org/officeDocument/2006/relationships/image" Target="../media/image71.jpg"/><Relationship Id="rId13" Type="http://schemas.openxmlformats.org/officeDocument/2006/relationships/image" Target="../media/image72.png"/><Relationship Id="rId14" Type="http://schemas.openxmlformats.org/officeDocument/2006/relationships/image" Target="../media/image73.gif"/><Relationship Id="rId15" Type="http://schemas.openxmlformats.org/officeDocument/2006/relationships/image" Target="../media/image74.png"/><Relationship Id="rId16" Type="http://schemas.openxmlformats.org/officeDocument/2006/relationships/image" Target="../media/image75.gif"/><Relationship Id="rId17" Type="http://schemas.openxmlformats.org/officeDocument/2006/relationships/image" Target="../media/image76.jpg"/><Relationship Id="rId18" Type="http://schemas.openxmlformats.org/officeDocument/2006/relationships/image" Target="../media/image77.jpeg"/><Relationship Id="rId1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EGI-Engage Technical Coordinator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EGI and EGI-Engage PY2 </a:t>
            </a:r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Tiziana Ferrari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system of e</a:t>
            </a:r>
            <a:r>
              <a:rPr lang="en-US" smtClean="0"/>
              <a:t>-Infrastructures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395536" y="1300584"/>
            <a:ext cx="8553560" cy="4792712"/>
            <a:chOff x="228600" y="1382081"/>
            <a:chExt cx="9944632" cy="5831519"/>
          </a:xfrm>
        </p:grpSpPr>
        <p:sp>
          <p:nvSpPr>
            <p:cNvPr id="72" name="object 29"/>
            <p:cNvSpPr txBox="1"/>
            <p:nvPr/>
          </p:nvSpPr>
          <p:spPr>
            <a:xfrm>
              <a:off x="2041729" y="2640527"/>
              <a:ext cx="85519" cy="1397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99">
                <a:lnSpc>
                  <a:spcPts val="999"/>
                </a:lnSpc>
                <a:spcBef>
                  <a:spcPts val="50"/>
                </a:spcBef>
              </a:pPr>
              <a:endParaRPr sz="900" dirty="0">
                <a:latin typeface="Times New Roman"/>
                <a:cs typeface="Times New Roman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38200" y="1382081"/>
              <a:ext cx="8860346" cy="954719"/>
              <a:chOff x="0" y="3527723"/>
              <a:chExt cx="6409407" cy="954719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0" y="3527723"/>
                <a:ext cx="6409407" cy="95471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7" name="Rounded Rectangle 4"/>
              <p:cNvSpPr/>
              <p:nvPr/>
            </p:nvSpPr>
            <p:spPr>
              <a:xfrm>
                <a:off x="46606" y="3574329"/>
                <a:ext cx="6316195" cy="8615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23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1219201" y="1422401"/>
              <a:ext cx="8229600" cy="934707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pPr algn="ctr" defTabSz="1022233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Africa-Arabia, Asia and Pacific region, China, Europe, India </a:t>
              </a:r>
            </a:p>
            <a:p>
              <a:pPr algn="ctr" defTabSz="1022233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North and South America, Ukraine</a:t>
              </a:r>
            </a:p>
          </p:txBody>
        </p:sp>
        <p:pic>
          <p:nvPicPr>
            <p:cNvPr id="75" name="Picture 74" descr="Screen Shot 2015-05-18 at 01.59.2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5994400"/>
              <a:ext cx="2106704" cy="1143000"/>
            </a:xfrm>
            <a:prstGeom prst="rect">
              <a:avLst/>
            </a:prstGeom>
          </p:spPr>
        </p:pic>
        <p:pic>
          <p:nvPicPr>
            <p:cNvPr id="76" name="Picture 7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6223001"/>
              <a:ext cx="2667000" cy="990599"/>
            </a:xfrm>
            <a:prstGeom prst="rect">
              <a:avLst/>
            </a:prstGeom>
          </p:spPr>
        </p:pic>
        <p:pic>
          <p:nvPicPr>
            <p:cNvPr id="77" name="Picture 76" descr="Screen Shot 2015-05-18 at 01.56.1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67" y="3777209"/>
              <a:ext cx="1565134" cy="838200"/>
            </a:xfrm>
            <a:prstGeom prst="rect">
              <a:avLst/>
            </a:prstGeom>
          </p:spPr>
        </p:pic>
        <p:pic>
          <p:nvPicPr>
            <p:cNvPr id="78" name="Picture 77" descr="Screen Shot 2015-05-18 at 01.58.5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02" y="4699001"/>
              <a:ext cx="2091620" cy="1150391"/>
            </a:xfrm>
            <a:prstGeom prst="rect">
              <a:avLst/>
            </a:prstGeom>
          </p:spPr>
        </p:pic>
        <p:pic>
          <p:nvPicPr>
            <p:cNvPr id="79" name="Picture 78" descr="Screen Shot 2015-10-21 at 12.02.1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784601"/>
              <a:ext cx="2008348" cy="885401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762000" y="2489200"/>
              <a:ext cx="1524000" cy="1143000"/>
              <a:chOff x="9372601" y="6527801"/>
              <a:chExt cx="990049" cy="750846"/>
            </a:xfrm>
          </p:grpSpPr>
          <p:sp>
            <p:nvSpPr>
              <p:cNvPr id="91" name="object 9"/>
              <p:cNvSpPr/>
              <p:nvPr/>
            </p:nvSpPr>
            <p:spPr>
              <a:xfrm>
                <a:off x="9891812" y="6527801"/>
                <a:ext cx="81660" cy="81991"/>
              </a:xfrm>
              <a:custGeom>
                <a:avLst/>
                <a:gdLst/>
                <a:ahLst/>
                <a:cxnLst/>
                <a:rect l="l" t="t" r="r" b="b"/>
                <a:pathLst>
                  <a:path w="81661" h="81991">
                    <a:moveTo>
                      <a:pt x="0" y="35712"/>
                    </a:moveTo>
                    <a:lnTo>
                      <a:pt x="161" y="47735"/>
                    </a:lnTo>
                    <a:lnTo>
                      <a:pt x="4268" y="60115"/>
                    </a:lnTo>
                    <a:lnTo>
                      <a:pt x="11926" y="70494"/>
                    </a:lnTo>
                    <a:lnTo>
                      <a:pt x="22510" y="78057"/>
                    </a:lnTo>
                    <a:lnTo>
                      <a:pt x="35394" y="81991"/>
                    </a:lnTo>
                    <a:lnTo>
                      <a:pt x="47380" y="81835"/>
                    </a:lnTo>
                    <a:lnTo>
                      <a:pt x="59762" y="77739"/>
                    </a:lnTo>
                    <a:lnTo>
                      <a:pt x="70149" y="70088"/>
                    </a:lnTo>
                    <a:lnTo>
                      <a:pt x="77722" y="59508"/>
                    </a:lnTo>
                    <a:lnTo>
                      <a:pt x="81661" y="46621"/>
                    </a:lnTo>
                    <a:lnTo>
                      <a:pt x="81504" y="34607"/>
                    </a:lnTo>
                    <a:lnTo>
                      <a:pt x="77402" y="22236"/>
                    </a:lnTo>
                    <a:lnTo>
                      <a:pt x="69746" y="11862"/>
                    </a:lnTo>
                    <a:lnTo>
                      <a:pt x="59163" y="4298"/>
                    </a:lnTo>
                    <a:lnTo>
                      <a:pt x="46278" y="355"/>
                    </a:lnTo>
                    <a:lnTo>
                      <a:pt x="40767" y="0"/>
                    </a:lnTo>
                    <a:lnTo>
                      <a:pt x="36978" y="174"/>
                    </a:lnTo>
                    <a:lnTo>
                      <a:pt x="23676" y="3733"/>
                    </a:lnTo>
                    <a:lnTo>
                      <a:pt x="12449" y="11325"/>
                    </a:lnTo>
                    <a:lnTo>
                      <a:pt x="4242" y="22227"/>
                    </a:lnTo>
                    <a:lnTo>
                      <a:pt x="0" y="3571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object 10"/>
              <p:cNvSpPr/>
              <p:nvPr/>
            </p:nvSpPr>
            <p:spPr>
              <a:xfrm>
                <a:off x="9756580" y="6529090"/>
                <a:ext cx="81407" cy="81864"/>
              </a:xfrm>
              <a:custGeom>
                <a:avLst/>
                <a:gdLst/>
                <a:ahLst/>
                <a:cxnLst/>
                <a:rect l="l" t="t" r="r" b="b"/>
                <a:pathLst>
                  <a:path w="81407" h="81864">
                    <a:moveTo>
                      <a:pt x="34480" y="482"/>
                    </a:moveTo>
                    <a:lnTo>
                      <a:pt x="22625" y="4182"/>
                    </a:lnTo>
                    <a:lnTo>
                      <a:pt x="12046" y="11622"/>
                    </a:lnTo>
                    <a:lnTo>
                      <a:pt x="4353" y="21849"/>
                    </a:lnTo>
                    <a:lnTo>
                      <a:pt x="139" y="34052"/>
                    </a:lnTo>
                    <a:lnTo>
                      <a:pt x="0" y="47421"/>
                    </a:lnTo>
                    <a:lnTo>
                      <a:pt x="3706" y="59268"/>
                    </a:lnTo>
                    <a:lnTo>
                      <a:pt x="11147" y="69842"/>
                    </a:lnTo>
                    <a:lnTo>
                      <a:pt x="21371" y="77528"/>
                    </a:lnTo>
                    <a:lnTo>
                      <a:pt x="33571" y="81733"/>
                    </a:lnTo>
                    <a:lnTo>
                      <a:pt x="46939" y="81864"/>
                    </a:lnTo>
                    <a:lnTo>
                      <a:pt x="58805" y="78164"/>
                    </a:lnTo>
                    <a:lnTo>
                      <a:pt x="69381" y="70731"/>
                    </a:lnTo>
                    <a:lnTo>
                      <a:pt x="77069" y="60510"/>
                    </a:lnTo>
                    <a:lnTo>
                      <a:pt x="81275" y="48306"/>
                    </a:lnTo>
                    <a:lnTo>
                      <a:pt x="81406" y="34924"/>
                    </a:lnTo>
                    <a:lnTo>
                      <a:pt x="80804" y="31798"/>
                    </a:lnTo>
                    <a:lnTo>
                      <a:pt x="75376" y="18938"/>
                    </a:lnTo>
                    <a:lnTo>
                      <a:pt x="66256" y="8884"/>
                    </a:lnTo>
                    <a:lnTo>
                      <a:pt x="54400" y="2337"/>
                    </a:lnTo>
                    <a:lnTo>
                      <a:pt x="40766" y="0"/>
                    </a:lnTo>
                    <a:lnTo>
                      <a:pt x="38684" y="0"/>
                    </a:lnTo>
                    <a:lnTo>
                      <a:pt x="34480" y="48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object 11"/>
              <p:cNvSpPr/>
              <p:nvPr/>
            </p:nvSpPr>
            <p:spPr>
              <a:xfrm>
                <a:off x="9627050" y="6568668"/>
                <a:ext cx="81579" cy="81973"/>
              </a:xfrm>
              <a:custGeom>
                <a:avLst/>
                <a:gdLst/>
                <a:ahLst/>
                <a:cxnLst/>
                <a:rect l="l" t="t" r="r" b="b"/>
                <a:pathLst>
                  <a:path w="81579" h="81973">
                    <a:moveTo>
                      <a:pt x="23210" y="3949"/>
                    </a:moveTo>
                    <a:lnTo>
                      <a:pt x="19837" y="5733"/>
                    </a:lnTo>
                    <a:lnTo>
                      <a:pt x="10303" y="13488"/>
                    </a:lnTo>
                    <a:lnTo>
                      <a:pt x="3639" y="23430"/>
                    </a:lnTo>
                    <a:lnTo>
                      <a:pt x="114" y="34797"/>
                    </a:lnTo>
                    <a:lnTo>
                      <a:pt x="0" y="46828"/>
                    </a:lnTo>
                    <a:lnTo>
                      <a:pt x="3563" y="58762"/>
                    </a:lnTo>
                    <a:lnTo>
                      <a:pt x="5348" y="62135"/>
                    </a:lnTo>
                    <a:lnTo>
                      <a:pt x="13108" y="71670"/>
                    </a:lnTo>
                    <a:lnTo>
                      <a:pt x="23049" y="78334"/>
                    </a:lnTo>
                    <a:lnTo>
                      <a:pt x="34414" y="81858"/>
                    </a:lnTo>
                    <a:lnTo>
                      <a:pt x="46443" y="81973"/>
                    </a:lnTo>
                    <a:lnTo>
                      <a:pt x="58376" y="78409"/>
                    </a:lnTo>
                    <a:lnTo>
                      <a:pt x="61753" y="76621"/>
                    </a:lnTo>
                    <a:lnTo>
                      <a:pt x="71282" y="68861"/>
                    </a:lnTo>
                    <a:lnTo>
                      <a:pt x="77943" y="58920"/>
                    </a:lnTo>
                    <a:lnTo>
                      <a:pt x="81466" y="47556"/>
                    </a:lnTo>
                    <a:lnTo>
                      <a:pt x="81579" y="35528"/>
                    </a:lnTo>
                    <a:lnTo>
                      <a:pt x="78011" y="23596"/>
                    </a:lnTo>
                    <a:lnTo>
                      <a:pt x="74730" y="17878"/>
                    </a:lnTo>
                    <a:lnTo>
                      <a:pt x="65429" y="8192"/>
                    </a:lnTo>
                    <a:lnTo>
                      <a:pt x="53769" y="2109"/>
                    </a:lnTo>
                    <a:lnTo>
                      <a:pt x="40762" y="0"/>
                    </a:lnTo>
                    <a:lnTo>
                      <a:pt x="34869" y="0"/>
                    </a:lnTo>
                    <a:lnTo>
                      <a:pt x="28874" y="1282"/>
                    </a:lnTo>
                    <a:lnTo>
                      <a:pt x="23210" y="394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object 12"/>
              <p:cNvSpPr/>
              <p:nvPr/>
            </p:nvSpPr>
            <p:spPr>
              <a:xfrm>
                <a:off x="10135924" y="6637409"/>
                <a:ext cx="82336" cy="82333"/>
              </a:xfrm>
              <a:custGeom>
                <a:avLst/>
                <a:gdLst/>
                <a:ahLst/>
                <a:cxnLst/>
                <a:rect l="l" t="t" r="r" b="b"/>
                <a:pathLst>
                  <a:path w="82335" h="82333">
                    <a:moveTo>
                      <a:pt x="9942" y="14363"/>
                    </a:moveTo>
                    <a:lnTo>
                      <a:pt x="7564" y="17398"/>
                    </a:lnTo>
                    <a:lnTo>
                      <a:pt x="2026" y="28362"/>
                    </a:lnTo>
                    <a:lnTo>
                      <a:pt x="0" y="40149"/>
                    </a:lnTo>
                    <a:lnTo>
                      <a:pt x="1422" y="51957"/>
                    </a:lnTo>
                    <a:lnTo>
                      <a:pt x="6230" y="62984"/>
                    </a:lnTo>
                    <a:lnTo>
                      <a:pt x="14361" y="72428"/>
                    </a:lnTo>
                    <a:lnTo>
                      <a:pt x="17363" y="74774"/>
                    </a:lnTo>
                    <a:lnTo>
                      <a:pt x="28332" y="80307"/>
                    </a:lnTo>
                    <a:lnTo>
                      <a:pt x="40127" y="82333"/>
                    </a:lnTo>
                    <a:lnTo>
                      <a:pt x="51943" y="80912"/>
                    </a:lnTo>
                    <a:lnTo>
                      <a:pt x="62973" y="76104"/>
                    </a:lnTo>
                    <a:lnTo>
                      <a:pt x="72413" y="67970"/>
                    </a:lnTo>
                    <a:lnTo>
                      <a:pt x="74762" y="64972"/>
                    </a:lnTo>
                    <a:lnTo>
                      <a:pt x="80306" y="54006"/>
                    </a:lnTo>
                    <a:lnTo>
                      <a:pt x="82335" y="42215"/>
                    </a:lnTo>
                    <a:lnTo>
                      <a:pt x="80918" y="30404"/>
                    </a:lnTo>
                    <a:lnTo>
                      <a:pt x="76123" y="19375"/>
                    </a:lnTo>
                    <a:lnTo>
                      <a:pt x="68019" y="9931"/>
                    </a:lnTo>
                    <a:lnTo>
                      <a:pt x="65341" y="7823"/>
                    </a:lnTo>
                    <a:lnTo>
                      <a:pt x="53721" y="1946"/>
                    </a:lnTo>
                    <a:lnTo>
                      <a:pt x="41196" y="0"/>
                    </a:lnTo>
                    <a:lnTo>
                      <a:pt x="32172" y="994"/>
                    </a:lnTo>
                    <a:lnTo>
                      <a:pt x="20174" y="5748"/>
                    </a:lnTo>
                    <a:lnTo>
                      <a:pt x="9942" y="1436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object 13"/>
              <p:cNvSpPr/>
              <p:nvPr/>
            </p:nvSpPr>
            <p:spPr>
              <a:xfrm>
                <a:off x="9514167" y="6643441"/>
                <a:ext cx="81651" cy="82006"/>
              </a:xfrm>
              <a:custGeom>
                <a:avLst/>
                <a:gdLst/>
                <a:ahLst/>
                <a:cxnLst/>
                <a:rect l="l" t="t" r="r" b="b"/>
                <a:pathLst>
                  <a:path w="81651" h="82006">
                    <a:moveTo>
                      <a:pt x="13417" y="10452"/>
                    </a:moveTo>
                    <a:lnTo>
                      <a:pt x="10786" y="13004"/>
                    </a:lnTo>
                    <a:lnTo>
                      <a:pt x="3792" y="23150"/>
                    </a:lnTo>
                    <a:lnTo>
                      <a:pt x="181" y="34592"/>
                    </a:lnTo>
                    <a:lnTo>
                      <a:pt x="0" y="46519"/>
                    </a:lnTo>
                    <a:lnTo>
                      <a:pt x="3295" y="58118"/>
                    </a:lnTo>
                    <a:lnTo>
                      <a:pt x="10115" y="68579"/>
                    </a:lnTo>
                    <a:lnTo>
                      <a:pt x="12661" y="71198"/>
                    </a:lnTo>
                    <a:lnTo>
                      <a:pt x="22803" y="78202"/>
                    </a:lnTo>
                    <a:lnTo>
                      <a:pt x="34243" y="81820"/>
                    </a:lnTo>
                    <a:lnTo>
                      <a:pt x="46171" y="82006"/>
                    </a:lnTo>
                    <a:lnTo>
                      <a:pt x="57775" y="78717"/>
                    </a:lnTo>
                    <a:lnTo>
                      <a:pt x="68243" y="71907"/>
                    </a:lnTo>
                    <a:lnTo>
                      <a:pt x="70870" y="69347"/>
                    </a:lnTo>
                    <a:lnTo>
                      <a:pt x="77864" y="59201"/>
                    </a:lnTo>
                    <a:lnTo>
                      <a:pt x="81473" y="47760"/>
                    </a:lnTo>
                    <a:lnTo>
                      <a:pt x="81651" y="35833"/>
                    </a:lnTo>
                    <a:lnTo>
                      <a:pt x="78353" y="24232"/>
                    </a:lnTo>
                    <a:lnTo>
                      <a:pt x="71532" y="13766"/>
                    </a:lnTo>
                    <a:lnTo>
                      <a:pt x="65030" y="7861"/>
                    </a:lnTo>
                    <a:lnTo>
                      <a:pt x="53443" y="1974"/>
                    </a:lnTo>
                    <a:lnTo>
                      <a:pt x="40811" y="0"/>
                    </a:lnTo>
                    <a:lnTo>
                      <a:pt x="36902" y="186"/>
                    </a:lnTo>
                    <a:lnTo>
                      <a:pt x="24554" y="3351"/>
                    </a:lnTo>
                    <a:lnTo>
                      <a:pt x="13417" y="1045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object 14"/>
              <p:cNvSpPr/>
              <p:nvPr/>
            </p:nvSpPr>
            <p:spPr>
              <a:xfrm>
                <a:off x="10225073" y="6739299"/>
                <a:ext cx="82321" cy="82340"/>
              </a:xfrm>
              <a:custGeom>
                <a:avLst/>
                <a:gdLst/>
                <a:ahLst/>
                <a:cxnLst/>
                <a:rect l="l" t="t" r="r" b="b"/>
                <a:pathLst>
                  <a:path w="82322" h="82340">
                    <a:moveTo>
                      <a:pt x="18754" y="6629"/>
                    </a:moveTo>
                    <a:lnTo>
                      <a:pt x="15270" y="9157"/>
                    </a:lnTo>
                    <a:lnTo>
                      <a:pt x="7036" y="18130"/>
                    </a:lnTo>
                    <a:lnTo>
                      <a:pt x="1892" y="28827"/>
                    </a:lnTo>
                    <a:lnTo>
                      <a:pt x="0" y="40480"/>
                    </a:lnTo>
                    <a:lnTo>
                      <a:pt x="1520" y="52323"/>
                    </a:lnTo>
                    <a:lnTo>
                      <a:pt x="6613" y="63588"/>
                    </a:lnTo>
                    <a:lnTo>
                      <a:pt x="9143" y="67078"/>
                    </a:lnTo>
                    <a:lnTo>
                      <a:pt x="18111" y="75310"/>
                    </a:lnTo>
                    <a:lnTo>
                      <a:pt x="28805" y="80451"/>
                    </a:lnTo>
                    <a:lnTo>
                      <a:pt x="40457" y="82340"/>
                    </a:lnTo>
                    <a:lnTo>
                      <a:pt x="52302" y="80816"/>
                    </a:lnTo>
                    <a:lnTo>
                      <a:pt x="63572" y="75717"/>
                    </a:lnTo>
                    <a:lnTo>
                      <a:pt x="67047" y="73197"/>
                    </a:lnTo>
                    <a:lnTo>
                      <a:pt x="75284" y="64224"/>
                    </a:lnTo>
                    <a:lnTo>
                      <a:pt x="80429" y="53526"/>
                    </a:lnTo>
                    <a:lnTo>
                      <a:pt x="82322" y="41871"/>
                    </a:lnTo>
                    <a:lnTo>
                      <a:pt x="80803" y="30026"/>
                    </a:lnTo>
                    <a:lnTo>
                      <a:pt x="75714" y="18757"/>
                    </a:lnTo>
                    <a:lnTo>
                      <a:pt x="65541" y="7962"/>
                    </a:lnTo>
                    <a:lnTo>
                      <a:pt x="53928" y="2021"/>
                    </a:lnTo>
                    <a:lnTo>
                      <a:pt x="41119" y="0"/>
                    </a:lnTo>
                    <a:lnTo>
                      <a:pt x="33448" y="0"/>
                    </a:lnTo>
                    <a:lnTo>
                      <a:pt x="25676" y="2146"/>
                    </a:lnTo>
                    <a:lnTo>
                      <a:pt x="18754" y="662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object 15"/>
              <p:cNvSpPr/>
              <p:nvPr/>
            </p:nvSpPr>
            <p:spPr>
              <a:xfrm>
                <a:off x="9427039" y="6747032"/>
                <a:ext cx="81603" cy="81977"/>
              </a:xfrm>
              <a:custGeom>
                <a:avLst/>
                <a:gdLst/>
                <a:ahLst/>
                <a:cxnLst/>
                <a:rect l="l" t="t" r="r" b="b"/>
                <a:pathLst>
                  <a:path w="81602" h="81977">
                    <a:moveTo>
                      <a:pt x="5839" y="19456"/>
                    </a:moveTo>
                    <a:lnTo>
                      <a:pt x="3750" y="23222"/>
                    </a:lnTo>
                    <a:lnTo>
                      <a:pt x="109" y="34838"/>
                    </a:lnTo>
                    <a:lnTo>
                      <a:pt x="0" y="46706"/>
                    </a:lnTo>
                    <a:lnTo>
                      <a:pt x="3241" y="58058"/>
                    </a:lnTo>
                    <a:lnTo>
                      <a:pt x="9655" y="68128"/>
                    </a:lnTo>
                    <a:lnTo>
                      <a:pt x="19059" y="76149"/>
                    </a:lnTo>
                    <a:lnTo>
                      <a:pt x="22832" y="78231"/>
                    </a:lnTo>
                    <a:lnTo>
                      <a:pt x="34450" y="81870"/>
                    </a:lnTo>
                    <a:lnTo>
                      <a:pt x="46317" y="81977"/>
                    </a:lnTo>
                    <a:lnTo>
                      <a:pt x="57666" y="78732"/>
                    </a:lnTo>
                    <a:lnTo>
                      <a:pt x="67733" y="72315"/>
                    </a:lnTo>
                    <a:lnTo>
                      <a:pt x="75752" y="62903"/>
                    </a:lnTo>
                    <a:lnTo>
                      <a:pt x="77842" y="59127"/>
                    </a:lnTo>
                    <a:lnTo>
                      <a:pt x="81489" y="47512"/>
                    </a:lnTo>
                    <a:lnTo>
                      <a:pt x="81602" y="35647"/>
                    </a:lnTo>
                    <a:lnTo>
                      <a:pt x="78362" y="24297"/>
                    </a:lnTo>
                    <a:lnTo>
                      <a:pt x="71949" y="14229"/>
                    </a:lnTo>
                    <a:lnTo>
                      <a:pt x="62544" y="6210"/>
                    </a:lnTo>
                    <a:lnTo>
                      <a:pt x="55775" y="2019"/>
                    </a:lnTo>
                    <a:lnTo>
                      <a:pt x="48244" y="0"/>
                    </a:lnTo>
                    <a:lnTo>
                      <a:pt x="38840" y="48"/>
                    </a:lnTo>
                    <a:lnTo>
                      <a:pt x="26139" y="2710"/>
                    </a:lnTo>
                    <a:lnTo>
                      <a:pt x="14795" y="9260"/>
                    </a:lnTo>
                    <a:lnTo>
                      <a:pt x="5839" y="19456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object 16"/>
              <p:cNvSpPr/>
              <p:nvPr/>
            </p:nvSpPr>
            <p:spPr>
              <a:xfrm>
                <a:off x="9372601" y="6871079"/>
                <a:ext cx="82073" cy="82193"/>
              </a:xfrm>
              <a:custGeom>
                <a:avLst/>
                <a:gdLst/>
                <a:ahLst/>
                <a:cxnLst/>
                <a:rect l="l" t="t" r="r" b="b"/>
                <a:pathLst>
                  <a:path w="82074" h="82193">
                    <a:moveTo>
                      <a:pt x="1334" y="30289"/>
                    </a:moveTo>
                    <a:lnTo>
                      <a:pt x="949" y="31803"/>
                    </a:lnTo>
                    <a:lnTo>
                      <a:pt x="0" y="44579"/>
                    </a:lnTo>
                    <a:lnTo>
                      <a:pt x="2887" y="56647"/>
                    </a:lnTo>
                    <a:lnTo>
                      <a:pt x="9170" y="67232"/>
                    </a:lnTo>
                    <a:lnTo>
                      <a:pt x="18409" y="75557"/>
                    </a:lnTo>
                    <a:lnTo>
                      <a:pt x="30163" y="80848"/>
                    </a:lnTo>
                    <a:lnTo>
                      <a:pt x="44488" y="82193"/>
                    </a:lnTo>
                    <a:lnTo>
                      <a:pt x="56550" y="79300"/>
                    </a:lnTo>
                    <a:lnTo>
                      <a:pt x="67130" y="73015"/>
                    </a:lnTo>
                    <a:lnTo>
                      <a:pt x="75454" y="63784"/>
                    </a:lnTo>
                    <a:lnTo>
                      <a:pt x="80747" y="52057"/>
                    </a:lnTo>
                    <a:lnTo>
                      <a:pt x="82074" y="37747"/>
                    </a:lnTo>
                    <a:lnTo>
                      <a:pt x="79182" y="25672"/>
                    </a:lnTo>
                    <a:lnTo>
                      <a:pt x="72898" y="15081"/>
                    </a:lnTo>
                    <a:lnTo>
                      <a:pt x="63663" y="6751"/>
                    </a:lnTo>
                    <a:lnTo>
                      <a:pt x="51918" y="1460"/>
                    </a:lnTo>
                    <a:lnTo>
                      <a:pt x="48273" y="469"/>
                    </a:lnTo>
                    <a:lnTo>
                      <a:pt x="44615" y="0"/>
                    </a:lnTo>
                    <a:lnTo>
                      <a:pt x="41021" y="0"/>
                    </a:lnTo>
                    <a:lnTo>
                      <a:pt x="28548" y="1942"/>
                    </a:lnTo>
                    <a:lnTo>
                      <a:pt x="16634" y="8006"/>
                    </a:lnTo>
                    <a:lnTo>
                      <a:pt x="7230" y="17642"/>
                    </a:lnTo>
                    <a:lnTo>
                      <a:pt x="1334" y="3028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object 17"/>
              <p:cNvSpPr/>
              <p:nvPr/>
            </p:nvSpPr>
            <p:spPr>
              <a:xfrm>
                <a:off x="9885170" y="6624263"/>
                <a:ext cx="58164" cy="58259"/>
              </a:xfrm>
              <a:custGeom>
                <a:avLst/>
                <a:gdLst/>
                <a:ahLst/>
                <a:cxnLst/>
                <a:rect l="l" t="t" r="r" b="b"/>
                <a:pathLst>
                  <a:path w="58165" h="58259">
                    <a:moveTo>
                      <a:pt x="162" y="25309"/>
                    </a:moveTo>
                    <a:lnTo>
                      <a:pt x="0" y="31680"/>
                    </a:lnTo>
                    <a:lnTo>
                      <a:pt x="3971" y="44042"/>
                    </a:lnTo>
                    <a:lnTo>
                      <a:pt x="12803" y="53388"/>
                    </a:lnTo>
                    <a:lnTo>
                      <a:pt x="25257" y="58100"/>
                    </a:lnTo>
                    <a:lnTo>
                      <a:pt x="31527" y="58259"/>
                    </a:lnTo>
                    <a:lnTo>
                      <a:pt x="43920" y="54305"/>
                    </a:lnTo>
                    <a:lnTo>
                      <a:pt x="53287" y="45482"/>
                    </a:lnTo>
                    <a:lnTo>
                      <a:pt x="57998" y="33030"/>
                    </a:lnTo>
                    <a:lnTo>
                      <a:pt x="58165" y="26706"/>
                    </a:lnTo>
                    <a:lnTo>
                      <a:pt x="54215" y="14327"/>
                    </a:lnTo>
                    <a:lnTo>
                      <a:pt x="45402" y="4965"/>
                    </a:lnTo>
                    <a:lnTo>
                      <a:pt x="32979" y="239"/>
                    </a:lnTo>
                    <a:lnTo>
                      <a:pt x="31633" y="74"/>
                    </a:lnTo>
                    <a:lnTo>
                      <a:pt x="28685" y="0"/>
                    </a:lnTo>
                    <a:lnTo>
                      <a:pt x="15407" y="3404"/>
                    </a:lnTo>
                    <a:lnTo>
                      <a:pt x="5266" y="12324"/>
                    </a:lnTo>
                    <a:lnTo>
                      <a:pt x="162" y="2530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object 18"/>
              <p:cNvSpPr/>
              <p:nvPr/>
            </p:nvSpPr>
            <p:spPr>
              <a:xfrm>
                <a:off x="9789469" y="6625176"/>
                <a:ext cx="57682" cy="58039"/>
              </a:xfrm>
              <a:custGeom>
                <a:avLst/>
                <a:gdLst/>
                <a:ahLst/>
                <a:cxnLst/>
                <a:rect l="l" t="t" r="r" b="b"/>
                <a:pathLst>
                  <a:path w="57683" h="58039">
                    <a:moveTo>
                      <a:pt x="24434" y="330"/>
                    </a:moveTo>
                    <a:lnTo>
                      <a:pt x="18008" y="2078"/>
                    </a:lnTo>
                    <a:lnTo>
                      <a:pt x="7389" y="9398"/>
                    </a:lnTo>
                    <a:lnTo>
                      <a:pt x="992" y="20441"/>
                    </a:lnTo>
                    <a:lnTo>
                      <a:pt x="0" y="33604"/>
                    </a:lnTo>
                    <a:lnTo>
                      <a:pt x="1735" y="40003"/>
                    </a:lnTo>
                    <a:lnTo>
                      <a:pt x="9050" y="50629"/>
                    </a:lnTo>
                    <a:lnTo>
                      <a:pt x="20096" y="57036"/>
                    </a:lnTo>
                    <a:lnTo>
                      <a:pt x="33261" y="58038"/>
                    </a:lnTo>
                    <a:lnTo>
                      <a:pt x="39694" y="56287"/>
                    </a:lnTo>
                    <a:lnTo>
                      <a:pt x="50308" y="48966"/>
                    </a:lnTo>
                    <a:lnTo>
                      <a:pt x="56700" y="37925"/>
                    </a:lnTo>
                    <a:lnTo>
                      <a:pt x="57683" y="24764"/>
                    </a:lnTo>
                    <a:lnTo>
                      <a:pt x="52426" y="11985"/>
                    </a:lnTo>
                    <a:lnTo>
                      <a:pt x="42187" y="3223"/>
                    </a:lnTo>
                    <a:lnTo>
                      <a:pt x="28892" y="0"/>
                    </a:lnTo>
                    <a:lnTo>
                      <a:pt x="27406" y="0"/>
                    </a:lnTo>
                    <a:lnTo>
                      <a:pt x="24434" y="330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object 19"/>
              <p:cNvSpPr/>
              <p:nvPr/>
            </p:nvSpPr>
            <p:spPr>
              <a:xfrm>
                <a:off x="9977477" y="6650510"/>
                <a:ext cx="58088" cy="58216"/>
              </a:xfrm>
              <a:custGeom>
                <a:avLst/>
                <a:gdLst/>
                <a:ahLst/>
                <a:cxnLst/>
                <a:rect l="l" t="t" r="r" b="b"/>
                <a:pathLst>
                  <a:path w="58088" h="58216">
                    <a:moveTo>
                      <a:pt x="2424" y="17233"/>
                    </a:moveTo>
                    <a:lnTo>
                      <a:pt x="0" y="26235"/>
                    </a:lnTo>
                    <a:lnTo>
                      <a:pt x="1262" y="38136"/>
                    </a:lnTo>
                    <a:lnTo>
                      <a:pt x="7152" y="48492"/>
                    </a:lnTo>
                    <a:lnTo>
                      <a:pt x="17093" y="55791"/>
                    </a:lnTo>
                    <a:lnTo>
                      <a:pt x="26103" y="58216"/>
                    </a:lnTo>
                    <a:lnTo>
                      <a:pt x="38008" y="56954"/>
                    </a:lnTo>
                    <a:lnTo>
                      <a:pt x="48364" y="51067"/>
                    </a:lnTo>
                    <a:lnTo>
                      <a:pt x="55663" y="41135"/>
                    </a:lnTo>
                    <a:lnTo>
                      <a:pt x="58088" y="32123"/>
                    </a:lnTo>
                    <a:lnTo>
                      <a:pt x="56817" y="20229"/>
                    </a:lnTo>
                    <a:lnTo>
                      <a:pt x="50926" y="9870"/>
                    </a:lnTo>
                    <a:lnTo>
                      <a:pt x="40994" y="2552"/>
                    </a:lnTo>
                    <a:lnTo>
                      <a:pt x="37121" y="812"/>
                    </a:lnTo>
                    <a:lnTo>
                      <a:pt x="33082" y="0"/>
                    </a:lnTo>
                    <a:lnTo>
                      <a:pt x="29081" y="0"/>
                    </a:lnTo>
                    <a:lnTo>
                      <a:pt x="22497" y="751"/>
                    </a:lnTo>
                    <a:lnTo>
                      <a:pt x="10689" y="6485"/>
                    </a:lnTo>
                    <a:lnTo>
                      <a:pt x="2424" y="1723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object 20"/>
              <p:cNvSpPr/>
              <p:nvPr/>
            </p:nvSpPr>
            <p:spPr>
              <a:xfrm>
                <a:off x="9697382" y="6653231"/>
                <a:ext cx="58367" cy="58363"/>
              </a:xfrm>
              <a:custGeom>
                <a:avLst/>
                <a:gdLst/>
                <a:ahLst/>
                <a:cxnLst/>
                <a:rect l="l" t="t" r="r" b="b"/>
                <a:pathLst>
                  <a:path w="58367" h="58363">
                    <a:moveTo>
                      <a:pt x="17992" y="56135"/>
                    </a:moveTo>
                    <a:lnTo>
                      <a:pt x="29666" y="58363"/>
                    </a:lnTo>
                    <a:lnTo>
                      <a:pt x="41647" y="55549"/>
                    </a:lnTo>
                    <a:lnTo>
                      <a:pt x="49393" y="50228"/>
                    </a:lnTo>
                    <a:lnTo>
                      <a:pt x="56129" y="40372"/>
                    </a:lnTo>
                    <a:lnTo>
                      <a:pt x="58367" y="28697"/>
                    </a:lnTo>
                    <a:lnTo>
                      <a:pt x="55566" y="16713"/>
                    </a:lnTo>
                    <a:lnTo>
                      <a:pt x="52230" y="11265"/>
                    </a:lnTo>
                    <a:lnTo>
                      <a:pt x="41938" y="2937"/>
                    </a:lnTo>
                    <a:lnTo>
                      <a:pt x="29163" y="0"/>
                    </a:lnTo>
                    <a:lnTo>
                      <a:pt x="24997" y="0"/>
                    </a:lnTo>
                    <a:lnTo>
                      <a:pt x="20743" y="901"/>
                    </a:lnTo>
                    <a:lnTo>
                      <a:pt x="16730" y="2781"/>
                    </a:lnTo>
                    <a:lnTo>
                      <a:pt x="8967" y="8137"/>
                    </a:lnTo>
                    <a:lnTo>
                      <a:pt x="2236" y="18000"/>
                    </a:lnTo>
                    <a:lnTo>
                      <a:pt x="0" y="29675"/>
                    </a:lnTo>
                    <a:lnTo>
                      <a:pt x="2798" y="41655"/>
                    </a:lnTo>
                    <a:lnTo>
                      <a:pt x="8133" y="49410"/>
                    </a:lnTo>
                    <a:lnTo>
                      <a:pt x="17992" y="56135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object 21"/>
              <p:cNvSpPr/>
              <p:nvPr/>
            </p:nvSpPr>
            <p:spPr>
              <a:xfrm>
                <a:off x="10058367" y="6701939"/>
                <a:ext cx="58326" cy="58362"/>
              </a:xfrm>
              <a:custGeom>
                <a:avLst/>
                <a:gdLst/>
                <a:ahLst/>
                <a:cxnLst/>
                <a:rect l="l" t="t" r="r" b="b"/>
                <a:pathLst>
                  <a:path w="58327" h="58362">
                    <a:moveTo>
                      <a:pt x="7037" y="10185"/>
                    </a:moveTo>
                    <a:lnTo>
                      <a:pt x="2135" y="18205"/>
                    </a:lnTo>
                    <a:lnTo>
                      <a:pt x="0" y="29956"/>
                    </a:lnTo>
                    <a:lnTo>
                      <a:pt x="2715" y="41527"/>
                    </a:lnTo>
                    <a:lnTo>
                      <a:pt x="10161" y="51320"/>
                    </a:lnTo>
                    <a:lnTo>
                      <a:pt x="18173" y="56230"/>
                    </a:lnTo>
                    <a:lnTo>
                      <a:pt x="29914" y="58362"/>
                    </a:lnTo>
                    <a:lnTo>
                      <a:pt x="41489" y="55642"/>
                    </a:lnTo>
                    <a:lnTo>
                      <a:pt x="51296" y="48196"/>
                    </a:lnTo>
                    <a:lnTo>
                      <a:pt x="56194" y="40173"/>
                    </a:lnTo>
                    <a:lnTo>
                      <a:pt x="58327" y="28421"/>
                    </a:lnTo>
                    <a:lnTo>
                      <a:pt x="55610" y="16847"/>
                    </a:lnTo>
                    <a:lnTo>
                      <a:pt x="48159" y="7048"/>
                    </a:lnTo>
                    <a:lnTo>
                      <a:pt x="42647" y="2311"/>
                    </a:lnTo>
                    <a:lnTo>
                      <a:pt x="35878" y="0"/>
                    </a:lnTo>
                    <a:lnTo>
                      <a:pt x="20956" y="12"/>
                    </a:lnTo>
                    <a:lnTo>
                      <a:pt x="12790" y="3454"/>
                    </a:lnTo>
                    <a:lnTo>
                      <a:pt x="7037" y="10185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object 22"/>
              <p:cNvSpPr/>
              <p:nvPr/>
            </p:nvSpPr>
            <p:spPr>
              <a:xfrm>
                <a:off x="9617570" y="6706224"/>
                <a:ext cx="58011" cy="58188"/>
              </a:xfrm>
              <a:custGeom>
                <a:avLst/>
                <a:gdLst/>
                <a:ahLst/>
                <a:cxnLst/>
                <a:rect l="l" t="t" r="r" b="b"/>
                <a:pathLst>
                  <a:path w="58011" h="58188">
                    <a:moveTo>
                      <a:pt x="9579" y="7404"/>
                    </a:moveTo>
                    <a:lnTo>
                      <a:pt x="3703" y="14628"/>
                    </a:lnTo>
                    <a:lnTo>
                      <a:pt x="0" y="26014"/>
                    </a:lnTo>
                    <a:lnTo>
                      <a:pt x="1145" y="37881"/>
                    </a:lnTo>
                    <a:lnTo>
                      <a:pt x="7230" y="48615"/>
                    </a:lnTo>
                    <a:lnTo>
                      <a:pt x="14445" y="54484"/>
                    </a:lnTo>
                    <a:lnTo>
                      <a:pt x="25827" y="58188"/>
                    </a:lnTo>
                    <a:lnTo>
                      <a:pt x="37693" y="57042"/>
                    </a:lnTo>
                    <a:lnTo>
                      <a:pt x="48428" y="50952"/>
                    </a:lnTo>
                    <a:lnTo>
                      <a:pt x="54308" y="43723"/>
                    </a:lnTo>
                    <a:lnTo>
                      <a:pt x="58011" y="32343"/>
                    </a:lnTo>
                    <a:lnTo>
                      <a:pt x="56862" y="20483"/>
                    </a:lnTo>
                    <a:lnTo>
                      <a:pt x="50765" y="9753"/>
                    </a:lnTo>
                    <a:lnTo>
                      <a:pt x="45012" y="3301"/>
                    </a:lnTo>
                    <a:lnTo>
                      <a:pt x="37036" y="0"/>
                    </a:lnTo>
                    <a:lnTo>
                      <a:pt x="22089" y="0"/>
                    </a:lnTo>
                    <a:lnTo>
                      <a:pt x="15154" y="2438"/>
                    </a:lnTo>
                    <a:lnTo>
                      <a:pt x="9579" y="7404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object 23"/>
              <p:cNvSpPr/>
              <p:nvPr/>
            </p:nvSpPr>
            <p:spPr>
              <a:xfrm>
                <a:off x="10121857" y="6774154"/>
                <a:ext cx="5769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57694" h="58036">
                    <a:moveTo>
                      <a:pt x="12963" y="4711"/>
                    </a:moveTo>
                    <a:lnTo>
                      <a:pt x="5807" y="11268"/>
                    </a:lnTo>
                    <a:lnTo>
                      <a:pt x="589" y="21898"/>
                    </a:lnTo>
                    <a:lnTo>
                      <a:pt x="0" y="33681"/>
                    </a:lnTo>
                    <a:lnTo>
                      <a:pt x="4365" y="45084"/>
                    </a:lnTo>
                    <a:lnTo>
                      <a:pt x="10900" y="52225"/>
                    </a:lnTo>
                    <a:lnTo>
                      <a:pt x="21527" y="57445"/>
                    </a:lnTo>
                    <a:lnTo>
                      <a:pt x="33316" y="58036"/>
                    </a:lnTo>
                    <a:lnTo>
                      <a:pt x="44725" y="53670"/>
                    </a:lnTo>
                    <a:lnTo>
                      <a:pt x="51873" y="47131"/>
                    </a:lnTo>
                    <a:lnTo>
                      <a:pt x="57098" y="36507"/>
                    </a:lnTo>
                    <a:lnTo>
                      <a:pt x="57694" y="24722"/>
                    </a:lnTo>
                    <a:lnTo>
                      <a:pt x="53336" y="13309"/>
                    </a:lnTo>
                    <a:lnTo>
                      <a:pt x="51752" y="11104"/>
                    </a:lnTo>
                    <a:lnTo>
                      <a:pt x="41428" y="2850"/>
                    </a:lnTo>
                    <a:lnTo>
                      <a:pt x="28838" y="0"/>
                    </a:lnTo>
                    <a:lnTo>
                      <a:pt x="23389" y="0"/>
                    </a:lnTo>
                    <a:lnTo>
                      <a:pt x="17865" y="1536"/>
                    </a:lnTo>
                    <a:lnTo>
                      <a:pt x="12963" y="471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object 24"/>
              <p:cNvSpPr/>
              <p:nvPr/>
            </p:nvSpPr>
            <p:spPr>
              <a:xfrm>
                <a:off x="9556122" y="6779656"/>
                <a:ext cx="57362" cy="57855"/>
              </a:xfrm>
              <a:custGeom>
                <a:avLst/>
                <a:gdLst/>
                <a:ahLst/>
                <a:cxnLst/>
                <a:rect l="l" t="t" r="r" b="b"/>
                <a:pathLst>
                  <a:path w="57362" h="57855">
                    <a:moveTo>
                      <a:pt x="13374" y="4322"/>
                    </a:moveTo>
                    <a:lnTo>
                      <a:pt x="3885" y="13766"/>
                    </a:lnTo>
                    <a:lnTo>
                      <a:pt x="213" y="22718"/>
                    </a:lnTo>
                    <a:lnTo>
                      <a:pt x="0" y="34564"/>
                    </a:lnTo>
                    <a:lnTo>
                      <a:pt x="4468" y="45486"/>
                    </a:lnTo>
                    <a:lnTo>
                      <a:pt x="13270" y="53962"/>
                    </a:lnTo>
                    <a:lnTo>
                      <a:pt x="22236" y="57648"/>
                    </a:lnTo>
                    <a:lnTo>
                      <a:pt x="34072" y="57855"/>
                    </a:lnTo>
                    <a:lnTo>
                      <a:pt x="44988" y="53379"/>
                    </a:lnTo>
                    <a:lnTo>
                      <a:pt x="53466" y="44577"/>
                    </a:lnTo>
                    <a:lnTo>
                      <a:pt x="57155" y="35629"/>
                    </a:lnTo>
                    <a:lnTo>
                      <a:pt x="57362" y="23785"/>
                    </a:lnTo>
                    <a:lnTo>
                      <a:pt x="52886" y="12862"/>
                    </a:lnTo>
                    <a:lnTo>
                      <a:pt x="44080" y="4394"/>
                    </a:lnTo>
                    <a:lnTo>
                      <a:pt x="39280" y="1422"/>
                    </a:lnTo>
                    <a:lnTo>
                      <a:pt x="33971" y="0"/>
                    </a:lnTo>
                    <a:lnTo>
                      <a:pt x="28713" y="0"/>
                    </a:lnTo>
                    <a:lnTo>
                      <a:pt x="25640" y="161"/>
                    </a:lnTo>
                    <a:lnTo>
                      <a:pt x="13374" y="432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object 25"/>
              <p:cNvSpPr/>
              <p:nvPr/>
            </p:nvSpPr>
            <p:spPr>
              <a:xfrm>
                <a:off x="9517195" y="6867545"/>
                <a:ext cx="58370" cy="58378"/>
              </a:xfrm>
              <a:custGeom>
                <a:avLst/>
                <a:gdLst/>
                <a:ahLst/>
                <a:cxnLst/>
                <a:rect l="l" t="t" r="r" b="b"/>
                <a:pathLst>
                  <a:path w="58370" h="58378">
                    <a:moveTo>
                      <a:pt x="1045" y="21501"/>
                    </a:moveTo>
                    <a:lnTo>
                      <a:pt x="0" y="29541"/>
                    </a:lnTo>
                    <a:lnTo>
                      <a:pt x="2771" y="41605"/>
                    </a:lnTo>
                    <a:lnTo>
                      <a:pt x="10222" y="51384"/>
                    </a:lnTo>
                    <a:lnTo>
                      <a:pt x="21467" y="57327"/>
                    </a:lnTo>
                    <a:lnTo>
                      <a:pt x="29537" y="58378"/>
                    </a:lnTo>
                    <a:lnTo>
                      <a:pt x="41605" y="55602"/>
                    </a:lnTo>
                    <a:lnTo>
                      <a:pt x="51384" y="48152"/>
                    </a:lnTo>
                    <a:lnTo>
                      <a:pt x="57319" y="36918"/>
                    </a:lnTo>
                    <a:lnTo>
                      <a:pt x="58370" y="28823"/>
                    </a:lnTo>
                    <a:lnTo>
                      <a:pt x="55590" y="16766"/>
                    </a:lnTo>
                    <a:lnTo>
                      <a:pt x="48134" y="6996"/>
                    </a:lnTo>
                    <a:lnTo>
                      <a:pt x="36885" y="1054"/>
                    </a:lnTo>
                    <a:lnTo>
                      <a:pt x="34319" y="355"/>
                    </a:lnTo>
                    <a:lnTo>
                      <a:pt x="31716" y="0"/>
                    </a:lnTo>
                    <a:lnTo>
                      <a:pt x="29163" y="0"/>
                    </a:lnTo>
                    <a:lnTo>
                      <a:pt x="18726" y="1949"/>
                    </a:lnTo>
                    <a:lnTo>
                      <a:pt x="7705" y="9445"/>
                    </a:lnTo>
                    <a:lnTo>
                      <a:pt x="1045" y="2150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object 26"/>
              <p:cNvSpPr/>
              <p:nvPr/>
            </p:nvSpPr>
            <p:spPr>
              <a:xfrm>
                <a:off x="9879937" y="6702890"/>
                <a:ext cx="38805" cy="38851"/>
              </a:xfrm>
              <a:custGeom>
                <a:avLst/>
                <a:gdLst/>
                <a:ahLst/>
                <a:cxnLst/>
                <a:rect l="l" t="t" r="r" b="b"/>
                <a:pathLst>
                  <a:path w="38805" h="38851">
                    <a:moveTo>
                      <a:pt x="100" y="16889"/>
                    </a:moveTo>
                    <a:lnTo>
                      <a:pt x="0" y="21076"/>
                    </a:lnTo>
                    <a:lnTo>
                      <a:pt x="5226" y="32794"/>
                    </a:lnTo>
                    <a:lnTo>
                      <a:pt x="16813" y="38745"/>
                    </a:lnTo>
                    <a:lnTo>
                      <a:pt x="21043" y="38851"/>
                    </a:lnTo>
                    <a:lnTo>
                      <a:pt x="32758" y="33627"/>
                    </a:lnTo>
                    <a:lnTo>
                      <a:pt x="38695" y="22045"/>
                    </a:lnTo>
                    <a:lnTo>
                      <a:pt x="38805" y="17820"/>
                    </a:lnTo>
                    <a:lnTo>
                      <a:pt x="33582" y="6126"/>
                    </a:lnTo>
                    <a:lnTo>
                      <a:pt x="21995" y="188"/>
                    </a:lnTo>
                    <a:lnTo>
                      <a:pt x="19118" y="0"/>
                    </a:lnTo>
                    <a:lnTo>
                      <a:pt x="6541" y="4863"/>
                    </a:lnTo>
                    <a:lnTo>
                      <a:pt x="100" y="1688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object 27"/>
              <p:cNvSpPr/>
              <p:nvPr/>
            </p:nvSpPr>
            <p:spPr>
              <a:xfrm>
                <a:off x="9816129" y="6703528"/>
                <a:ext cx="38468" cy="38671"/>
              </a:xfrm>
              <a:custGeom>
                <a:avLst/>
                <a:gdLst/>
                <a:ahLst/>
                <a:cxnLst/>
                <a:rect l="l" t="t" r="r" b="b"/>
                <a:pathLst>
                  <a:path w="38468" h="38671">
                    <a:moveTo>
                      <a:pt x="16294" y="215"/>
                    </a:moveTo>
                    <a:lnTo>
                      <a:pt x="12039" y="1368"/>
                    </a:lnTo>
                    <a:lnTo>
                      <a:pt x="2412" y="9682"/>
                    </a:lnTo>
                    <a:lnTo>
                      <a:pt x="0" y="22390"/>
                    </a:lnTo>
                    <a:lnTo>
                      <a:pt x="1172" y="26677"/>
                    </a:lnTo>
                    <a:lnTo>
                      <a:pt x="9495" y="36285"/>
                    </a:lnTo>
                    <a:lnTo>
                      <a:pt x="22186" y="38671"/>
                    </a:lnTo>
                    <a:lnTo>
                      <a:pt x="26454" y="37514"/>
                    </a:lnTo>
                    <a:lnTo>
                      <a:pt x="36074" y="29206"/>
                    </a:lnTo>
                    <a:lnTo>
                      <a:pt x="38468" y="16509"/>
                    </a:lnTo>
                    <a:lnTo>
                      <a:pt x="37007" y="6883"/>
                    </a:lnTo>
                    <a:lnTo>
                      <a:pt x="28714" y="0"/>
                    </a:lnTo>
                    <a:lnTo>
                      <a:pt x="19265" y="0"/>
                    </a:lnTo>
                    <a:lnTo>
                      <a:pt x="16294" y="215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object 28"/>
              <p:cNvSpPr/>
              <p:nvPr/>
            </p:nvSpPr>
            <p:spPr>
              <a:xfrm>
                <a:off x="9941510" y="6720393"/>
                <a:ext cx="38727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38727" h="38826">
                    <a:moveTo>
                      <a:pt x="1596" y="11506"/>
                    </a:moveTo>
                    <a:lnTo>
                      <a:pt x="0" y="17469"/>
                    </a:lnTo>
                    <a:lnTo>
                      <a:pt x="2430" y="29063"/>
                    </a:lnTo>
                    <a:lnTo>
                      <a:pt x="11388" y="37211"/>
                    </a:lnTo>
                    <a:lnTo>
                      <a:pt x="17394" y="38826"/>
                    </a:lnTo>
                    <a:lnTo>
                      <a:pt x="28966" y="36383"/>
                    </a:lnTo>
                    <a:lnTo>
                      <a:pt x="37118" y="27444"/>
                    </a:lnTo>
                    <a:lnTo>
                      <a:pt x="38727" y="21445"/>
                    </a:lnTo>
                    <a:lnTo>
                      <a:pt x="36288" y="9860"/>
                    </a:lnTo>
                    <a:lnTo>
                      <a:pt x="27339" y="1727"/>
                    </a:lnTo>
                    <a:lnTo>
                      <a:pt x="24736" y="558"/>
                    </a:lnTo>
                    <a:lnTo>
                      <a:pt x="22005" y="0"/>
                    </a:lnTo>
                    <a:lnTo>
                      <a:pt x="11947" y="0"/>
                    </a:lnTo>
                    <a:lnTo>
                      <a:pt x="4848" y="4279"/>
                    </a:lnTo>
                    <a:lnTo>
                      <a:pt x="1596" y="11506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object 29"/>
              <p:cNvSpPr/>
              <p:nvPr/>
            </p:nvSpPr>
            <p:spPr>
              <a:xfrm>
                <a:off x="9755084" y="6722202"/>
                <a:ext cx="38230" cy="38587"/>
              </a:xfrm>
              <a:custGeom>
                <a:avLst/>
                <a:gdLst/>
                <a:ahLst/>
                <a:cxnLst/>
                <a:rect l="l" t="t" r="r" b="b"/>
                <a:pathLst>
                  <a:path w="38230" h="38587">
                    <a:moveTo>
                      <a:pt x="10814" y="1879"/>
                    </a:moveTo>
                    <a:lnTo>
                      <a:pt x="5633" y="5441"/>
                    </a:lnTo>
                    <a:lnTo>
                      <a:pt x="0" y="15817"/>
                    </a:lnTo>
                    <a:lnTo>
                      <a:pt x="1504" y="27800"/>
                    </a:lnTo>
                    <a:lnTo>
                      <a:pt x="5071" y="32964"/>
                    </a:lnTo>
                    <a:lnTo>
                      <a:pt x="15460" y="38587"/>
                    </a:lnTo>
                    <a:lnTo>
                      <a:pt x="27425" y="37071"/>
                    </a:lnTo>
                    <a:lnTo>
                      <a:pt x="32603" y="33505"/>
                    </a:lnTo>
                    <a:lnTo>
                      <a:pt x="38230" y="23129"/>
                    </a:lnTo>
                    <a:lnTo>
                      <a:pt x="36709" y="11163"/>
                    </a:lnTo>
                    <a:lnTo>
                      <a:pt x="33381" y="4140"/>
                    </a:lnTo>
                    <a:lnTo>
                      <a:pt x="26396" y="0"/>
                    </a:lnTo>
                    <a:lnTo>
                      <a:pt x="16325" y="0"/>
                    </a:lnTo>
                    <a:lnTo>
                      <a:pt x="13493" y="609"/>
                    </a:lnTo>
                    <a:lnTo>
                      <a:pt x="10814" y="187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object 30"/>
              <p:cNvSpPr/>
              <p:nvPr/>
            </p:nvSpPr>
            <p:spPr>
              <a:xfrm>
                <a:off x="9701508" y="6757557"/>
                <a:ext cx="38725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38725" h="38821">
                    <a:moveTo>
                      <a:pt x="6413" y="4927"/>
                    </a:moveTo>
                    <a:lnTo>
                      <a:pt x="2489" y="9754"/>
                    </a:lnTo>
                    <a:lnTo>
                      <a:pt x="0" y="21330"/>
                    </a:lnTo>
                    <a:lnTo>
                      <a:pt x="4851" y="32410"/>
                    </a:lnTo>
                    <a:lnTo>
                      <a:pt x="9655" y="36328"/>
                    </a:lnTo>
                    <a:lnTo>
                      <a:pt x="21224" y="38821"/>
                    </a:lnTo>
                    <a:lnTo>
                      <a:pt x="32308" y="33959"/>
                    </a:lnTo>
                    <a:lnTo>
                      <a:pt x="36221" y="29168"/>
                    </a:lnTo>
                    <a:lnTo>
                      <a:pt x="38725" y="17594"/>
                    </a:lnTo>
                    <a:lnTo>
                      <a:pt x="33883" y="6502"/>
                    </a:lnTo>
                    <a:lnTo>
                      <a:pt x="30048" y="2197"/>
                    </a:lnTo>
                    <a:lnTo>
                      <a:pt x="24714" y="0"/>
                    </a:lnTo>
                    <a:lnTo>
                      <a:pt x="14744" y="0"/>
                    </a:lnTo>
                    <a:lnTo>
                      <a:pt x="10121" y="1625"/>
                    </a:lnTo>
                    <a:lnTo>
                      <a:pt x="6413" y="4927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object 31"/>
              <p:cNvSpPr/>
              <p:nvPr/>
            </p:nvSpPr>
            <p:spPr>
              <a:xfrm>
                <a:off x="10037572" y="6802866"/>
                <a:ext cx="38854" cy="38884"/>
              </a:xfrm>
              <a:custGeom>
                <a:avLst/>
                <a:gdLst/>
                <a:ahLst/>
                <a:cxnLst/>
                <a:rect l="l" t="t" r="r" b="b"/>
                <a:pathLst>
                  <a:path w="38854" h="38884">
                    <a:moveTo>
                      <a:pt x="8827" y="3124"/>
                    </a:moveTo>
                    <a:lnTo>
                      <a:pt x="4080" y="7481"/>
                    </a:lnTo>
                    <a:lnTo>
                      <a:pt x="0" y="18462"/>
                    </a:lnTo>
                    <a:lnTo>
                      <a:pt x="3099" y="30035"/>
                    </a:lnTo>
                    <a:lnTo>
                      <a:pt x="7478" y="34804"/>
                    </a:lnTo>
                    <a:lnTo>
                      <a:pt x="18466" y="38884"/>
                    </a:lnTo>
                    <a:lnTo>
                      <a:pt x="30011" y="35775"/>
                    </a:lnTo>
                    <a:lnTo>
                      <a:pt x="34777" y="31401"/>
                    </a:lnTo>
                    <a:lnTo>
                      <a:pt x="38854" y="20418"/>
                    </a:lnTo>
                    <a:lnTo>
                      <a:pt x="35751" y="8851"/>
                    </a:lnTo>
                    <a:lnTo>
                      <a:pt x="32017" y="3111"/>
                    </a:lnTo>
                    <a:lnTo>
                      <a:pt x="25769" y="0"/>
                    </a:lnTo>
                    <a:lnTo>
                      <a:pt x="15774" y="0"/>
                    </a:lnTo>
                    <a:lnTo>
                      <a:pt x="12078" y="1015"/>
                    </a:lnTo>
                    <a:lnTo>
                      <a:pt x="8827" y="3124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object 32"/>
              <p:cNvSpPr/>
              <p:nvPr/>
            </p:nvSpPr>
            <p:spPr>
              <a:xfrm>
                <a:off x="10065078" y="6860953"/>
                <a:ext cx="373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8125">
                    <a:moveTo>
                      <a:pt x="13169" y="800"/>
                    </a:moveTo>
                    <a:lnTo>
                      <a:pt x="8114" y="3115"/>
                    </a:lnTo>
                    <a:lnTo>
                      <a:pt x="470" y="12577"/>
                    </a:lnTo>
                    <a:lnTo>
                      <a:pt x="0" y="24968"/>
                    </a:lnTo>
                    <a:lnTo>
                      <a:pt x="2311" y="30022"/>
                    </a:lnTo>
                    <a:lnTo>
                      <a:pt x="11775" y="37665"/>
                    </a:lnTo>
                    <a:lnTo>
                      <a:pt x="24155" y="38125"/>
                    </a:lnTo>
                    <a:lnTo>
                      <a:pt x="29220" y="35812"/>
                    </a:lnTo>
                    <a:lnTo>
                      <a:pt x="36865" y="26357"/>
                    </a:lnTo>
                    <a:lnTo>
                      <a:pt x="37325" y="13970"/>
                    </a:lnTo>
                    <a:lnTo>
                      <a:pt x="34823" y="5486"/>
                    </a:lnTo>
                    <a:lnTo>
                      <a:pt x="27076" y="0"/>
                    </a:lnTo>
                    <a:lnTo>
                      <a:pt x="16865" y="0"/>
                    </a:lnTo>
                    <a:lnTo>
                      <a:pt x="13169" y="800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object 33"/>
              <p:cNvSpPr/>
              <p:nvPr/>
            </p:nvSpPr>
            <p:spPr>
              <a:xfrm>
                <a:off x="9634605" y="6865109"/>
                <a:ext cx="38918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38917" h="38925">
                    <a:moveTo>
                      <a:pt x="695" y="14338"/>
                    </a:moveTo>
                    <a:lnTo>
                      <a:pt x="0" y="19712"/>
                    </a:lnTo>
                    <a:lnTo>
                      <a:pt x="3993" y="31261"/>
                    </a:lnTo>
                    <a:lnTo>
                      <a:pt x="14335" y="38227"/>
                    </a:lnTo>
                    <a:lnTo>
                      <a:pt x="19692" y="38925"/>
                    </a:lnTo>
                    <a:lnTo>
                      <a:pt x="31250" y="34954"/>
                    </a:lnTo>
                    <a:lnTo>
                      <a:pt x="38224" y="24612"/>
                    </a:lnTo>
                    <a:lnTo>
                      <a:pt x="38917" y="19245"/>
                    </a:lnTo>
                    <a:lnTo>
                      <a:pt x="34939" y="7687"/>
                    </a:lnTo>
                    <a:lnTo>
                      <a:pt x="24597" y="711"/>
                    </a:lnTo>
                    <a:lnTo>
                      <a:pt x="22895" y="241"/>
                    </a:lnTo>
                    <a:lnTo>
                      <a:pt x="19453" y="0"/>
                    </a:lnTo>
                    <a:lnTo>
                      <a:pt x="10906" y="0"/>
                    </a:lnTo>
                    <a:lnTo>
                      <a:pt x="3070" y="5689"/>
                    </a:lnTo>
                    <a:lnTo>
                      <a:pt x="695" y="14338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object 34"/>
              <p:cNvSpPr/>
              <p:nvPr/>
            </p:nvSpPr>
            <p:spPr>
              <a:xfrm>
                <a:off x="9875296" y="6760044"/>
                <a:ext cx="26328" cy="25539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5539">
                    <a:moveTo>
                      <a:pt x="901" y="10731"/>
                    </a:moveTo>
                    <a:lnTo>
                      <a:pt x="0" y="17500"/>
                    </a:lnTo>
                    <a:lnTo>
                      <a:pt x="4749" y="23723"/>
                    </a:lnTo>
                    <a:lnTo>
                      <a:pt x="11531" y="24637"/>
                    </a:lnTo>
                    <a:lnTo>
                      <a:pt x="18300" y="25539"/>
                    </a:lnTo>
                    <a:lnTo>
                      <a:pt x="24561" y="20777"/>
                    </a:lnTo>
                    <a:lnTo>
                      <a:pt x="25476" y="14008"/>
                    </a:lnTo>
                    <a:lnTo>
                      <a:pt x="26327" y="7238"/>
                    </a:lnTo>
                    <a:lnTo>
                      <a:pt x="21615" y="1003"/>
                    </a:lnTo>
                    <a:lnTo>
                      <a:pt x="14833" y="114"/>
                    </a:lnTo>
                    <a:lnTo>
                      <a:pt x="7073" y="0"/>
                    </a:lnTo>
                    <a:lnTo>
                      <a:pt x="1727" y="4533"/>
                    </a:lnTo>
                    <a:lnTo>
                      <a:pt x="901" y="1073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object 35"/>
              <p:cNvSpPr/>
              <p:nvPr/>
            </p:nvSpPr>
            <p:spPr>
              <a:xfrm>
                <a:off x="9834524" y="6760429"/>
                <a:ext cx="26530" cy="25641"/>
              </a:xfrm>
              <a:custGeom>
                <a:avLst/>
                <a:gdLst/>
                <a:ahLst/>
                <a:cxnLst/>
                <a:rect l="l" t="t" r="r" b="b"/>
                <a:pathLst>
                  <a:path w="26530" h="25641">
                    <a:moveTo>
                      <a:pt x="11391" y="139"/>
                    </a:moveTo>
                    <a:lnTo>
                      <a:pt x="4635" y="1193"/>
                    </a:lnTo>
                    <a:lnTo>
                      <a:pt x="0" y="7505"/>
                    </a:lnTo>
                    <a:lnTo>
                      <a:pt x="1041" y="14249"/>
                    </a:lnTo>
                    <a:lnTo>
                      <a:pt x="2082" y="21005"/>
                    </a:lnTo>
                    <a:lnTo>
                      <a:pt x="8407" y="25641"/>
                    </a:lnTo>
                    <a:lnTo>
                      <a:pt x="15151" y="24612"/>
                    </a:lnTo>
                    <a:lnTo>
                      <a:pt x="21907" y="23583"/>
                    </a:lnTo>
                    <a:lnTo>
                      <a:pt x="26530" y="17259"/>
                    </a:lnTo>
                    <a:lnTo>
                      <a:pt x="25501" y="10515"/>
                    </a:lnTo>
                    <a:lnTo>
                      <a:pt x="24561" y="4381"/>
                    </a:lnTo>
                    <a:lnTo>
                      <a:pt x="19291" y="0"/>
                    </a:lnTo>
                    <a:lnTo>
                      <a:pt x="13296" y="0"/>
                    </a:lnTo>
                    <a:lnTo>
                      <a:pt x="11391" y="13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object 36"/>
              <p:cNvSpPr/>
              <p:nvPr/>
            </p:nvSpPr>
            <p:spPr>
              <a:xfrm>
                <a:off x="9913531" y="6771168"/>
                <a:ext cx="28168" cy="26466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26466">
                    <a:moveTo>
                      <a:pt x="2794" y="7302"/>
                    </a:moveTo>
                    <a:lnTo>
                      <a:pt x="0" y="13550"/>
                    </a:lnTo>
                    <a:lnTo>
                      <a:pt x="2781" y="20866"/>
                    </a:lnTo>
                    <a:lnTo>
                      <a:pt x="9004" y="23660"/>
                    </a:lnTo>
                    <a:lnTo>
                      <a:pt x="15240" y="26466"/>
                    </a:lnTo>
                    <a:lnTo>
                      <a:pt x="22567" y="23685"/>
                    </a:lnTo>
                    <a:lnTo>
                      <a:pt x="25374" y="17449"/>
                    </a:lnTo>
                    <a:lnTo>
                      <a:pt x="28168" y="11214"/>
                    </a:lnTo>
                    <a:lnTo>
                      <a:pt x="25387" y="3886"/>
                    </a:lnTo>
                    <a:lnTo>
                      <a:pt x="19164" y="1104"/>
                    </a:lnTo>
                    <a:lnTo>
                      <a:pt x="17500" y="355"/>
                    </a:lnTo>
                    <a:lnTo>
                      <a:pt x="14071" y="0"/>
                    </a:lnTo>
                    <a:lnTo>
                      <a:pt x="9347" y="0"/>
                    </a:lnTo>
                    <a:lnTo>
                      <a:pt x="4851" y="2717"/>
                    </a:lnTo>
                    <a:lnTo>
                      <a:pt x="2794" y="730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object 37"/>
              <p:cNvSpPr/>
              <p:nvPr/>
            </p:nvSpPr>
            <p:spPr>
              <a:xfrm>
                <a:off x="9761193" y="6794796"/>
                <a:ext cx="27571" cy="26162"/>
              </a:xfrm>
              <a:custGeom>
                <a:avLst/>
                <a:gdLst/>
                <a:ahLst/>
                <a:cxnLst/>
                <a:rect l="l" t="t" r="r" b="b"/>
                <a:pathLst>
                  <a:path w="27571" h="26161">
                    <a:moveTo>
                      <a:pt x="5537" y="3149"/>
                    </a:moveTo>
                    <a:lnTo>
                      <a:pt x="431" y="7683"/>
                    </a:lnTo>
                    <a:lnTo>
                      <a:pt x="0" y="15519"/>
                    </a:lnTo>
                    <a:lnTo>
                      <a:pt x="4533" y="20624"/>
                    </a:lnTo>
                    <a:lnTo>
                      <a:pt x="9093" y="25704"/>
                    </a:lnTo>
                    <a:lnTo>
                      <a:pt x="16916" y="26161"/>
                    </a:lnTo>
                    <a:lnTo>
                      <a:pt x="22009" y="21615"/>
                    </a:lnTo>
                    <a:lnTo>
                      <a:pt x="27127" y="17056"/>
                    </a:lnTo>
                    <a:lnTo>
                      <a:pt x="27571" y="9245"/>
                    </a:lnTo>
                    <a:lnTo>
                      <a:pt x="22999" y="4152"/>
                    </a:lnTo>
                    <a:lnTo>
                      <a:pt x="20561" y="1396"/>
                    </a:lnTo>
                    <a:lnTo>
                      <a:pt x="17170" y="0"/>
                    </a:lnTo>
                    <a:lnTo>
                      <a:pt x="10833" y="0"/>
                    </a:lnTo>
                    <a:lnTo>
                      <a:pt x="7899" y="1028"/>
                    </a:lnTo>
                    <a:lnTo>
                      <a:pt x="5537" y="314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object 38"/>
              <p:cNvSpPr/>
              <p:nvPr/>
            </p:nvSpPr>
            <p:spPr>
              <a:xfrm>
                <a:off x="9974634" y="6823610"/>
                <a:ext cx="28206" cy="26479"/>
              </a:xfrm>
              <a:custGeom>
                <a:avLst/>
                <a:gdLst/>
                <a:ahLst/>
                <a:cxnLst/>
                <a:rect l="l" t="t" r="r" b="b"/>
                <a:pathLst>
                  <a:path w="28206" h="26479">
                    <a:moveTo>
                      <a:pt x="7391" y="1993"/>
                    </a:moveTo>
                    <a:lnTo>
                      <a:pt x="1663" y="5702"/>
                    </a:lnTo>
                    <a:lnTo>
                      <a:pt x="0" y="13385"/>
                    </a:lnTo>
                    <a:lnTo>
                      <a:pt x="3733" y="19113"/>
                    </a:lnTo>
                    <a:lnTo>
                      <a:pt x="7467" y="24841"/>
                    </a:lnTo>
                    <a:lnTo>
                      <a:pt x="15112" y="26479"/>
                    </a:lnTo>
                    <a:lnTo>
                      <a:pt x="20840" y="22758"/>
                    </a:lnTo>
                    <a:lnTo>
                      <a:pt x="26568" y="19050"/>
                    </a:lnTo>
                    <a:lnTo>
                      <a:pt x="28206" y="11379"/>
                    </a:lnTo>
                    <a:lnTo>
                      <a:pt x="24485" y="5638"/>
                    </a:lnTo>
                    <a:lnTo>
                      <a:pt x="22123" y="1993"/>
                    </a:lnTo>
                    <a:lnTo>
                      <a:pt x="18173" y="0"/>
                    </a:lnTo>
                    <a:lnTo>
                      <a:pt x="11785" y="0"/>
                    </a:lnTo>
                    <a:lnTo>
                      <a:pt x="7391" y="199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object 39"/>
              <p:cNvSpPr/>
              <p:nvPr/>
            </p:nvSpPr>
            <p:spPr>
              <a:xfrm>
                <a:off x="9734666" y="6825923"/>
                <a:ext cx="28219" cy="26492"/>
              </a:xfrm>
              <a:custGeom>
                <a:avLst/>
                <a:gdLst/>
                <a:ahLst/>
                <a:cxnLst/>
                <a:rect l="l" t="t" r="r" b="b"/>
                <a:pathLst>
                  <a:path w="28219" h="26492">
                    <a:moveTo>
                      <a:pt x="3606" y="5842"/>
                    </a:moveTo>
                    <a:lnTo>
                      <a:pt x="0" y="11645"/>
                    </a:lnTo>
                    <a:lnTo>
                      <a:pt x="1777" y="19278"/>
                    </a:lnTo>
                    <a:lnTo>
                      <a:pt x="7581" y="22910"/>
                    </a:lnTo>
                    <a:lnTo>
                      <a:pt x="13385" y="26492"/>
                    </a:lnTo>
                    <a:lnTo>
                      <a:pt x="21018" y="24714"/>
                    </a:lnTo>
                    <a:lnTo>
                      <a:pt x="24625" y="18910"/>
                    </a:lnTo>
                    <a:lnTo>
                      <a:pt x="28219" y="13106"/>
                    </a:lnTo>
                    <a:lnTo>
                      <a:pt x="26454" y="5499"/>
                    </a:lnTo>
                    <a:lnTo>
                      <a:pt x="20650" y="1866"/>
                    </a:lnTo>
                    <a:lnTo>
                      <a:pt x="18618" y="622"/>
                    </a:lnTo>
                    <a:lnTo>
                      <a:pt x="14122" y="0"/>
                    </a:lnTo>
                    <a:lnTo>
                      <a:pt x="9994" y="0"/>
                    </a:lnTo>
                    <a:lnTo>
                      <a:pt x="5943" y="2095"/>
                    </a:lnTo>
                    <a:lnTo>
                      <a:pt x="3606" y="584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object 40"/>
              <p:cNvSpPr/>
              <p:nvPr/>
            </p:nvSpPr>
            <p:spPr>
              <a:xfrm>
                <a:off x="9991975" y="6860560"/>
                <a:ext cx="27585" cy="26187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6187">
                    <a:moveTo>
                      <a:pt x="10274" y="520"/>
                    </a:moveTo>
                    <a:lnTo>
                      <a:pt x="3733" y="2451"/>
                    </a:lnTo>
                    <a:lnTo>
                      <a:pt x="0" y="9321"/>
                    </a:lnTo>
                    <a:lnTo>
                      <a:pt x="1930" y="15887"/>
                    </a:lnTo>
                    <a:lnTo>
                      <a:pt x="3860" y="22440"/>
                    </a:lnTo>
                    <a:lnTo>
                      <a:pt x="10731" y="26187"/>
                    </a:lnTo>
                    <a:lnTo>
                      <a:pt x="17310" y="24257"/>
                    </a:lnTo>
                    <a:lnTo>
                      <a:pt x="23825" y="22326"/>
                    </a:lnTo>
                    <a:lnTo>
                      <a:pt x="27584" y="15430"/>
                    </a:lnTo>
                    <a:lnTo>
                      <a:pt x="25641" y="8877"/>
                    </a:lnTo>
                    <a:lnTo>
                      <a:pt x="24066" y="3492"/>
                    </a:lnTo>
                    <a:lnTo>
                      <a:pt x="19138" y="0"/>
                    </a:lnTo>
                    <a:lnTo>
                      <a:pt x="13792" y="0"/>
                    </a:lnTo>
                    <a:lnTo>
                      <a:pt x="10274" y="520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object 41"/>
              <p:cNvSpPr/>
              <p:nvPr/>
            </p:nvSpPr>
            <p:spPr>
              <a:xfrm>
                <a:off x="9718740" y="6863198"/>
                <a:ext cx="27482" cy="26123"/>
              </a:xfrm>
              <a:custGeom>
                <a:avLst/>
                <a:gdLst/>
                <a:ahLst/>
                <a:cxnLst/>
                <a:rect l="l" t="t" r="r" b="b"/>
                <a:pathLst>
                  <a:path w="27482" h="26123">
                    <a:moveTo>
                      <a:pt x="1816" y="9118"/>
                    </a:moveTo>
                    <a:lnTo>
                      <a:pt x="0" y="15709"/>
                    </a:lnTo>
                    <a:lnTo>
                      <a:pt x="3886" y="22517"/>
                    </a:lnTo>
                    <a:lnTo>
                      <a:pt x="10477" y="24333"/>
                    </a:lnTo>
                    <a:lnTo>
                      <a:pt x="17056" y="26123"/>
                    </a:lnTo>
                    <a:lnTo>
                      <a:pt x="23875" y="22250"/>
                    </a:lnTo>
                    <a:lnTo>
                      <a:pt x="25679" y="15671"/>
                    </a:lnTo>
                    <a:lnTo>
                      <a:pt x="27482" y="9067"/>
                    </a:lnTo>
                    <a:lnTo>
                      <a:pt x="23609" y="2260"/>
                    </a:lnTo>
                    <a:lnTo>
                      <a:pt x="17005" y="444"/>
                    </a:lnTo>
                    <a:lnTo>
                      <a:pt x="13741" y="0"/>
                    </a:lnTo>
                    <a:lnTo>
                      <a:pt x="8305" y="0"/>
                    </a:lnTo>
                    <a:lnTo>
                      <a:pt x="3327" y="3619"/>
                    </a:lnTo>
                    <a:lnTo>
                      <a:pt x="1816" y="9118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object 42"/>
              <p:cNvSpPr/>
              <p:nvPr/>
            </p:nvSpPr>
            <p:spPr>
              <a:xfrm>
                <a:off x="10161982" y="6861308"/>
                <a:ext cx="57723" cy="58043"/>
              </a:xfrm>
              <a:custGeom>
                <a:avLst/>
                <a:gdLst/>
                <a:ahLst/>
                <a:cxnLst/>
                <a:rect l="l" t="t" r="r" b="b"/>
                <a:pathLst>
                  <a:path w="57723" h="58043">
                    <a:moveTo>
                      <a:pt x="20615" y="1206"/>
                    </a:moveTo>
                    <a:lnTo>
                      <a:pt x="13050" y="4659"/>
                    </a:lnTo>
                    <a:lnTo>
                      <a:pt x="4342" y="13371"/>
                    </a:lnTo>
                    <a:lnTo>
                      <a:pt x="0" y="24817"/>
                    </a:lnTo>
                    <a:lnTo>
                      <a:pt x="854" y="37452"/>
                    </a:lnTo>
                    <a:lnTo>
                      <a:pt x="4323" y="45009"/>
                    </a:lnTo>
                    <a:lnTo>
                      <a:pt x="13042" y="53705"/>
                    </a:lnTo>
                    <a:lnTo>
                      <a:pt x="24487" y="58043"/>
                    </a:lnTo>
                    <a:lnTo>
                      <a:pt x="37125" y="57188"/>
                    </a:lnTo>
                    <a:lnTo>
                      <a:pt x="44697" y="53715"/>
                    </a:lnTo>
                    <a:lnTo>
                      <a:pt x="53391" y="45002"/>
                    </a:lnTo>
                    <a:lnTo>
                      <a:pt x="57723" y="33567"/>
                    </a:lnTo>
                    <a:lnTo>
                      <a:pt x="56848" y="20942"/>
                    </a:lnTo>
                    <a:lnTo>
                      <a:pt x="52142" y="11596"/>
                    </a:lnTo>
                    <a:lnTo>
                      <a:pt x="41880" y="3078"/>
                    </a:lnTo>
                    <a:lnTo>
                      <a:pt x="28857" y="0"/>
                    </a:lnTo>
                    <a:lnTo>
                      <a:pt x="26127" y="0"/>
                    </a:lnTo>
                    <a:lnTo>
                      <a:pt x="23346" y="393"/>
                    </a:lnTo>
                    <a:lnTo>
                      <a:pt x="20615" y="1206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object 43"/>
              <p:cNvSpPr/>
              <p:nvPr/>
            </p:nvSpPr>
            <p:spPr>
              <a:xfrm>
                <a:off x="10291430" y="7006394"/>
                <a:ext cx="68046" cy="272237"/>
              </a:xfrm>
              <a:custGeom>
                <a:avLst/>
                <a:gdLst/>
                <a:ahLst/>
                <a:cxnLst/>
                <a:rect l="l" t="t" r="r" b="b"/>
                <a:pathLst>
                  <a:path w="68046" h="272237">
                    <a:moveTo>
                      <a:pt x="0" y="0"/>
                    </a:moveTo>
                    <a:lnTo>
                      <a:pt x="0" y="272237"/>
                    </a:lnTo>
                    <a:lnTo>
                      <a:pt x="68046" y="272237"/>
                    </a:lnTo>
                    <a:lnTo>
                      <a:pt x="680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object 44"/>
              <p:cNvSpPr/>
              <p:nvPr/>
            </p:nvSpPr>
            <p:spPr>
              <a:xfrm>
                <a:off x="9673799" y="7142502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object 45"/>
              <p:cNvSpPr/>
              <p:nvPr/>
            </p:nvSpPr>
            <p:spPr>
              <a:xfrm>
                <a:off x="9372811" y="7006398"/>
                <a:ext cx="420280" cy="272249"/>
              </a:xfrm>
              <a:custGeom>
                <a:avLst/>
                <a:gdLst/>
                <a:ahLst/>
                <a:cxnLst/>
                <a:rect l="l" t="t" r="r" b="b"/>
                <a:pathLst>
                  <a:path w="420281" h="272249">
                    <a:moveTo>
                      <a:pt x="96378" y="266379"/>
                    </a:moveTo>
                    <a:lnTo>
                      <a:pt x="109136" y="269596"/>
                    </a:lnTo>
                    <a:lnTo>
                      <a:pt x="122326" y="271575"/>
                    </a:lnTo>
                    <a:lnTo>
                      <a:pt x="135877" y="272249"/>
                    </a:lnTo>
                    <a:lnTo>
                      <a:pt x="420281" y="272249"/>
                    </a:lnTo>
                    <a:lnTo>
                      <a:pt x="420281" y="204152"/>
                    </a:lnTo>
                    <a:lnTo>
                      <a:pt x="134717" y="204141"/>
                    </a:lnTo>
                    <a:lnTo>
                      <a:pt x="121381" y="202603"/>
                    </a:lnTo>
                    <a:lnTo>
                      <a:pt x="109009" y="198626"/>
                    </a:lnTo>
                    <a:lnTo>
                      <a:pt x="97806" y="192437"/>
                    </a:lnTo>
                    <a:lnTo>
                      <a:pt x="87972" y="184264"/>
                    </a:lnTo>
                    <a:lnTo>
                      <a:pt x="79101" y="173329"/>
                    </a:lnTo>
                    <a:lnTo>
                      <a:pt x="73132" y="162006"/>
                    </a:lnTo>
                    <a:lnTo>
                      <a:pt x="69370" y="149534"/>
                    </a:lnTo>
                    <a:lnTo>
                      <a:pt x="68046" y="136105"/>
                    </a:lnTo>
                    <a:lnTo>
                      <a:pt x="68063" y="134675"/>
                    </a:lnTo>
                    <a:lnTo>
                      <a:pt x="69651" y="121344"/>
                    </a:lnTo>
                    <a:lnTo>
                      <a:pt x="73653" y="108978"/>
                    </a:lnTo>
                    <a:lnTo>
                      <a:pt x="79837" y="97778"/>
                    </a:lnTo>
                    <a:lnTo>
                      <a:pt x="87972" y="87947"/>
                    </a:lnTo>
                    <a:lnTo>
                      <a:pt x="98731" y="79166"/>
                    </a:lnTo>
                    <a:lnTo>
                      <a:pt x="110044" y="73154"/>
                    </a:lnTo>
                    <a:lnTo>
                      <a:pt x="122506" y="69368"/>
                    </a:lnTo>
                    <a:lnTo>
                      <a:pt x="135915" y="68046"/>
                    </a:lnTo>
                    <a:lnTo>
                      <a:pt x="339813" y="68072"/>
                    </a:lnTo>
                    <a:lnTo>
                      <a:pt x="343852" y="69913"/>
                    </a:lnTo>
                    <a:lnTo>
                      <a:pt x="347052" y="73025"/>
                    </a:lnTo>
                    <a:lnTo>
                      <a:pt x="350164" y="76212"/>
                    </a:lnTo>
                    <a:lnTo>
                      <a:pt x="351993" y="80238"/>
                    </a:lnTo>
                    <a:lnTo>
                      <a:pt x="351993" y="89852"/>
                    </a:lnTo>
                    <a:lnTo>
                      <a:pt x="343852" y="100215"/>
                    </a:lnTo>
                    <a:lnTo>
                      <a:pt x="129133" y="102082"/>
                    </a:lnTo>
                    <a:lnTo>
                      <a:pt x="117946" y="103963"/>
                    </a:lnTo>
                    <a:lnTo>
                      <a:pt x="98055" y="122193"/>
                    </a:lnTo>
                    <a:lnTo>
                      <a:pt x="95084" y="136105"/>
                    </a:lnTo>
                    <a:lnTo>
                      <a:pt x="104058" y="159131"/>
                    </a:lnTo>
                    <a:lnTo>
                      <a:pt x="129133" y="170129"/>
                    </a:lnTo>
                    <a:lnTo>
                      <a:pt x="336728" y="170112"/>
                    </a:lnTo>
                    <a:lnTo>
                      <a:pt x="362820" y="165467"/>
                    </a:lnTo>
                    <a:lnTo>
                      <a:pt x="385542" y="153518"/>
                    </a:lnTo>
                    <a:lnTo>
                      <a:pt x="396318" y="144060"/>
                    </a:lnTo>
                    <a:lnTo>
                      <a:pt x="411030" y="123294"/>
                    </a:lnTo>
                    <a:lnTo>
                      <a:pt x="419032" y="98493"/>
                    </a:lnTo>
                    <a:lnTo>
                      <a:pt x="420090" y="85051"/>
                    </a:lnTo>
                    <a:lnTo>
                      <a:pt x="420073" y="83299"/>
                    </a:lnTo>
                    <a:lnTo>
                      <a:pt x="415419" y="57230"/>
                    </a:lnTo>
                    <a:lnTo>
                      <a:pt x="403456" y="34516"/>
                    </a:lnTo>
                    <a:lnTo>
                      <a:pt x="394020" y="23767"/>
                    </a:lnTo>
                    <a:lnTo>
                      <a:pt x="373257" y="9049"/>
                    </a:lnTo>
                    <a:lnTo>
                      <a:pt x="348449" y="1056"/>
                    </a:lnTo>
                    <a:lnTo>
                      <a:pt x="335013" y="0"/>
                    </a:lnTo>
                    <a:lnTo>
                      <a:pt x="133226" y="25"/>
                    </a:lnTo>
                    <a:lnTo>
                      <a:pt x="106632" y="3171"/>
                    </a:lnTo>
                    <a:lnTo>
                      <a:pt x="81819" y="11212"/>
                    </a:lnTo>
                    <a:lnTo>
                      <a:pt x="59346" y="23625"/>
                    </a:lnTo>
                    <a:lnTo>
                      <a:pt x="39776" y="39890"/>
                    </a:lnTo>
                    <a:lnTo>
                      <a:pt x="29622" y="51254"/>
                    </a:lnTo>
                    <a:lnTo>
                      <a:pt x="15646" y="72642"/>
                    </a:lnTo>
                    <a:lnTo>
                      <a:pt x="5818" y="96594"/>
                    </a:lnTo>
                    <a:lnTo>
                      <a:pt x="662" y="122550"/>
                    </a:lnTo>
                    <a:lnTo>
                      <a:pt x="0" y="136105"/>
                    </a:lnTo>
                    <a:lnTo>
                      <a:pt x="25" y="138845"/>
                    </a:lnTo>
                    <a:lnTo>
                      <a:pt x="3165" y="165439"/>
                    </a:lnTo>
                    <a:lnTo>
                      <a:pt x="11187" y="190260"/>
                    </a:lnTo>
                    <a:lnTo>
                      <a:pt x="23565" y="212745"/>
                    </a:lnTo>
                    <a:lnTo>
                      <a:pt x="39776" y="232333"/>
                    </a:lnTo>
                    <a:lnTo>
                      <a:pt x="51071" y="242467"/>
                    </a:lnTo>
                    <a:lnTo>
                      <a:pt x="72438" y="256499"/>
                    </a:lnTo>
                    <a:lnTo>
                      <a:pt x="84122" y="261992"/>
                    </a:lnTo>
                    <a:lnTo>
                      <a:pt x="96378" y="266379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object 46"/>
              <p:cNvSpPr/>
              <p:nvPr/>
            </p:nvSpPr>
            <p:spPr>
              <a:xfrm>
                <a:off x="9829765" y="7006398"/>
                <a:ext cx="420255" cy="272249"/>
              </a:xfrm>
              <a:custGeom>
                <a:avLst/>
                <a:gdLst/>
                <a:ahLst/>
                <a:cxnLst/>
                <a:rect l="l" t="t" r="r" b="b"/>
                <a:pathLst>
                  <a:path w="420255" h="272249">
                    <a:moveTo>
                      <a:pt x="68086" y="137518"/>
                    </a:moveTo>
                    <a:lnTo>
                      <a:pt x="69383" y="122683"/>
                    </a:lnTo>
                    <a:lnTo>
                      <a:pt x="73141" y="110206"/>
                    </a:lnTo>
                    <a:lnTo>
                      <a:pt x="79105" y="98874"/>
                    </a:lnTo>
                    <a:lnTo>
                      <a:pt x="87035" y="88885"/>
                    </a:lnTo>
                    <a:lnTo>
                      <a:pt x="97789" y="79795"/>
                    </a:lnTo>
                    <a:lnTo>
                      <a:pt x="108987" y="73606"/>
                    </a:lnTo>
                    <a:lnTo>
                      <a:pt x="121350" y="69619"/>
                    </a:lnTo>
                    <a:lnTo>
                      <a:pt x="134690" y="68070"/>
                    </a:lnTo>
                    <a:lnTo>
                      <a:pt x="420255" y="68059"/>
                    </a:lnTo>
                    <a:lnTo>
                      <a:pt x="420255" y="0"/>
                    </a:lnTo>
                    <a:lnTo>
                      <a:pt x="135864" y="0"/>
                    </a:lnTo>
                    <a:lnTo>
                      <a:pt x="122312" y="673"/>
                    </a:lnTo>
                    <a:lnTo>
                      <a:pt x="96361" y="5863"/>
                    </a:lnTo>
                    <a:lnTo>
                      <a:pt x="72422" y="15739"/>
                    </a:lnTo>
                    <a:lnTo>
                      <a:pt x="51058" y="29772"/>
                    </a:lnTo>
                    <a:lnTo>
                      <a:pt x="39801" y="39878"/>
                    </a:lnTo>
                    <a:lnTo>
                      <a:pt x="23572" y="59466"/>
                    </a:lnTo>
                    <a:lnTo>
                      <a:pt x="11190" y="81951"/>
                    </a:lnTo>
                    <a:lnTo>
                      <a:pt x="3169" y="106771"/>
                    </a:lnTo>
                    <a:lnTo>
                      <a:pt x="26" y="133366"/>
                    </a:lnTo>
                    <a:lnTo>
                      <a:pt x="0" y="136105"/>
                    </a:lnTo>
                    <a:lnTo>
                      <a:pt x="665" y="149655"/>
                    </a:lnTo>
                    <a:lnTo>
                      <a:pt x="5820" y="175608"/>
                    </a:lnTo>
                    <a:lnTo>
                      <a:pt x="15646" y="199562"/>
                    </a:lnTo>
                    <a:lnTo>
                      <a:pt x="29629" y="220956"/>
                    </a:lnTo>
                    <a:lnTo>
                      <a:pt x="39801" y="232333"/>
                    </a:lnTo>
                    <a:lnTo>
                      <a:pt x="59360" y="248597"/>
                    </a:lnTo>
                    <a:lnTo>
                      <a:pt x="81829" y="261019"/>
                    </a:lnTo>
                    <a:lnTo>
                      <a:pt x="106644" y="269071"/>
                    </a:lnTo>
                    <a:lnTo>
                      <a:pt x="133241" y="272224"/>
                    </a:lnTo>
                    <a:lnTo>
                      <a:pt x="335000" y="272249"/>
                    </a:lnTo>
                    <a:lnTo>
                      <a:pt x="348441" y="271190"/>
                    </a:lnTo>
                    <a:lnTo>
                      <a:pt x="373240" y="263182"/>
                    </a:lnTo>
                    <a:lnTo>
                      <a:pt x="394006" y="248468"/>
                    </a:lnTo>
                    <a:lnTo>
                      <a:pt x="403465" y="237685"/>
                    </a:lnTo>
                    <a:lnTo>
                      <a:pt x="415411" y="214967"/>
                    </a:lnTo>
                    <a:lnTo>
                      <a:pt x="420049" y="188889"/>
                    </a:lnTo>
                    <a:lnTo>
                      <a:pt x="419011" y="173727"/>
                    </a:lnTo>
                    <a:lnTo>
                      <a:pt x="411012" y="148929"/>
                    </a:lnTo>
                    <a:lnTo>
                      <a:pt x="396310" y="128157"/>
                    </a:lnTo>
                    <a:lnTo>
                      <a:pt x="385565" y="118718"/>
                    </a:lnTo>
                    <a:lnTo>
                      <a:pt x="362858" y="106756"/>
                    </a:lnTo>
                    <a:lnTo>
                      <a:pt x="336770" y="102099"/>
                    </a:lnTo>
                    <a:lnTo>
                      <a:pt x="129146" y="102082"/>
                    </a:lnTo>
                    <a:lnTo>
                      <a:pt x="115212" y="105052"/>
                    </a:lnTo>
                    <a:lnTo>
                      <a:pt x="96994" y="124941"/>
                    </a:lnTo>
                    <a:lnTo>
                      <a:pt x="98087" y="150039"/>
                    </a:lnTo>
                    <a:lnTo>
                      <a:pt x="117967" y="168257"/>
                    </a:lnTo>
                    <a:lnTo>
                      <a:pt x="339788" y="170154"/>
                    </a:lnTo>
                    <a:lnTo>
                      <a:pt x="343877" y="171983"/>
                    </a:lnTo>
                    <a:lnTo>
                      <a:pt x="347052" y="175120"/>
                    </a:lnTo>
                    <a:lnTo>
                      <a:pt x="350164" y="178320"/>
                    </a:lnTo>
                    <a:lnTo>
                      <a:pt x="352018" y="182346"/>
                    </a:lnTo>
                    <a:lnTo>
                      <a:pt x="352018" y="191960"/>
                    </a:lnTo>
                    <a:lnTo>
                      <a:pt x="343877" y="202323"/>
                    </a:lnTo>
                    <a:lnTo>
                      <a:pt x="135928" y="204152"/>
                    </a:lnTo>
                    <a:lnTo>
                      <a:pt x="122510" y="202839"/>
                    </a:lnTo>
                    <a:lnTo>
                      <a:pt x="110051" y="199070"/>
                    </a:lnTo>
                    <a:lnTo>
                      <a:pt x="98741" y="193071"/>
                    </a:lnTo>
                    <a:lnTo>
                      <a:pt x="88770" y="185071"/>
                    </a:lnTo>
                    <a:lnTo>
                      <a:pt x="79829" y="174434"/>
                    </a:lnTo>
                    <a:lnTo>
                      <a:pt x="73654" y="163238"/>
                    </a:lnTo>
                    <a:lnTo>
                      <a:pt x="69659" y="150869"/>
                    </a:lnTo>
                    <a:lnTo>
                      <a:pt x="68086" y="137518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object 47"/>
              <p:cNvSpPr/>
              <p:nvPr/>
            </p:nvSpPr>
            <p:spPr>
              <a:xfrm>
                <a:off x="10280291" y="6855805"/>
                <a:ext cx="82359" cy="82384"/>
              </a:xfrm>
              <a:custGeom>
                <a:avLst/>
                <a:gdLst/>
                <a:ahLst/>
                <a:cxnLst/>
                <a:rect l="l" t="t" r="r" b="b"/>
                <a:pathLst>
                  <a:path w="82359" h="82384">
                    <a:moveTo>
                      <a:pt x="82359" y="41186"/>
                    </a:moveTo>
                    <a:lnTo>
                      <a:pt x="81483" y="32698"/>
                    </a:lnTo>
                    <a:lnTo>
                      <a:pt x="76325" y="19714"/>
                    </a:lnTo>
                    <a:lnTo>
                      <a:pt x="67301" y="9349"/>
                    </a:lnTo>
                    <a:lnTo>
                      <a:pt x="55288" y="2484"/>
                    </a:lnTo>
                    <a:lnTo>
                      <a:pt x="41160" y="0"/>
                    </a:lnTo>
                    <a:lnTo>
                      <a:pt x="32703" y="871"/>
                    </a:lnTo>
                    <a:lnTo>
                      <a:pt x="19718" y="6029"/>
                    </a:lnTo>
                    <a:lnTo>
                      <a:pt x="9351" y="15056"/>
                    </a:lnTo>
                    <a:lnTo>
                      <a:pt x="2484" y="27069"/>
                    </a:lnTo>
                    <a:lnTo>
                      <a:pt x="0" y="41186"/>
                    </a:lnTo>
                    <a:lnTo>
                      <a:pt x="872" y="49664"/>
                    </a:lnTo>
                    <a:lnTo>
                      <a:pt x="6028" y="62661"/>
                    </a:lnTo>
                    <a:lnTo>
                      <a:pt x="15049" y="73033"/>
                    </a:lnTo>
                    <a:lnTo>
                      <a:pt x="27054" y="79900"/>
                    </a:lnTo>
                    <a:lnTo>
                      <a:pt x="41160" y="82384"/>
                    </a:lnTo>
                    <a:lnTo>
                      <a:pt x="49668" y="81506"/>
                    </a:lnTo>
                    <a:lnTo>
                      <a:pt x="62658" y="76344"/>
                    </a:lnTo>
                    <a:lnTo>
                      <a:pt x="73019" y="67318"/>
                    </a:lnTo>
                    <a:lnTo>
                      <a:pt x="79878" y="55306"/>
                    </a:lnTo>
                    <a:lnTo>
                      <a:pt x="82359" y="41186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object 48"/>
              <p:cNvSpPr/>
              <p:nvPr/>
            </p:nvSpPr>
            <p:spPr>
              <a:xfrm>
                <a:off x="10021637" y="6564818"/>
                <a:ext cx="82359" cy="82372"/>
              </a:xfrm>
              <a:custGeom>
                <a:avLst/>
                <a:gdLst/>
                <a:ahLst/>
                <a:cxnLst/>
                <a:rect l="l" t="t" r="r" b="b"/>
                <a:pathLst>
                  <a:path w="82359" h="82372">
                    <a:moveTo>
                      <a:pt x="82359" y="41173"/>
                    </a:moveTo>
                    <a:lnTo>
                      <a:pt x="81485" y="32695"/>
                    </a:lnTo>
                    <a:lnTo>
                      <a:pt x="76328" y="19710"/>
                    </a:lnTo>
                    <a:lnTo>
                      <a:pt x="67304" y="9347"/>
                    </a:lnTo>
                    <a:lnTo>
                      <a:pt x="55290" y="2483"/>
                    </a:lnTo>
                    <a:lnTo>
                      <a:pt x="41160" y="0"/>
                    </a:lnTo>
                    <a:lnTo>
                      <a:pt x="32712" y="869"/>
                    </a:lnTo>
                    <a:lnTo>
                      <a:pt x="19723" y="6022"/>
                    </a:lnTo>
                    <a:lnTo>
                      <a:pt x="9354" y="15045"/>
                    </a:lnTo>
                    <a:lnTo>
                      <a:pt x="2485" y="27056"/>
                    </a:lnTo>
                    <a:lnTo>
                      <a:pt x="0" y="41173"/>
                    </a:lnTo>
                    <a:lnTo>
                      <a:pt x="872" y="49651"/>
                    </a:lnTo>
                    <a:lnTo>
                      <a:pt x="6028" y="62648"/>
                    </a:lnTo>
                    <a:lnTo>
                      <a:pt x="15049" y="73020"/>
                    </a:lnTo>
                    <a:lnTo>
                      <a:pt x="27054" y="79887"/>
                    </a:lnTo>
                    <a:lnTo>
                      <a:pt x="41160" y="82372"/>
                    </a:lnTo>
                    <a:lnTo>
                      <a:pt x="49668" y="81494"/>
                    </a:lnTo>
                    <a:lnTo>
                      <a:pt x="62658" y="76331"/>
                    </a:lnTo>
                    <a:lnTo>
                      <a:pt x="73019" y="67305"/>
                    </a:lnTo>
                    <a:lnTo>
                      <a:pt x="79878" y="55293"/>
                    </a:lnTo>
                    <a:lnTo>
                      <a:pt x="82359" y="4117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object 49"/>
              <p:cNvSpPr/>
              <p:nvPr/>
            </p:nvSpPr>
            <p:spPr>
              <a:xfrm>
                <a:off x="9995421" y="6754714"/>
                <a:ext cx="3886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38862" h="38861">
                    <a:moveTo>
                      <a:pt x="38862" y="19431"/>
                    </a:moveTo>
                    <a:lnTo>
                      <a:pt x="33945" y="6512"/>
                    </a:lnTo>
                    <a:lnTo>
                      <a:pt x="21829" y="146"/>
                    </a:lnTo>
                    <a:lnTo>
                      <a:pt x="19431" y="0"/>
                    </a:lnTo>
                    <a:lnTo>
                      <a:pt x="6512" y="4916"/>
                    </a:lnTo>
                    <a:lnTo>
                      <a:pt x="146" y="17032"/>
                    </a:lnTo>
                    <a:lnTo>
                      <a:pt x="0" y="19431"/>
                    </a:lnTo>
                    <a:lnTo>
                      <a:pt x="4916" y="32349"/>
                    </a:lnTo>
                    <a:lnTo>
                      <a:pt x="17032" y="38715"/>
                    </a:lnTo>
                    <a:lnTo>
                      <a:pt x="19431" y="38862"/>
                    </a:lnTo>
                    <a:lnTo>
                      <a:pt x="32349" y="33945"/>
                    </a:lnTo>
                    <a:lnTo>
                      <a:pt x="38715" y="21829"/>
                    </a:lnTo>
                    <a:lnTo>
                      <a:pt x="38862" y="1943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object 50"/>
              <p:cNvSpPr/>
              <p:nvPr/>
            </p:nvSpPr>
            <p:spPr>
              <a:xfrm>
                <a:off x="9660258" y="6806528"/>
                <a:ext cx="3886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38862" h="38861">
                    <a:moveTo>
                      <a:pt x="38862" y="19431"/>
                    </a:moveTo>
                    <a:lnTo>
                      <a:pt x="33945" y="6512"/>
                    </a:lnTo>
                    <a:lnTo>
                      <a:pt x="21829" y="146"/>
                    </a:lnTo>
                    <a:lnTo>
                      <a:pt x="19431" y="0"/>
                    </a:lnTo>
                    <a:lnTo>
                      <a:pt x="6507" y="4916"/>
                    </a:lnTo>
                    <a:lnTo>
                      <a:pt x="146" y="17032"/>
                    </a:lnTo>
                    <a:lnTo>
                      <a:pt x="0" y="19431"/>
                    </a:lnTo>
                    <a:lnTo>
                      <a:pt x="4911" y="32349"/>
                    </a:lnTo>
                    <a:lnTo>
                      <a:pt x="17029" y="38715"/>
                    </a:lnTo>
                    <a:lnTo>
                      <a:pt x="19431" y="38862"/>
                    </a:lnTo>
                    <a:lnTo>
                      <a:pt x="32349" y="33945"/>
                    </a:lnTo>
                    <a:lnTo>
                      <a:pt x="38715" y="21829"/>
                    </a:lnTo>
                    <a:lnTo>
                      <a:pt x="38862" y="1943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object 51"/>
              <p:cNvSpPr/>
              <p:nvPr/>
            </p:nvSpPr>
            <p:spPr>
              <a:xfrm>
                <a:off x="9949580" y="6792978"/>
                <a:ext cx="24764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>
                    <a:moveTo>
                      <a:pt x="0" y="12382"/>
                    </a:moveTo>
                    <a:lnTo>
                      <a:pt x="0" y="19215"/>
                    </a:lnTo>
                    <a:lnTo>
                      <a:pt x="5537" y="24765"/>
                    </a:lnTo>
                    <a:lnTo>
                      <a:pt x="19227" y="24765"/>
                    </a:lnTo>
                    <a:lnTo>
                      <a:pt x="24765" y="19215"/>
                    </a:lnTo>
                    <a:lnTo>
                      <a:pt x="24765" y="5537"/>
                    </a:lnTo>
                    <a:lnTo>
                      <a:pt x="19227" y="0"/>
                    </a:lnTo>
                    <a:lnTo>
                      <a:pt x="5537" y="0"/>
                    </a:lnTo>
                    <a:lnTo>
                      <a:pt x="0" y="5537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object 52"/>
              <p:cNvSpPr/>
              <p:nvPr/>
            </p:nvSpPr>
            <p:spPr>
              <a:xfrm>
                <a:off x="9796501" y="6772315"/>
                <a:ext cx="24764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>
                    <a:moveTo>
                      <a:pt x="0" y="12382"/>
                    </a:moveTo>
                    <a:lnTo>
                      <a:pt x="0" y="19215"/>
                    </a:lnTo>
                    <a:lnTo>
                      <a:pt x="5537" y="24765"/>
                    </a:lnTo>
                    <a:lnTo>
                      <a:pt x="19227" y="24765"/>
                    </a:lnTo>
                    <a:lnTo>
                      <a:pt x="24765" y="19215"/>
                    </a:lnTo>
                    <a:lnTo>
                      <a:pt x="24765" y="5537"/>
                    </a:lnTo>
                    <a:lnTo>
                      <a:pt x="19227" y="0"/>
                    </a:lnTo>
                    <a:lnTo>
                      <a:pt x="5537" y="0"/>
                    </a:lnTo>
                    <a:lnTo>
                      <a:pt x="0" y="5537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object 2"/>
              <p:cNvSpPr txBox="1"/>
              <p:nvPr/>
            </p:nvSpPr>
            <p:spPr>
              <a:xfrm>
                <a:off x="10291430" y="7006394"/>
                <a:ext cx="68046" cy="27223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397">
                  <a:lnSpc>
                    <a:spcPts val="999"/>
                  </a:lnSpc>
                </a:pPr>
                <a:endParaRPr sz="1000" dirty="0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2404848" y="3740478"/>
              <a:ext cx="3233931" cy="92332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Africa and Arabia:</a:t>
              </a:r>
            </a:p>
            <a:p>
              <a:r>
                <a:rPr lang="en-US" dirty="0" smtClean="0"/>
                <a:t>Council </a:t>
              </a:r>
              <a:r>
                <a:rPr lang="en-US" dirty="0"/>
                <a:t>for Scientific and </a:t>
              </a:r>
              <a:endParaRPr lang="en-US" dirty="0" smtClean="0"/>
            </a:p>
            <a:p>
              <a:r>
                <a:rPr lang="en-US" dirty="0" smtClean="0"/>
                <a:t>Industrial Research, South Africa 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94402" y="4918670"/>
              <a:ext cx="2710976" cy="92332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India:</a:t>
              </a:r>
            </a:p>
            <a:p>
              <a:r>
                <a:rPr lang="en-US" dirty="0"/>
                <a:t>Centre for </a:t>
              </a:r>
              <a:r>
                <a:rPr lang="en-US" dirty="0" smtClean="0"/>
                <a:t>Development </a:t>
              </a:r>
              <a:r>
                <a:rPr lang="en-US" dirty="0"/>
                <a:t>of </a:t>
              </a:r>
              <a:endParaRPr lang="en-US" dirty="0" smtClean="0"/>
            </a:p>
            <a:p>
              <a:r>
                <a:rPr lang="en-US" dirty="0" smtClean="0"/>
                <a:t>Advanced </a:t>
              </a:r>
              <a:r>
                <a:rPr lang="en-US" dirty="0"/>
                <a:t>Computing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38400" y="6310868"/>
              <a:ext cx="572370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USA</a:t>
              </a:r>
              <a:endParaRPr lang="en-US" dirty="0"/>
            </a:p>
          </p:txBody>
        </p:sp>
        <p:pic>
          <p:nvPicPr>
            <p:cNvPr id="84" name="Picture 83" descr="Screen Shot 2016-10-04 at 07.05.4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201" y="2489201"/>
              <a:ext cx="1727200" cy="1145680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239000" y="2641600"/>
              <a:ext cx="2934232" cy="92332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China:</a:t>
              </a:r>
            </a:p>
            <a:p>
              <a:r>
                <a:rPr lang="en-US" dirty="0"/>
                <a:t>Institute of </a:t>
              </a:r>
              <a:r>
                <a:rPr lang="en-US" dirty="0" smtClean="0"/>
                <a:t>HEP, </a:t>
              </a:r>
              <a:endParaRPr lang="en-US" dirty="0"/>
            </a:p>
            <a:p>
              <a:r>
                <a:rPr lang="en-US" dirty="0"/>
                <a:t>Chinese Academy of Sciences 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765851" y="3775670"/>
              <a:ext cx="2292549" cy="923320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r>
                <a:rPr lang="en-US" dirty="0" smtClean="0"/>
                <a:t>Latin America:</a:t>
              </a:r>
            </a:p>
            <a:p>
              <a:r>
                <a:rPr lang="en-US" dirty="0" err="1"/>
                <a:t>Universida</a:t>
              </a:r>
              <a:r>
                <a:rPr lang="en-US" dirty="0"/>
                <a:t> de Federal do </a:t>
              </a:r>
              <a:r>
                <a:rPr lang="en-US" dirty="0" smtClean="0"/>
                <a:t>Rio </a:t>
              </a:r>
              <a:r>
                <a:rPr lang="en-US" dirty="0"/>
                <a:t>de Janeiro </a:t>
              </a:r>
              <a:endParaRPr lang="en-US" dirty="0" smtClean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772400" y="5147270"/>
              <a:ext cx="2314434" cy="646321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Australia:</a:t>
              </a:r>
            </a:p>
            <a:p>
              <a:r>
                <a:rPr lang="en-US" dirty="0" smtClean="0"/>
                <a:t>Nectar Research Cloud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305800" y="6414869"/>
              <a:ext cx="881988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Canada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38400" y="2946401"/>
              <a:ext cx="167581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Europe (mainly)</a:t>
              </a:r>
              <a:endParaRPr lang="en-US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2600" y="5003800"/>
              <a:ext cx="1600200" cy="1003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55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federation?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Leverage </a:t>
            </a:r>
            <a:r>
              <a:rPr lang="en-US" dirty="0">
                <a:solidFill>
                  <a:srgbClr val="4F81BD"/>
                </a:solidFill>
              </a:rPr>
              <a:t>national e-Infrastructure investments</a:t>
            </a:r>
          </a:p>
          <a:p>
            <a:r>
              <a:rPr lang="en-US" dirty="0">
                <a:solidFill>
                  <a:srgbClr val="4F81BD"/>
                </a:solidFill>
              </a:rPr>
              <a:t>Open access </a:t>
            </a:r>
            <a:r>
              <a:rPr lang="en-US" dirty="0"/>
              <a:t>to national infrastructures and services, support international user groups</a:t>
            </a:r>
          </a:p>
          <a:p>
            <a:r>
              <a:rPr lang="en-US" dirty="0"/>
              <a:t>Integrated </a:t>
            </a:r>
            <a:r>
              <a:rPr lang="en-US" dirty="0">
                <a:solidFill>
                  <a:srgbClr val="4F81BD"/>
                </a:solidFill>
              </a:rPr>
              <a:t>community, private and/or public infrastructures </a:t>
            </a:r>
            <a:r>
              <a:rPr lang="en-US" dirty="0"/>
              <a:t>into a scalable data/computing platform for research. </a:t>
            </a:r>
          </a:p>
          <a:p>
            <a:r>
              <a:rPr lang="en-US" dirty="0"/>
              <a:t>Ease of access via federated identity provisioning and </a:t>
            </a:r>
            <a:r>
              <a:rPr lang="en-US" dirty="0">
                <a:solidFill>
                  <a:srgbClr val="4F81BD"/>
                </a:solidFill>
              </a:rPr>
              <a:t>single authentication and authorization</a:t>
            </a:r>
            <a:r>
              <a:rPr lang="en-US" dirty="0"/>
              <a:t> framework </a:t>
            </a:r>
          </a:p>
          <a:p>
            <a:r>
              <a:rPr lang="en-US" dirty="0"/>
              <a:t>Interoperability of scientific applications and data across multiple providers bringing distributed computing to data.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29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service catalogue </a:t>
            </a:r>
            <a:endParaRPr lang="en-US" dirty="0"/>
          </a:p>
        </p:txBody>
      </p:sp>
      <p:pic>
        <p:nvPicPr>
          <p:cNvPr id="3" name="Picture 2" descr="Screen Shot 2017-10-03 at 05.4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80312" cy="5229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5661248"/>
            <a:ext cx="3888432" cy="61555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hlinkClick r:id="rId3"/>
              </a:rPr>
              <a:t>https://www.egi.eu/services/</a:t>
            </a:r>
            <a:endParaRPr lang="en-GB" sz="2000" dirty="0"/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644008" y="4797152"/>
            <a:ext cx="3888432" cy="72008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9282" y="4787860"/>
            <a:ext cx="66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New</a:t>
            </a:r>
            <a:endParaRPr lang="en-US" i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9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service catalogue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providers of the EGI Federation</a:t>
            </a:r>
            <a:endParaRPr lang="en-US" dirty="0"/>
          </a:p>
        </p:txBody>
      </p:sp>
      <p:pic>
        <p:nvPicPr>
          <p:cNvPr id="3" name="Picture 2" descr="Screen Shot 2017-10-03 at 05.4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518472" cy="5328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383" y="5909210"/>
            <a:ext cx="4160113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https://www.egi.eu/internal-services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11560" y="5661248"/>
            <a:ext cx="3888432" cy="648072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5661248"/>
            <a:ext cx="66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New</a:t>
            </a:r>
            <a:endParaRPr lang="en-US" i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4742749"/>
              </p:ext>
            </p:extLst>
          </p:nvPr>
        </p:nvGraphicFramePr>
        <p:xfrm>
          <a:off x="-756592" y="2109201"/>
          <a:ext cx="4702193" cy="329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creen Shot 2017-10-03 at 06.10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5474810" cy="33123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39752" y="2204864"/>
            <a:ext cx="1080120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Scientific Applications and Tools</a:t>
            </a:r>
            <a:br>
              <a:rPr lang="en-US" dirty="0" smtClean="0"/>
            </a:br>
            <a:r>
              <a:rPr lang="en-US" dirty="0" smtClean="0"/>
              <a:t>from EGI Partners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5661248"/>
            <a:ext cx="6336704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hlinkClick r:id="rId8"/>
              </a:rPr>
              <a:t>https://www.egi.eu/use-cases/scientific-applications-tools</a:t>
            </a:r>
            <a:r>
              <a:rPr lang="en-GB" sz="2000" dirty="0" smtClean="0">
                <a:hlinkClick r:id="rId8"/>
              </a:rPr>
              <a:t>/</a:t>
            </a:r>
            <a:endParaRPr lang="en-GB" sz="2000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6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EGI-Engage support </a:t>
            </a:r>
            <a:br>
              <a:rPr lang="en-US" dirty="0" smtClean="0"/>
            </a:br>
            <a:r>
              <a:rPr lang="en-US" dirty="0" smtClean="0"/>
              <a:t>to the service catalogues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9683019"/>
              </p:ext>
            </p:extLst>
          </p:nvPr>
        </p:nvGraphicFramePr>
        <p:xfrm>
          <a:off x="323528" y="1397000"/>
          <a:ext cx="856895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54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Service Management in EGI-Engage (1/2)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8892405"/>
              </p:ext>
            </p:extLst>
          </p:nvPr>
        </p:nvGraphicFramePr>
        <p:xfrm>
          <a:off x="468313" y="1341438"/>
          <a:ext cx="8424862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4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Service Management in EGI-Engage </a:t>
            </a:r>
            <a:r>
              <a:rPr lang="en-US" dirty="0" smtClean="0"/>
              <a:t>(2/</a:t>
            </a:r>
            <a:r>
              <a:rPr lang="en-US" dirty="0"/>
              <a:t>2)</a:t>
            </a:r>
          </a:p>
        </p:txBody>
      </p:sp>
      <p:sp>
        <p:nvSpPr>
          <p:cNvPr id="4" name="Gefaltete Ecke 32"/>
          <p:cNvSpPr>
            <a:spLocks noChangeArrowheads="1"/>
          </p:cNvSpPr>
          <p:nvPr/>
        </p:nvSpPr>
        <p:spPr bwMode="auto">
          <a:xfrm>
            <a:off x="4042543" y="4850160"/>
            <a:ext cx="928688" cy="1071562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de-DE" sz="1400" b="1">
              <a:latin typeface="Arial" charset="0"/>
              <a:cs typeface="Arial" charset="0"/>
            </a:endParaRPr>
          </a:p>
        </p:txBody>
      </p:sp>
      <p:sp>
        <p:nvSpPr>
          <p:cNvPr id="5" name="Eingekerbter Richtungspfeil 7"/>
          <p:cNvSpPr>
            <a:spLocks noChangeArrowheads="1"/>
          </p:cNvSpPr>
          <p:nvPr/>
        </p:nvSpPr>
        <p:spPr bwMode="auto">
          <a:xfrm>
            <a:off x="3318643" y="3769072"/>
            <a:ext cx="857250" cy="428625"/>
          </a:xfrm>
          <a:prstGeom prst="chevron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 sz="1800">
              <a:latin typeface="Arial" charset="0"/>
              <a:cs typeface="Arial" charset="0"/>
            </a:endParaRPr>
          </a:p>
        </p:txBody>
      </p:sp>
      <p:sp>
        <p:nvSpPr>
          <p:cNvPr id="6" name="Eingekerbter Richtungspfeil 8"/>
          <p:cNvSpPr>
            <a:spLocks noChangeArrowheads="1"/>
          </p:cNvSpPr>
          <p:nvPr/>
        </p:nvSpPr>
        <p:spPr bwMode="auto">
          <a:xfrm>
            <a:off x="4033018" y="3769072"/>
            <a:ext cx="857250" cy="428625"/>
          </a:xfrm>
          <a:prstGeom prst="chevron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 sz="1800">
              <a:latin typeface="Arial" charset="0"/>
              <a:cs typeface="Arial" charset="0"/>
            </a:endParaRPr>
          </a:p>
        </p:txBody>
      </p:sp>
      <p:sp>
        <p:nvSpPr>
          <p:cNvPr id="7" name="Eingekerbter Richtungspfeil 9"/>
          <p:cNvSpPr>
            <a:spLocks noChangeArrowheads="1"/>
          </p:cNvSpPr>
          <p:nvPr/>
        </p:nvSpPr>
        <p:spPr bwMode="auto">
          <a:xfrm>
            <a:off x="4747393" y="3769072"/>
            <a:ext cx="857250" cy="428625"/>
          </a:xfrm>
          <a:prstGeom prst="chevron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8" name="Eingekerbter Richtungspfeil 10"/>
          <p:cNvSpPr>
            <a:spLocks noChangeArrowheads="1"/>
          </p:cNvSpPr>
          <p:nvPr/>
        </p:nvSpPr>
        <p:spPr bwMode="auto">
          <a:xfrm>
            <a:off x="5461768" y="3769072"/>
            <a:ext cx="857250" cy="428625"/>
          </a:xfrm>
          <a:prstGeom prst="chevron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9" name="Gefaltete Ecke 11"/>
          <p:cNvSpPr>
            <a:spLocks noChangeArrowheads="1"/>
          </p:cNvSpPr>
          <p:nvPr/>
        </p:nvSpPr>
        <p:spPr bwMode="auto">
          <a:xfrm>
            <a:off x="4318768" y="1340197"/>
            <a:ext cx="928688" cy="1071563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b="1">
                <a:latin typeface="Arial" charset="0"/>
                <a:cs typeface="Arial" charset="0"/>
              </a:rPr>
              <a:t>Policy</a:t>
            </a:r>
          </a:p>
          <a:p>
            <a:pPr algn="ctr"/>
            <a:endParaRPr lang="de-DE" sz="700">
              <a:latin typeface="Arial" charset="0"/>
              <a:cs typeface="Arial" charset="0"/>
            </a:endParaRPr>
          </a:p>
          <a:p>
            <a:pPr algn="ctr"/>
            <a:r>
              <a:rPr lang="de-DE" sz="700">
                <a:latin typeface="Arial" charset="0"/>
                <a:cs typeface="Arial" charset="0"/>
              </a:rPr>
              <a:t>1. Abc def ghijk.</a:t>
            </a:r>
          </a:p>
          <a:p>
            <a:pPr algn="ctr"/>
            <a:r>
              <a:rPr lang="de-DE" sz="700">
                <a:latin typeface="Arial" charset="0"/>
                <a:cs typeface="Arial" charset="0"/>
              </a:rPr>
              <a:t>2. Abc def ghijk.</a:t>
            </a:r>
          </a:p>
          <a:p>
            <a:pPr algn="ctr"/>
            <a:r>
              <a:rPr lang="de-DE" sz="700">
                <a:latin typeface="Arial" charset="0"/>
                <a:cs typeface="Arial" charset="0"/>
              </a:rPr>
              <a:t>3. Abc def ghijk.</a:t>
            </a:r>
          </a:p>
          <a:p>
            <a:pPr algn="ctr"/>
            <a:r>
              <a:rPr lang="de-DE" sz="700">
                <a:latin typeface="Arial" charset="0"/>
                <a:cs typeface="Arial" charset="0"/>
              </a:rPr>
              <a:t>4. Abc def ghijk.</a:t>
            </a:r>
          </a:p>
        </p:txBody>
      </p:sp>
      <p:sp>
        <p:nvSpPr>
          <p:cNvPr id="10" name="Gefaltete Ecke 12"/>
          <p:cNvSpPr>
            <a:spLocks noChangeArrowheads="1"/>
          </p:cNvSpPr>
          <p:nvPr/>
        </p:nvSpPr>
        <p:spPr bwMode="auto">
          <a:xfrm>
            <a:off x="3961581" y="4769197"/>
            <a:ext cx="928687" cy="1071563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de-DE" sz="1400">
              <a:latin typeface="Arial" charset="0"/>
              <a:cs typeface="Arial" charset="0"/>
            </a:endParaRPr>
          </a:p>
        </p:txBody>
      </p:sp>
      <p:sp>
        <p:nvSpPr>
          <p:cNvPr id="11" name="Gefaltete Ecke 13"/>
          <p:cNvSpPr>
            <a:spLocks noChangeArrowheads="1"/>
          </p:cNvSpPr>
          <p:nvPr/>
        </p:nvSpPr>
        <p:spPr bwMode="auto">
          <a:xfrm>
            <a:off x="3890143" y="4697760"/>
            <a:ext cx="928688" cy="1071562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b="1">
                <a:latin typeface="Arial" charset="0"/>
                <a:cs typeface="Arial" charset="0"/>
              </a:rPr>
              <a:t>Proce-</a:t>
            </a:r>
          </a:p>
          <a:p>
            <a:pPr algn="ctr"/>
            <a:r>
              <a:rPr lang="en-US" sz="1400" b="1">
                <a:latin typeface="Arial" charset="0"/>
                <a:cs typeface="Arial" charset="0"/>
              </a:rPr>
              <a:t>dures</a:t>
            </a:r>
          </a:p>
        </p:txBody>
      </p:sp>
      <p:sp>
        <p:nvSpPr>
          <p:cNvPr id="12" name="Textfeld 14"/>
          <p:cNvSpPr txBox="1">
            <a:spLocks noChangeArrowheads="1"/>
          </p:cNvSpPr>
          <p:nvPr/>
        </p:nvSpPr>
        <p:spPr bwMode="auto">
          <a:xfrm>
            <a:off x="818331" y="3103910"/>
            <a:ext cx="941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  <a:cs typeface="Arial" charset="0"/>
              </a:rPr>
              <a:t>Process:</a:t>
            </a:r>
          </a:p>
        </p:txBody>
      </p:sp>
      <p:sp>
        <p:nvSpPr>
          <p:cNvPr id="13" name="Flussdiagramm: Dokument 18"/>
          <p:cNvSpPr>
            <a:spLocks noChangeArrowheads="1"/>
          </p:cNvSpPr>
          <p:nvPr/>
        </p:nvSpPr>
        <p:spPr bwMode="auto">
          <a:xfrm>
            <a:off x="2318518" y="3054697"/>
            <a:ext cx="714375" cy="428625"/>
          </a:xfrm>
          <a:prstGeom prst="flowChartDocumen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>
                <a:latin typeface="Arial" charset="0"/>
                <a:cs typeface="Arial" charset="0"/>
              </a:rPr>
              <a:t>Inputs</a:t>
            </a:r>
          </a:p>
        </p:txBody>
      </p:sp>
      <p:sp>
        <p:nvSpPr>
          <p:cNvPr id="14" name="Flussdiagramm: Dokument 19"/>
          <p:cNvSpPr>
            <a:spLocks noChangeArrowheads="1"/>
          </p:cNvSpPr>
          <p:nvPr/>
        </p:nvSpPr>
        <p:spPr bwMode="auto">
          <a:xfrm>
            <a:off x="6747643" y="3769072"/>
            <a:ext cx="714375" cy="428625"/>
          </a:xfrm>
          <a:prstGeom prst="flowChartDocumen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>
                <a:latin typeface="Arial" charset="0"/>
                <a:cs typeface="Arial" charset="0"/>
              </a:rPr>
              <a:t>Outputs</a:t>
            </a:r>
          </a:p>
        </p:txBody>
      </p:sp>
      <p:cxnSp>
        <p:nvCxnSpPr>
          <p:cNvPr id="15" name="Form 21"/>
          <p:cNvCxnSpPr>
            <a:cxnSpLocks noChangeShapeType="1"/>
            <a:stCxn id="13" idx="2"/>
            <a:endCxn id="5" idx="0"/>
          </p:cNvCxnSpPr>
          <p:nvPr/>
        </p:nvCxnSpPr>
        <p:spPr bwMode="auto">
          <a:xfrm rot="16200000" flipH="1">
            <a:off x="3000349" y="3130104"/>
            <a:ext cx="314325" cy="96361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Form 21"/>
          <p:cNvCxnSpPr>
            <a:cxnSpLocks noChangeShapeType="1"/>
            <a:stCxn id="8" idx="3"/>
            <a:endCxn id="14" idx="1"/>
          </p:cNvCxnSpPr>
          <p:nvPr/>
        </p:nvCxnSpPr>
        <p:spPr bwMode="auto">
          <a:xfrm>
            <a:off x="6319018" y="3983385"/>
            <a:ext cx="428625" cy="15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Gerade Verbindung 28"/>
          <p:cNvCxnSpPr>
            <a:cxnSpLocks noChangeShapeType="1"/>
            <a:stCxn id="6" idx="2"/>
            <a:endCxn id="11" idx="0"/>
          </p:cNvCxnSpPr>
          <p:nvPr/>
        </p:nvCxnSpPr>
        <p:spPr bwMode="auto">
          <a:xfrm rot="5400000">
            <a:off x="4104455" y="4446935"/>
            <a:ext cx="50006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Geschweifte Klammer rechts 29"/>
          <p:cNvSpPr>
            <a:spLocks/>
          </p:cNvSpPr>
          <p:nvPr/>
        </p:nvSpPr>
        <p:spPr bwMode="auto">
          <a:xfrm rot="5400000">
            <a:off x="4657700" y="1393378"/>
            <a:ext cx="285750" cy="2608263"/>
          </a:xfrm>
          <a:prstGeom prst="rightBrace">
            <a:avLst>
              <a:gd name="adj1" fmla="val 3959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 sz="1800">
              <a:latin typeface="Arial" charset="0"/>
              <a:cs typeface="Arial" charset="0"/>
            </a:endParaRPr>
          </a:p>
        </p:txBody>
      </p:sp>
      <p:cxnSp>
        <p:nvCxnSpPr>
          <p:cNvPr id="19" name="Gerade Verbindung 31"/>
          <p:cNvCxnSpPr>
            <a:cxnSpLocks noChangeShapeType="1"/>
          </p:cNvCxnSpPr>
          <p:nvPr/>
        </p:nvCxnSpPr>
        <p:spPr bwMode="auto">
          <a:xfrm>
            <a:off x="889768" y="2768947"/>
            <a:ext cx="77152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20" name="Textfeld 33"/>
          <p:cNvSpPr txBox="1">
            <a:spLocks noChangeArrowheads="1"/>
          </p:cNvSpPr>
          <p:nvPr/>
        </p:nvSpPr>
        <p:spPr bwMode="auto">
          <a:xfrm>
            <a:off x="6533331" y="1268760"/>
            <a:ext cx="21431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Governance level</a:t>
            </a:r>
            <a:endParaRPr lang="en-US" b="1" dirty="0">
              <a:solidFill>
                <a:srgbClr val="0060A9"/>
              </a:solidFill>
              <a:latin typeface="Arial" charset="0"/>
              <a:cs typeface="Arial" charset="0"/>
            </a:endParaRPr>
          </a:p>
          <a:p>
            <a:pPr algn="r"/>
            <a:r>
              <a:rPr lang="en-US" sz="1600" dirty="0">
                <a:solidFill>
                  <a:srgbClr val="0060A9"/>
                </a:solidFill>
                <a:latin typeface="Arial" charset="0"/>
                <a:cs typeface="Arial" charset="0"/>
              </a:rPr>
              <a:t>Top </a:t>
            </a:r>
            <a:r>
              <a:rPr lang="en-US" sz="16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management</a:t>
            </a:r>
            <a:endParaRPr lang="en-US" sz="1600" dirty="0">
              <a:solidFill>
                <a:srgbClr val="0060A9"/>
              </a:solidFill>
              <a:latin typeface="Arial" charset="0"/>
              <a:cs typeface="Arial" charset="0"/>
            </a:endParaRPr>
          </a:p>
          <a:p>
            <a:pPr algn="r"/>
            <a:r>
              <a:rPr lang="en-US" sz="1600" dirty="0">
                <a:solidFill>
                  <a:srgbClr val="0060A9"/>
                </a:solidFill>
                <a:latin typeface="Arial" charset="0"/>
                <a:cs typeface="Arial" charset="0"/>
              </a:rPr>
              <a:t>Process </a:t>
            </a:r>
            <a:r>
              <a:rPr lang="en-US" sz="16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owners</a:t>
            </a:r>
            <a:endParaRPr lang="en-US" sz="1600" dirty="0">
              <a:solidFill>
                <a:srgbClr val="0060A9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Gerade Verbindung 36"/>
          <p:cNvCxnSpPr>
            <a:cxnSpLocks noChangeShapeType="1"/>
          </p:cNvCxnSpPr>
          <p:nvPr/>
        </p:nvCxnSpPr>
        <p:spPr bwMode="auto">
          <a:xfrm>
            <a:off x="5104581" y="4412010"/>
            <a:ext cx="35004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22" name="Textfeld 37"/>
          <p:cNvSpPr txBox="1">
            <a:spLocks noChangeArrowheads="1"/>
          </p:cNvSpPr>
          <p:nvPr/>
        </p:nvSpPr>
        <p:spPr bwMode="auto">
          <a:xfrm>
            <a:off x="6533331" y="2795935"/>
            <a:ext cx="2143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1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Control </a:t>
            </a:r>
            <a:r>
              <a:rPr lang="en-US" sz="1800" b="1" dirty="0">
                <a:solidFill>
                  <a:srgbClr val="0060A9"/>
                </a:solidFill>
                <a:latin typeface="Arial" charset="0"/>
                <a:cs typeface="Arial" charset="0"/>
              </a:rPr>
              <a:t>level</a:t>
            </a:r>
          </a:p>
          <a:p>
            <a:pPr algn="r"/>
            <a:r>
              <a:rPr lang="en-US" sz="1600" dirty="0">
                <a:solidFill>
                  <a:srgbClr val="0060A9"/>
                </a:solidFill>
                <a:latin typeface="Arial" charset="0"/>
                <a:cs typeface="Arial" charset="0"/>
              </a:rPr>
              <a:t>Process </a:t>
            </a:r>
            <a:r>
              <a:rPr lang="en-US" sz="16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managers</a:t>
            </a:r>
            <a:endParaRPr lang="en-US" sz="1600" dirty="0">
              <a:solidFill>
                <a:srgbClr val="0060A9"/>
              </a:solidFill>
              <a:latin typeface="Arial" charset="0"/>
              <a:cs typeface="Arial" charset="0"/>
            </a:endParaRPr>
          </a:p>
          <a:p>
            <a:pPr algn="r"/>
            <a:r>
              <a:rPr lang="en-US" sz="1600" dirty="0">
                <a:solidFill>
                  <a:srgbClr val="0060A9"/>
                </a:solidFill>
                <a:latin typeface="Arial" charset="0"/>
                <a:cs typeface="Arial" charset="0"/>
              </a:rPr>
              <a:t>Process teams</a:t>
            </a:r>
            <a:endParaRPr lang="en-US" dirty="0">
              <a:solidFill>
                <a:srgbClr val="0060A9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feld 38"/>
          <p:cNvSpPr txBox="1">
            <a:spLocks noChangeArrowheads="1"/>
          </p:cNvSpPr>
          <p:nvPr/>
        </p:nvSpPr>
        <p:spPr bwMode="auto">
          <a:xfrm>
            <a:off x="6033268" y="4438997"/>
            <a:ext cx="2643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0060A9"/>
                </a:solidFill>
                <a:latin typeface="Arial" charset="0"/>
                <a:cs typeface="Arial" charset="0"/>
              </a:rPr>
              <a:t>Operational level </a:t>
            </a:r>
          </a:p>
          <a:p>
            <a:pPr algn="r"/>
            <a:r>
              <a:rPr lang="en-US" sz="1600">
                <a:solidFill>
                  <a:srgbClr val="0060A9"/>
                </a:solidFill>
                <a:latin typeface="Arial" charset="0"/>
                <a:cs typeface="Arial" charset="0"/>
              </a:rPr>
              <a:t>Departments</a:t>
            </a:r>
          </a:p>
          <a:p>
            <a:pPr algn="r"/>
            <a:r>
              <a:rPr lang="en-US" sz="1600">
                <a:solidFill>
                  <a:srgbClr val="0060A9"/>
                </a:solidFill>
                <a:latin typeface="Arial" charset="0"/>
                <a:cs typeface="Arial" charset="0"/>
              </a:rPr>
              <a:t>Functions</a:t>
            </a:r>
          </a:p>
          <a:p>
            <a:pPr algn="r"/>
            <a:r>
              <a:rPr lang="en-US" sz="1600">
                <a:solidFill>
                  <a:srgbClr val="0060A9"/>
                </a:solidFill>
                <a:latin typeface="Arial" charset="0"/>
                <a:cs typeface="Arial" charset="0"/>
              </a:rPr>
              <a:t>Persons </a:t>
            </a:r>
          </a:p>
        </p:txBody>
      </p:sp>
      <p:pic>
        <p:nvPicPr>
          <p:cNvPr id="24" name="Picture 112" descr="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081" y="3781772"/>
            <a:ext cx="215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9" descr="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2831" y="3796060"/>
            <a:ext cx="203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9" descr="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8568" y="3796060"/>
            <a:ext cx="203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2" descr="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4531" y="3796060"/>
            <a:ext cx="2174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2" descr="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768" y="4991447"/>
            <a:ext cx="500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47"/>
          <p:cNvSpPr txBox="1">
            <a:spLocks noChangeArrowheads="1"/>
          </p:cNvSpPr>
          <p:nvPr/>
        </p:nvSpPr>
        <p:spPr bwMode="auto">
          <a:xfrm>
            <a:off x="3818706" y="3461097"/>
            <a:ext cx="1677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Activities and roles</a:t>
            </a:r>
          </a:p>
        </p:txBody>
      </p:sp>
      <p:sp>
        <p:nvSpPr>
          <p:cNvPr id="30" name="Textfeld 48"/>
          <p:cNvSpPr txBox="1">
            <a:spLocks noChangeArrowheads="1"/>
          </p:cNvSpPr>
          <p:nvPr/>
        </p:nvSpPr>
        <p:spPr bwMode="auto">
          <a:xfrm>
            <a:off x="2247081" y="1745010"/>
            <a:ext cx="2000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60A9"/>
                </a:solidFill>
                <a:latin typeface="Arial" charset="0"/>
                <a:cs typeface="Arial" charset="0"/>
              </a:rPr>
              <a:t>e.g. Incident handling policy, change policy, security policy</a:t>
            </a:r>
          </a:p>
        </p:txBody>
      </p:sp>
      <p:sp>
        <p:nvSpPr>
          <p:cNvPr id="31" name="Textfeld 49"/>
          <p:cNvSpPr txBox="1">
            <a:spLocks noChangeArrowheads="1"/>
          </p:cNvSpPr>
          <p:nvPr/>
        </p:nvSpPr>
        <p:spPr bwMode="auto">
          <a:xfrm>
            <a:off x="746893" y="3626197"/>
            <a:ext cx="26431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60A9"/>
                </a:solidFill>
                <a:latin typeface="Arial" charset="0"/>
                <a:cs typeface="Arial" charset="0"/>
              </a:rPr>
              <a:t>e.g. </a:t>
            </a:r>
            <a:r>
              <a:rPr lang="en-US" sz="14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incident </a:t>
            </a:r>
            <a:r>
              <a:rPr lang="en-US" sz="1400" dirty="0">
                <a:solidFill>
                  <a:srgbClr val="0060A9"/>
                </a:solidFill>
                <a:latin typeface="Arial" charset="0"/>
                <a:cs typeface="Arial" charset="0"/>
              </a:rPr>
              <a:t>m</a:t>
            </a:r>
            <a:r>
              <a:rPr lang="en-US" sz="14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anagement</a:t>
            </a:r>
            <a:r>
              <a:rPr lang="en-US" sz="1400" dirty="0">
                <a:solidFill>
                  <a:srgbClr val="0060A9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change </a:t>
            </a:r>
            <a:r>
              <a:rPr lang="en-US" sz="1400" dirty="0">
                <a:solidFill>
                  <a:srgbClr val="0060A9"/>
                </a:solidFill>
                <a:latin typeface="Arial" charset="0"/>
                <a:cs typeface="Arial" charset="0"/>
              </a:rPr>
              <a:t>m</a:t>
            </a:r>
            <a:r>
              <a:rPr lang="en-US" sz="14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anagement</a:t>
            </a:r>
            <a:r>
              <a:rPr lang="en-US" sz="1400" dirty="0">
                <a:solidFill>
                  <a:srgbClr val="0060A9"/>
                </a:solidFill>
                <a:latin typeface="Arial" charset="0"/>
                <a:cs typeface="Arial" charset="0"/>
              </a:rPr>
              <a:t>, s</a:t>
            </a:r>
            <a:r>
              <a:rPr lang="en-US" sz="14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ecurity </a:t>
            </a:r>
            <a:r>
              <a:rPr lang="en-US" sz="1400" dirty="0">
                <a:solidFill>
                  <a:srgbClr val="0060A9"/>
                </a:solidFill>
                <a:latin typeface="Arial" charset="0"/>
                <a:cs typeface="Arial" charset="0"/>
              </a:rPr>
              <a:t>m</a:t>
            </a:r>
            <a:r>
              <a:rPr lang="en-US" sz="1400" dirty="0" smtClean="0">
                <a:solidFill>
                  <a:srgbClr val="0060A9"/>
                </a:solidFill>
                <a:latin typeface="Arial" charset="0"/>
                <a:cs typeface="Arial" charset="0"/>
              </a:rPr>
              <a:t>anagement</a:t>
            </a:r>
            <a:r>
              <a:rPr lang="en-US" sz="1400" dirty="0">
                <a:solidFill>
                  <a:srgbClr val="0060A9"/>
                </a:solidFill>
                <a:latin typeface="Arial" charset="0"/>
                <a:cs typeface="Arial" charset="0"/>
              </a:rPr>
              <a:t>, …</a:t>
            </a:r>
          </a:p>
        </p:txBody>
      </p:sp>
      <p:sp>
        <p:nvSpPr>
          <p:cNvPr id="32" name="Textfeld 50"/>
          <p:cNvSpPr txBox="1">
            <a:spLocks noChangeArrowheads="1"/>
          </p:cNvSpPr>
          <p:nvPr/>
        </p:nvSpPr>
        <p:spPr bwMode="auto">
          <a:xfrm>
            <a:off x="5176018" y="5245447"/>
            <a:ext cx="2524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60A9"/>
                </a:solidFill>
                <a:latin typeface="Arial" charset="0"/>
                <a:cs typeface="Arial" charset="0"/>
              </a:rPr>
              <a:t>e.g. procedures for classifying and prioritizing incidents</a:t>
            </a:r>
          </a:p>
        </p:txBody>
      </p:sp>
      <p:sp>
        <p:nvSpPr>
          <p:cNvPr id="33" name="Textfeld 51"/>
          <p:cNvSpPr txBox="1">
            <a:spLocks noChangeArrowheads="1"/>
          </p:cNvSpPr>
          <p:nvPr/>
        </p:nvSpPr>
        <p:spPr bwMode="auto">
          <a:xfrm>
            <a:off x="1583506" y="4961285"/>
            <a:ext cx="155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Person (in a role)</a:t>
            </a:r>
          </a:p>
        </p:txBody>
      </p:sp>
      <p:cxnSp>
        <p:nvCxnSpPr>
          <p:cNvPr id="34" name="Gerade Verbindung 34"/>
          <p:cNvCxnSpPr>
            <a:cxnSpLocks noChangeShapeType="1"/>
          </p:cNvCxnSpPr>
          <p:nvPr/>
        </p:nvCxnSpPr>
        <p:spPr bwMode="auto">
          <a:xfrm rot="5400000">
            <a:off x="4531493" y="4983510"/>
            <a:ext cx="11445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35" name="Gerade Verbindung 42"/>
          <p:cNvCxnSpPr>
            <a:cxnSpLocks noChangeShapeType="1"/>
          </p:cNvCxnSpPr>
          <p:nvPr/>
        </p:nvCxnSpPr>
        <p:spPr bwMode="auto">
          <a:xfrm>
            <a:off x="889768" y="4412010"/>
            <a:ext cx="2857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36" name="Gerade Verbindung 56"/>
          <p:cNvCxnSpPr>
            <a:cxnSpLocks noChangeShapeType="1"/>
          </p:cNvCxnSpPr>
          <p:nvPr/>
        </p:nvCxnSpPr>
        <p:spPr bwMode="auto">
          <a:xfrm rot="5400000">
            <a:off x="3174975" y="4982716"/>
            <a:ext cx="1143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37" name="Gerade Verbindung 58"/>
          <p:cNvCxnSpPr>
            <a:cxnSpLocks noChangeShapeType="1"/>
          </p:cNvCxnSpPr>
          <p:nvPr/>
        </p:nvCxnSpPr>
        <p:spPr bwMode="auto">
          <a:xfrm>
            <a:off x="3747268" y="5555010"/>
            <a:ext cx="13573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38" name="Textfeld 61"/>
          <p:cNvSpPr txBox="1">
            <a:spLocks noChangeArrowheads="1"/>
          </p:cNvSpPr>
          <p:nvPr/>
        </p:nvSpPr>
        <p:spPr bwMode="auto">
          <a:xfrm>
            <a:off x="2890018" y="5675660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60A9"/>
                </a:solidFill>
                <a:latin typeface="Arial" charset="0"/>
                <a:cs typeface="Arial" charset="0"/>
              </a:rPr>
              <a:t>applies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79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Processes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0" y="622300"/>
            <a:ext cx="8807389" cy="6313584"/>
          </a:xfrm>
          <a:prstGeom prst="rect">
            <a:avLst/>
          </a:prstGeom>
        </p:spPr>
      </p:pic>
      <p:pic>
        <p:nvPicPr>
          <p:cNvPr id="7" name="Picture 6" descr="Screen Shot 2017-05-09 at 05.2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1624622" cy="16412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6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ISO </a:t>
            </a:r>
            <a:r>
              <a:rPr lang="en-GB" sz="3200" dirty="0" smtClean="0"/>
              <a:t>certifications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/>
          <a:p>
            <a:pPr marL="914400" lvl="2" indent="0">
              <a:buNone/>
            </a:pPr>
            <a:endParaRPr lang="en-GB" sz="1400" b="1" dirty="0"/>
          </a:p>
          <a:p>
            <a:endParaRPr lang="en-GB" sz="1800" dirty="0"/>
          </a:p>
        </p:txBody>
      </p:sp>
      <p:pic>
        <p:nvPicPr>
          <p:cNvPr id="1026" name="Picture 2" descr="C:\Users\Malgorzata Krakowian\Dropbox\Screenshots\Screenshot 2017-04-24 10.09.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4" y="1131767"/>
            <a:ext cx="3575323" cy="50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ropbox\Screenshots\Screenshot 2017-04-24 10.10.0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 bwMode="auto">
          <a:xfrm>
            <a:off x="4716016" y="1138791"/>
            <a:ext cx="3569916" cy="50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19675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 9001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196752"/>
            <a:ext cx="113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 20000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43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Introduction to EGI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Introduction to EGI-Engage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Key Exploitable Results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EGI</a:t>
            </a:r>
            <a:r>
              <a:rPr lang="en-US" dirty="0" smtClean="0"/>
              <a:t>-Engage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project built </a:t>
            </a:r>
          </a:p>
          <a:p>
            <a:r>
              <a:rPr lang="en-US" dirty="0" smtClean="0"/>
              <a:t>on the Open Science Commons vision to advance its realization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4437112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4F81BD"/>
                </a:solidFill>
                <a:hlinkClick r:id="rId2"/>
              </a:rPr>
              <a:t>http</a:t>
            </a:r>
            <a:r>
              <a:rPr lang="en-US" dirty="0">
                <a:solidFill>
                  <a:srgbClr val="4F81BD"/>
                </a:solidFill>
                <a:hlinkClick r:id="rId2"/>
              </a:rPr>
              <a:t>://www.egi.eu/about/egi-engage</a:t>
            </a:r>
            <a:r>
              <a:rPr lang="en-US" dirty="0" smtClean="0">
                <a:solidFill>
                  <a:srgbClr val="4F81BD"/>
                </a:solidFill>
                <a:hlinkClick r:id="rId2"/>
              </a:rPr>
              <a:t>/</a:t>
            </a:r>
            <a:endParaRPr lang="en-US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5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608512" cy="4784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Ensure </a:t>
            </a:r>
            <a:r>
              <a:rPr lang="en-GB" dirty="0"/>
              <a:t>the </a:t>
            </a:r>
            <a:r>
              <a:rPr lang="en-GB" dirty="0">
                <a:solidFill>
                  <a:schemeClr val="tx2"/>
                </a:solidFill>
              </a:rPr>
              <a:t>continued coordination </a:t>
            </a:r>
            <a:r>
              <a:rPr lang="en-GB" dirty="0"/>
              <a:t>of the EGI Community in </a:t>
            </a:r>
            <a:endParaRPr lang="en-GB" dirty="0" smtClean="0"/>
          </a:p>
          <a:p>
            <a:r>
              <a:rPr lang="en-GB" dirty="0">
                <a:solidFill>
                  <a:srgbClr val="1F497D"/>
                </a:solidFill>
              </a:rPr>
              <a:t>S</a:t>
            </a:r>
            <a:r>
              <a:rPr lang="en-GB" dirty="0" smtClean="0">
                <a:solidFill>
                  <a:srgbClr val="1F497D"/>
                </a:solidFill>
              </a:rPr>
              <a:t>trategy </a:t>
            </a:r>
            <a:r>
              <a:rPr lang="en-GB" dirty="0">
                <a:solidFill>
                  <a:srgbClr val="1F497D"/>
                </a:solidFill>
              </a:rPr>
              <a:t>and policy </a:t>
            </a:r>
            <a:r>
              <a:rPr lang="en-GB" dirty="0" smtClean="0">
                <a:solidFill>
                  <a:srgbClr val="1F497D"/>
                </a:solidFill>
              </a:rPr>
              <a:t>development</a:t>
            </a:r>
            <a:endParaRPr lang="en-GB" dirty="0" smtClean="0"/>
          </a:p>
          <a:p>
            <a:r>
              <a:rPr lang="en-GB" dirty="0" smtClean="0">
                <a:solidFill>
                  <a:srgbClr val="1F497D"/>
                </a:solidFill>
              </a:rPr>
              <a:t>Engagement</a:t>
            </a:r>
            <a:endParaRPr lang="en-GB" dirty="0" smtClean="0"/>
          </a:p>
          <a:p>
            <a:r>
              <a:rPr lang="en-GB" dirty="0">
                <a:solidFill>
                  <a:srgbClr val="1F497D"/>
                </a:solidFill>
              </a:rPr>
              <a:t>T</a:t>
            </a:r>
            <a:r>
              <a:rPr lang="en-GB" dirty="0" smtClean="0">
                <a:solidFill>
                  <a:srgbClr val="1F497D"/>
                </a:solidFill>
              </a:rPr>
              <a:t>echnical </a:t>
            </a:r>
            <a:r>
              <a:rPr lang="en-GB" dirty="0">
                <a:solidFill>
                  <a:srgbClr val="1F497D"/>
                </a:solidFill>
              </a:rPr>
              <a:t>user support </a:t>
            </a:r>
            <a:r>
              <a:rPr lang="en-GB" dirty="0" smtClean="0"/>
              <a:t>and</a:t>
            </a:r>
          </a:p>
          <a:p>
            <a:r>
              <a:rPr lang="en-GB" dirty="0">
                <a:solidFill>
                  <a:srgbClr val="1F497D"/>
                </a:solidFill>
              </a:rPr>
              <a:t>O</a:t>
            </a:r>
            <a:r>
              <a:rPr lang="en-GB" dirty="0" smtClean="0">
                <a:solidFill>
                  <a:srgbClr val="1F497D"/>
                </a:solidFill>
              </a:rPr>
              <a:t>perations</a:t>
            </a:r>
            <a:r>
              <a:rPr lang="en-GB" dirty="0" smtClean="0"/>
              <a:t> </a:t>
            </a:r>
            <a:r>
              <a:rPr lang="en-GB" dirty="0"/>
              <a:t>of the federated infrastructure in Europe and </a:t>
            </a:r>
            <a:r>
              <a:rPr lang="en-GB" dirty="0" smtClean="0"/>
              <a:t>worldwide 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416784" y="1628800"/>
            <a:ext cx="1832931" cy="2016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18706" y="1700808"/>
            <a:ext cx="549880" cy="504056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 smtClean="0"/>
              <a:t>EGI.eu</a:t>
            </a:r>
            <a:endParaRPr lang="en-US" sz="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19700" y="2510162"/>
            <a:ext cx="1150458" cy="946530"/>
            <a:chOff x="1039180" y="2438154"/>
            <a:chExt cx="1150458" cy="946530"/>
          </a:xfrm>
        </p:grpSpPr>
        <p:sp>
          <p:nvSpPr>
            <p:cNvPr id="13" name="Oval 12"/>
            <p:cNvSpPr/>
            <p:nvPr/>
          </p:nvSpPr>
          <p:spPr>
            <a:xfrm>
              <a:off x="1338186" y="2492896"/>
              <a:ext cx="549880" cy="5040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NGI</a:t>
              </a:r>
              <a:endParaRPr lang="en-US" sz="8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475656" y="3068960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83569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11561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17" name="Freeform 16"/>
            <p:cNvSpPr/>
            <p:nvPr/>
          </p:nvSpPr>
          <p:spPr>
            <a:xfrm rot="10800000">
              <a:off x="1039180" y="2438154"/>
              <a:ext cx="1150458" cy="946530"/>
            </a:xfrm>
            <a:custGeom>
              <a:avLst/>
              <a:gdLst>
                <a:gd name="connsiteX0" fmla="*/ 76 w 1214150"/>
                <a:gd name="connsiteY0" fmla="*/ 334473 h 1032930"/>
                <a:gd name="connsiteX1" fmla="*/ 211733 w 1214150"/>
                <a:gd name="connsiteY1" fmla="*/ 554287 h 1032930"/>
                <a:gd name="connsiteX2" fmla="*/ 341984 w 1214150"/>
                <a:gd name="connsiteY2" fmla="*/ 912503 h 1032930"/>
                <a:gd name="connsiteX3" fmla="*/ 765298 w 1214150"/>
                <a:gd name="connsiteY3" fmla="*/ 1026481 h 1032930"/>
                <a:gd name="connsiteX4" fmla="*/ 1033940 w 1214150"/>
                <a:gd name="connsiteY4" fmla="*/ 749678 h 1032930"/>
                <a:gd name="connsiteX5" fmla="*/ 1017659 w 1214150"/>
                <a:gd name="connsiteY5" fmla="*/ 472875 h 1032930"/>
                <a:gd name="connsiteX6" fmla="*/ 1213035 w 1214150"/>
                <a:gd name="connsiteY6" fmla="*/ 285626 h 1032930"/>
                <a:gd name="connsiteX7" fmla="*/ 1074644 w 1214150"/>
                <a:gd name="connsiteY7" fmla="*/ 57670 h 1032930"/>
                <a:gd name="connsiteX8" fmla="*/ 635048 w 1214150"/>
                <a:gd name="connsiteY8" fmla="*/ 681 h 1032930"/>
                <a:gd name="connsiteX9" fmla="*/ 236155 w 1214150"/>
                <a:gd name="connsiteY9" fmla="*/ 82094 h 1032930"/>
                <a:gd name="connsiteX10" fmla="*/ 76 w 1214150"/>
                <a:gd name="connsiteY10" fmla="*/ 334473 h 1032930"/>
                <a:gd name="connsiteX0" fmla="*/ 76 w 1214193"/>
                <a:gd name="connsiteY0" fmla="*/ 387832 h 1086289"/>
                <a:gd name="connsiteX1" fmla="*/ 211733 w 1214193"/>
                <a:gd name="connsiteY1" fmla="*/ 607646 h 1086289"/>
                <a:gd name="connsiteX2" fmla="*/ 341984 w 1214193"/>
                <a:gd name="connsiteY2" fmla="*/ 965862 h 1086289"/>
                <a:gd name="connsiteX3" fmla="*/ 765298 w 1214193"/>
                <a:gd name="connsiteY3" fmla="*/ 1079840 h 1086289"/>
                <a:gd name="connsiteX4" fmla="*/ 1033940 w 1214193"/>
                <a:gd name="connsiteY4" fmla="*/ 803037 h 1086289"/>
                <a:gd name="connsiteX5" fmla="*/ 1017659 w 1214193"/>
                <a:gd name="connsiteY5" fmla="*/ 526234 h 1086289"/>
                <a:gd name="connsiteX6" fmla="*/ 1213035 w 1214193"/>
                <a:gd name="connsiteY6" fmla="*/ 338985 h 1086289"/>
                <a:gd name="connsiteX7" fmla="*/ 1074644 w 1214193"/>
                <a:gd name="connsiteY7" fmla="*/ 111029 h 1086289"/>
                <a:gd name="connsiteX8" fmla="*/ 620510 w 1214193"/>
                <a:gd name="connsiteY8" fmla="*/ 201 h 1086289"/>
                <a:gd name="connsiteX9" fmla="*/ 236155 w 1214193"/>
                <a:gd name="connsiteY9" fmla="*/ 135453 h 1086289"/>
                <a:gd name="connsiteX10" fmla="*/ 76 w 1214193"/>
                <a:gd name="connsiteY10" fmla="*/ 387832 h 1086289"/>
                <a:gd name="connsiteX0" fmla="*/ 97 w 1174268"/>
                <a:gd name="connsiteY0" fmla="*/ 341060 h 1086289"/>
                <a:gd name="connsiteX1" fmla="*/ 171808 w 1174268"/>
                <a:gd name="connsiteY1" fmla="*/ 607646 h 1086289"/>
                <a:gd name="connsiteX2" fmla="*/ 302059 w 1174268"/>
                <a:gd name="connsiteY2" fmla="*/ 965862 h 1086289"/>
                <a:gd name="connsiteX3" fmla="*/ 725373 w 1174268"/>
                <a:gd name="connsiteY3" fmla="*/ 1079840 h 1086289"/>
                <a:gd name="connsiteX4" fmla="*/ 994015 w 1174268"/>
                <a:gd name="connsiteY4" fmla="*/ 803037 h 1086289"/>
                <a:gd name="connsiteX5" fmla="*/ 977734 w 1174268"/>
                <a:gd name="connsiteY5" fmla="*/ 526234 h 1086289"/>
                <a:gd name="connsiteX6" fmla="*/ 1173110 w 1174268"/>
                <a:gd name="connsiteY6" fmla="*/ 338985 h 1086289"/>
                <a:gd name="connsiteX7" fmla="*/ 1034719 w 1174268"/>
                <a:gd name="connsiteY7" fmla="*/ 111029 h 1086289"/>
                <a:gd name="connsiteX8" fmla="*/ 580585 w 1174268"/>
                <a:gd name="connsiteY8" fmla="*/ 201 h 1086289"/>
                <a:gd name="connsiteX9" fmla="*/ 196230 w 1174268"/>
                <a:gd name="connsiteY9" fmla="*/ 135453 h 1086289"/>
                <a:gd name="connsiteX10" fmla="*/ 97 w 1174268"/>
                <a:gd name="connsiteY10" fmla="*/ 341060 h 1086289"/>
                <a:gd name="connsiteX0" fmla="*/ 114 w 1151436"/>
                <a:gd name="connsiteY0" fmla="*/ 320212 h 1086289"/>
                <a:gd name="connsiteX1" fmla="*/ 148976 w 1151436"/>
                <a:gd name="connsiteY1" fmla="*/ 607646 h 1086289"/>
                <a:gd name="connsiteX2" fmla="*/ 279227 w 1151436"/>
                <a:gd name="connsiteY2" fmla="*/ 965862 h 1086289"/>
                <a:gd name="connsiteX3" fmla="*/ 702541 w 1151436"/>
                <a:gd name="connsiteY3" fmla="*/ 1079840 h 1086289"/>
                <a:gd name="connsiteX4" fmla="*/ 971183 w 1151436"/>
                <a:gd name="connsiteY4" fmla="*/ 803037 h 1086289"/>
                <a:gd name="connsiteX5" fmla="*/ 954902 w 1151436"/>
                <a:gd name="connsiteY5" fmla="*/ 526234 h 1086289"/>
                <a:gd name="connsiteX6" fmla="*/ 1150278 w 1151436"/>
                <a:gd name="connsiteY6" fmla="*/ 338985 h 1086289"/>
                <a:gd name="connsiteX7" fmla="*/ 1011887 w 1151436"/>
                <a:gd name="connsiteY7" fmla="*/ 111029 h 1086289"/>
                <a:gd name="connsiteX8" fmla="*/ 557753 w 1151436"/>
                <a:gd name="connsiteY8" fmla="*/ 201 h 1086289"/>
                <a:gd name="connsiteX9" fmla="*/ 173398 w 1151436"/>
                <a:gd name="connsiteY9" fmla="*/ 135453 h 1086289"/>
                <a:gd name="connsiteX10" fmla="*/ 114 w 1151436"/>
                <a:gd name="connsiteY10" fmla="*/ 320212 h 1086289"/>
                <a:gd name="connsiteX0" fmla="*/ 1 w 1151323"/>
                <a:gd name="connsiteY0" fmla="*/ 320212 h 1086289"/>
                <a:gd name="connsiteX1" fmla="*/ 148863 w 1151323"/>
                <a:gd name="connsiteY1" fmla="*/ 607646 h 1086289"/>
                <a:gd name="connsiteX2" fmla="*/ 279114 w 1151323"/>
                <a:gd name="connsiteY2" fmla="*/ 965862 h 1086289"/>
                <a:gd name="connsiteX3" fmla="*/ 702428 w 1151323"/>
                <a:gd name="connsiteY3" fmla="*/ 1079840 h 1086289"/>
                <a:gd name="connsiteX4" fmla="*/ 971070 w 1151323"/>
                <a:gd name="connsiteY4" fmla="*/ 803037 h 1086289"/>
                <a:gd name="connsiteX5" fmla="*/ 954789 w 1151323"/>
                <a:gd name="connsiteY5" fmla="*/ 526234 h 1086289"/>
                <a:gd name="connsiteX6" fmla="*/ 1150165 w 1151323"/>
                <a:gd name="connsiteY6" fmla="*/ 338985 h 1086289"/>
                <a:gd name="connsiteX7" fmla="*/ 1011774 w 1151323"/>
                <a:gd name="connsiteY7" fmla="*/ 111029 h 1086289"/>
                <a:gd name="connsiteX8" fmla="*/ 557640 w 1151323"/>
                <a:gd name="connsiteY8" fmla="*/ 201 h 1086289"/>
                <a:gd name="connsiteX9" fmla="*/ 147782 w 1151323"/>
                <a:gd name="connsiteY9" fmla="*/ 118076 h 1086289"/>
                <a:gd name="connsiteX10" fmla="*/ 1 w 1151323"/>
                <a:gd name="connsiteY10" fmla="*/ 320212 h 1086289"/>
                <a:gd name="connsiteX0" fmla="*/ 1 w 1150398"/>
                <a:gd name="connsiteY0" fmla="*/ 320212 h 1086289"/>
                <a:gd name="connsiteX1" fmla="*/ 148863 w 1150398"/>
                <a:gd name="connsiteY1" fmla="*/ 607646 h 1086289"/>
                <a:gd name="connsiteX2" fmla="*/ 279114 w 1150398"/>
                <a:gd name="connsiteY2" fmla="*/ 965862 h 1086289"/>
                <a:gd name="connsiteX3" fmla="*/ 702428 w 1150398"/>
                <a:gd name="connsiteY3" fmla="*/ 1079840 h 1086289"/>
                <a:gd name="connsiteX4" fmla="*/ 971070 w 1150398"/>
                <a:gd name="connsiteY4" fmla="*/ 803037 h 1086289"/>
                <a:gd name="connsiteX5" fmla="*/ 988700 w 1150398"/>
                <a:gd name="connsiteY5" fmla="*/ 586913 h 1086289"/>
                <a:gd name="connsiteX6" fmla="*/ 1150165 w 1150398"/>
                <a:gd name="connsiteY6" fmla="*/ 338985 h 1086289"/>
                <a:gd name="connsiteX7" fmla="*/ 1011774 w 1150398"/>
                <a:gd name="connsiteY7" fmla="*/ 111029 h 1086289"/>
                <a:gd name="connsiteX8" fmla="*/ 557640 w 1150398"/>
                <a:gd name="connsiteY8" fmla="*/ 201 h 1086289"/>
                <a:gd name="connsiteX9" fmla="*/ 147782 w 1150398"/>
                <a:gd name="connsiteY9" fmla="*/ 118076 h 1086289"/>
                <a:gd name="connsiteX10" fmla="*/ 1 w 1150398"/>
                <a:gd name="connsiteY10" fmla="*/ 320212 h 1086289"/>
                <a:gd name="connsiteX0" fmla="*/ 1 w 1133396"/>
                <a:gd name="connsiteY0" fmla="*/ 320226 h 1086303"/>
                <a:gd name="connsiteX1" fmla="*/ 148863 w 1133396"/>
                <a:gd name="connsiteY1" fmla="*/ 607660 h 1086303"/>
                <a:gd name="connsiteX2" fmla="*/ 279114 w 1133396"/>
                <a:gd name="connsiteY2" fmla="*/ 965876 h 1086303"/>
                <a:gd name="connsiteX3" fmla="*/ 702428 w 1133396"/>
                <a:gd name="connsiteY3" fmla="*/ 1079854 h 1086303"/>
                <a:gd name="connsiteX4" fmla="*/ 971070 w 1133396"/>
                <a:gd name="connsiteY4" fmla="*/ 803051 h 1086303"/>
                <a:gd name="connsiteX5" fmla="*/ 988700 w 1133396"/>
                <a:gd name="connsiteY5" fmla="*/ 586927 h 1086303"/>
                <a:gd name="connsiteX6" fmla="*/ 1133067 w 1133396"/>
                <a:gd name="connsiteY6" fmla="*/ 364922 h 1086303"/>
                <a:gd name="connsiteX7" fmla="*/ 1011774 w 1133396"/>
                <a:gd name="connsiteY7" fmla="*/ 111043 h 1086303"/>
                <a:gd name="connsiteX8" fmla="*/ 557640 w 1133396"/>
                <a:gd name="connsiteY8" fmla="*/ 215 h 1086303"/>
                <a:gd name="connsiteX9" fmla="*/ 147782 w 1133396"/>
                <a:gd name="connsiteY9" fmla="*/ 118090 h 1086303"/>
                <a:gd name="connsiteX10" fmla="*/ 1 w 1133396"/>
                <a:gd name="connsiteY10" fmla="*/ 320226 h 1086303"/>
                <a:gd name="connsiteX0" fmla="*/ 1 w 1133072"/>
                <a:gd name="connsiteY0" fmla="*/ 320156 h 1086233"/>
                <a:gd name="connsiteX1" fmla="*/ 148863 w 1133072"/>
                <a:gd name="connsiteY1" fmla="*/ 607590 h 1086233"/>
                <a:gd name="connsiteX2" fmla="*/ 279114 w 1133072"/>
                <a:gd name="connsiteY2" fmla="*/ 965806 h 1086233"/>
                <a:gd name="connsiteX3" fmla="*/ 702428 w 1133072"/>
                <a:gd name="connsiteY3" fmla="*/ 1079784 h 1086233"/>
                <a:gd name="connsiteX4" fmla="*/ 971070 w 1133072"/>
                <a:gd name="connsiteY4" fmla="*/ 802981 h 1086233"/>
                <a:gd name="connsiteX5" fmla="*/ 988700 w 1133072"/>
                <a:gd name="connsiteY5" fmla="*/ 586857 h 1086233"/>
                <a:gd name="connsiteX6" fmla="*/ 1133067 w 1133072"/>
                <a:gd name="connsiteY6" fmla="*/ 364852 h 1086233"/>
                <a:gd name="connsiteX7" fmla="*/ 992180 w 1133072"/>
                <a:gd name="connsiteY7" fmla="*/ 139819 h 1086233"/>
                <a:gd name="connsiteX8" fmla="*/ 557640 w 1133072"/>
                <a:gd name="connsiteY8" fmla="*/ 145 h 1086233"/>
                <a:gd name="connsiteX9" fmla="*/ 147782 w 1133072"/>
                <a:gd name="connsiteY9" fmla="*/ 118020 h 1086233"/>
                <a:gd name="connsiteX10" fmla="*/ 1 w 1133072"/>
                <a:gd name="connsiteY10" fmla="*/ 320156 h 1086233"/>
                <a:gd name="connsiteX0" fmla="*/ 1 w 1133416"/>
                <a:gd name="connsiteY0" fmla="*/ 320156 h 1086233"/>
                <a:gd name="connsiteX1" fmla="*/ 148863 w 1133416"/>
                <a:gd name="connsiteY1" fmla="*/ 607590 h 1086233"/>
                <a:gd name="connsiteX2" fmla="*/ 279114 w 1133416"/>
                <a:gd name="connsiteY2" fmla="*/ 965806 h 1086233"/>
                <a:gd name="connsiteX3" fmla="*/ 702428 w 1133416"/>
                <a:gd name="connsiteY3" fmla="*/ 1079784 h 1086233"/>
                <a:gd name="connsiteX4" fmla="*/ 971070 w 1133416"/>
                <a:gd name="connsiteY4" fmla="*/ 802981 h 1086233"/>
                <a:gd name="connsiteX5" fmla="*/ 961837 w 1133416"/>
                <a:gd name="connsiteY5" fmla="*/ 588784 h 1086233"/>
                <a:gd name="connsiteX6" fmla="*/ 1133067 w 1133416"/>
                <a:gd name="connsiteY6" fmla="*/ 364852 h 1086233"/>
                <a:gd name="connsiteX7" fmla="*/ 992180 w 1133416"/>
                <a:gd name="connsiteY7" fmla="*/ 139819 h 1086233"/>
                <a:gd name="connsiteX8" fmla="*/ 557640 w 1133416"/>
                <a:gd name="connsiteY8" fmla="*/ 145 h 1086233"/>
                <a:gd name="connsiteX9" fmla="*/ 147782 w 1133416"/>
                <a:gd name="connsiteY9" fmla="*/ 118020 h 1086233"/>
                <a:gd name="connsiteX10" fmla="*/ 1 w 1133416"/>
                <a:gd name="connsiteY10" fmla="*/ 320156 h 1086233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6260"/>
                <a:gd name="connsiteX1" fmla="*/ 148863 w 1133416"/>
                <a:gd name="connsiteY1" fmla="*/ 607590 h 1086260"/>
                <a:gd name="connsiteX2" fmla="*/ 313467 w 1133416"/>
                <a:gd name="connsiteY2" fmla="*/ 955108 h 1086260"/>
                <a:gd name="connsiteX3" fmla="*/ 702428 w 1133416"/>
                <a:gd name="connsiteY3" fmla="*/ 1079784 h 1086260"/>
                <a:gd name="connsiteX4" fmla="*/ 920820 w 1133416"/>
                <a:gd name="connsiteY4" fmla="*/ 779146 h 1086260"/>
                <a:gd name="connsiteX5" fmla="*/ 961837 w 1133416"/>
                <a:gd name="connsiteY5" fmla="*/ 588784 h 1086260"/>
                <a:gd name="connsiteX6" fmla="*/ 1133067 w 1133416"/>
                <a:gd name="connsiteY6" fmla="*/ 364852 h 1086260"/>
                <a:gd name="connsiteX7" fmla="*/ 992180 w 1133416"/>
                <a:gd name="connsiteY7" fmla="*/ 139819 h 1086260"/>
                <a:gd name="connsiteX8" fmla="*/ 557640 w 1133416"/>
                <a:gd name="connsiteY8" fmla="*/ 145 h 1086260"/>
                <a:gd name="connsiteX9" fmla="*/ 147782 w 1133416"/>
                <a:gd name="connsiteY9" fmla="*/ 118020 h 1086260"/>
                <a:gd name="connsiteX10" fmla="*/ 1 w 1133416"/>
                <a:gd name="connsiteY10" fmla="*/ 320156 h 1086260"/>
                <a:gd name="connsiteX0" fmla="*/ 1 w 1133416"/>
                <a:gd name="connsiteY0" fmla="*/ 320156 h 1086208"/>
                <a:gd name="connsiteX1" fmla="*/ 149241 w 1133416"/>
                <a:gd name="connsiteY1" fmla="*/ 613050 h 1086208"/>
                <a:gd name="connsiteX2" fmla="*/ 313467 w 1133416"/>
                <a:gd name="connsiteY2" fmla="*/ 955108 h 1086208"/>
                <a:gd name="connsiteX3" fmla="*/ 702428 w 1133416"/>
                <a:gd name="connsiteY3" fmla="*/ 1079784 h 1086208"/>
                <a:gd name="connsiteX4" fmla="*/ 920820 w 1133416"/>
                <a:gd name="connsiteY4" fmla="*/ 779146 h 1086208"/>
                <a:gd name="connsiteX5" fmla="*/ 961837 w 1133416"/>
                <a:gd name="connsiteY5" fmla="*/ 588784 h 1086208"/>
                <a:gd name="connsiteX6" fmla="*/ 1133067 w 1133416"/>
                <a:gd name="connsiteY6" fmla="*/ 364852 h 1086208"/>
                <a:gd name="connsiteX7" fmla="*/ 992180 w 1133416"/>
                <a:gd name="connsiteY7" fmla="*/ 139819 h 1086208"/>
                <a:gd name="connsiteX8" fmla="*/ 557640 w 1133416"/>
                <a:gd name="connsiteY8" fmla="*/ 145 h 1086208"/>
                <a:gd name="connsiteX9" fmla="*/ 147782 w 1133416"/>
                <a:gd name="connsiteY9" fmla="*/ 118020 h 1086208"/>
                <a:gd name="connsiteX10" fmla="*/ 1 w 1133416"/>
                <a:gd name="connsiteY10" fmla="*/ 320156 h 1086208"/>
                <a:gd name="connsiteX0" fmla="*/ 216 w 1133631"/>
                <a:gd name="connsiteY0" fmla="*/ 320156 h 1085873"/>
                <a:gd name="connsiteX1" fmla="*/ 173601 w 1133631"/>
                <a:gd name="connsiteY1" fmla="*/ 649733 h 1085873"/>
                <a:gd name="connsiteX2" fmla="*/ 313682 w 1133631"/>
                <a:gd name="connsiteY2" fmla="*/ 955108 h 1085873"/>
                <a:gd name="connsiteX3" fmla="*/ 702643 w 1133631"/>
                <a:gd name="connsiteY3" fmla="*/ 1079784 h 1085873"/>
                <a:gd name="connsiteX4" fmla="*/ 921035 w 1133631"/>
                <a:gd name="connsiteY4" fmla="*/ 779146 h 1085873"/>
                <a:gd name="connsiteX5" fmla="*/ 962052 w 1133631"/>
                <a:gd name="connsiteY5" fmla="*/ 588784 h 1085873"/>
                <a:gd name="connsiteX6" fmla="*/ 1133282 w 1133631"/>
                <a:gd name="connsiteY6" fmla="*/ 364852 h 1085873"/>
                <a:gd name="connsiteX7" fmla="*/ 992395 w 1133631"/>
                <a:gd name="connsiteY7" fmla="*/ 139819 h 1085873"/>
                <a:gd name="connsiteX8" fmla="*/ 557855 w 1133631"/>
                <a:gd name="connsiteY8" fmla="*/ 145 h 1085873"/>
                <a:gd name="connsiteX9" fmla="*/ 147997 w 1133631"/>
                <a:gd name="connsiteY9" fmla="*/ 118020 h 1085873"/>
                <a:gd name="connsiteX10" fmla="*/ 216 w 1133631"/>
                <a:gd name="connsiteY10" fmla="*/ 320156 h 1085873"/>
                <a:gd name="connsiteX0" fmla="*/ 515 w 1133930"/>
                <a:gd name="connsiteY0" fmla="*/ 320156 h 1085980"/>
                <a:gd name="connsiteX1" fmla="*/ 189260 w 1133930"/>
                <a:gd name="connsiteY1" fmla="*/ 637655 h 1085980"/>
                <a:gd name="connsiteX2" fmla="*/ 313981 w 1133930"/>
                <a:gd name="connsiteY2" fmla="*/ 955108 h 1085980"/>
                <a:gd name="connsiteX3" fmla="*/ 702942 w 1133930"/>
                <a:gd name="connsiteY3" fmla="*/ 1079784 h 1085980"/>
                <a:gd name="connsiteX4" fmla="*/ 921334 w 1133930"/>
                <a:gd name="connsiteY4" fmla="*/ 779146 h 1085980"/>
                <a:gd name="connsiteX5" fmla="*/ 962351 w 1133930"/>
                <a:gd name="connsiteY5" fmla="*/ 588784 h 1085980"/>
                <a:gd name="connsiteX6" fmla="*/ 1133581 w 1133930"/>
                <a:gd name="connsiteY6" fmla="*/ 364852 h 1085980"/>
                <a:gd name="connsiteX7" fmla="*/ 992694 w 1133930"/>
                <a:gd name="connsiteY7" fmla="*/ 139819 h 1085980"/>
                <a:gd name="connsiteX8" fmla="*/ 558154 w 1133930"/>
                <a:gd name="connsiteY8" fmla="*/ 145 h 1085980"/>
                <a:gd name="connsiteX9" fmla="*/ 148296 w 1133930"/>
                <a:gd name="connsiteY9" fmla="*/ 118020 h 1085980"/>
                <a:gd name="connsiteX10" fmla="*/ 515 w 1133930"/>
                <a:gd name="connsiteY10" fmla="*/ 320156 h 1085980"/>
                <a:gd name="connsiteX0" fmla="*/ 515 w 1133930"/>
                <a:gd name="connsiteY0" fmla="*/ 320156 h 1061383"/>
                <a:gd name="connsiteX1" fmla="*/ 189260 w 1133930"/>
                <a:gd name="connsiteY1" fmla="*/ 637655 h 1061383"/>
                <a:gd name="connsiteX2" fmla="*/ 313981 w 1133930"/>
                <a:gd name="connsiteY2" fmla="*/ 955108 h 1061383"/>
                <a:gd name="connsiteX3" fmla="*/ 684928 w 1133930"/>
                <a:gd name="connsiteY3" fmla="*/ 1053636 h 1061383"/>
                <a:gd name="connsiteX4" fmla="*/ 921334 w 1133930"/>
                <a:gd name="connsiteY4" fmla="*/ 779146 h 1061383"/>
                <a:gd name="connsiteX5" fmla="*/ 962351 w 1133930"/>
                <a:gd name="connsiteY5" fmla="*/ 588784 h 1061383"/>
                <a:gd name="connsiteX6" fmla="*/ 1133581 w 1133930"/>
                <a:gd name="connsiteY6" fmla="*/ 364852 h 1061383"/>
                <a:gd name="connsiteX7" fmla="*/ 992694 w 1133930"/>
                <a:gd name="connsiteY7" fmla="*/ 139819 h 1061383"/>
                <a:gd name="connsiteX8" fmla="*/ 558154 w 1133930"/>
                <a:gd name="connsiteY8" fmla="*/ 145 h 1061383"/>
                <a:gd name="connsiteX9" fmla="*/ 148296 w 1133930"/>
                <a:gd name="connsiteY9" fmla="*/ 118020 h 1061383"/>
                <a:gd name="connsiteX10" fmla="*/ 515 w 1133930"/>
                <a:gd name="connsiteY10" fmla="*/ 320156 h 1061383"/>
                <a:gd name="connsiteX0" fmla="*/ 515 w 1133930"/>
                <a:gd name="connsiteY0" fmla="*/ 320156 h 1060136"/>
                <a:gd name="connsiteX1" fmla="*/ 189260 w 1133930"/>
                <a:gd name="connsiteY1" fmla="*/ 637655 h 1060136"/>
                <a:gd name="connsiteX2" fmla="*/ 326843 w 1133930"/>
                <a:gd name="connsiteY2" fmla="*/ 945953 h 1060136"/>
                <a:gd name="connsiteX3" fmla="*/ 684928 w 1133930"/>
                <a:gd name="connsiteY3" fmla="*/ 1053636 h 1060136"/>
                <a:gd name="connsiteX4" fmla="*/ 921334 w 1133930"/>
                <a:gd name="connsiteY4" fmla="*/ 779146 h 1060136"/>
                <a:gd name="connsiteX5" fmla="*/ 962351 w 1133930"/>
                <a:gd name="connsiteY5" fmla="*/ 588784 h 1060136"/>
                <a:gd name="connsiteX6" fmla="*/ 1133581 w 1133930"/>
                <a:gd name="connsiteY6" fmla="*/ 364852 h 1060136"/>
                <a:gd name="connsiteX7" fmla="*/ 992694 w 1133930"/>
                <a:gd name="connsiteY7" fmla="*/ 139819 h 1060136"/>
                <a:gd name="connsiteX8" fmla="*/ 558154 w 1133930"/>
                <a:gd name="connsiteY8" fmla="*/ 145 h 1060136"/>
                <a:gd name="connsiteX9" fmla="*/ 148296 w 1133930"/>
                <a:gd name="connsiteY9" fmla="*/ 118020 h 1060136"/>
                <a:gd name="connsiteX10" fmla="*/ 515 w 1133930"/>
                <a:gd name="connsiteY10" fmla="*/ 320156 h 1060136"/>
                <a:gd name="connsiteX0" fmla="*/ 624 w 1133976"/>
                <a:gd name="connsiteY0" fmla="*/ 354918 h 1094898"/>
                <a:gd name="connsiteX1" fmla="*/ 189369 w 1133976"/>
                <a:gd name="connsiteY1" fmla="*/ 672417 h 1094898"/>
                <a:gd name="connsiteX2" fmla="*/ 326952 w 1133976"/>
                <a:gd name="connsiteY2" fmla="*/ 980715 h 1094898"/>
                <a:gd name="connsiteX3" fmla="*/ 685037 w 1133976"/>
                <a:gd name="connsiteY3" fmla="*/ 1088398 h 1094898"/>
                <a:gd name="connsiteX4" fmla="*/ 921443 w 1133976"/>
                <a:gd name="connsiteY4" fmla="*/ 813908 h 1094898"/>
                <a:gd name="connsiteX5" fmla="*/ 962460 w 1133976"/>
                <a:gd name="connsiteY5" fmla="*/ 623546 h 1094898"/>
                <a:gd name="connsiteX6" fmla="*/ 1133690 w 1133976"/>
                <a:gd name="connsiteY6" fmla="*/ 399614 h 1094898"/>
                <a:gd name="connsiteX7" fmla="*/ 992803 w 1133976"/>
                <a:gd name="connsiteY7" fmla="*/ 174581 h 1094898"/>
                <a:gd name="connsiteX8" fmla="*/ 633203 w 1133976"/>
                <a:gd name="connsiteY8" fmla="*/ 108 h 1094898"/>
                <a:gd name="connsiteX9" fmla="*/ 148405 w 1133976"/>
                <a:gd name="connsiteY9" fmla="*/ 152782 h 1094898"/>
                <a:gd name="connsiteX10" fmla="*/ 624 w 1133976"/>
                <a:gd name="connsiteY10" fmla="*/ 354918 h 1094898"/>
                <a:gd name="connsiteX0" fmla="*/ 31944 w 1026304"/>
                <a:gd name="connsiteY0" fmla="*/ 354117 h 1094898"/>
                <a:gd name="connsiteX1" fmla="*/ 81697 w 1026304"/>
                <a:gd name="connsiteY1" fmla="*/ 672417 h 1094898"/>
                <a:gd name="connsiteX2" fmla="*/ 219280 w 1026304"/>
                <a:gd name="connsiteY2" fmla="*/ 980715 h 1094898"/>
                <a:gd name="connsiteX3" fmla="*/ 577365 w 1026304"/>
                <a:gd name="connsiteY3" fmla="*/ 1088398 h 1094898"/>
                <a:gd name="connsiteX4" fmla="*/ 813771 w 1026304"/>
                <a:gd name="connsiteY4" fmla="*/ 813908 h 1094898"/>
                <a:gd name="connsiteX5" fmla="*/ 854788 w 1026304"/>
                <a:gd name="connsiteY5" fmla="*/ 623546 h 1094898"/>
                <a:gd name="connsiteX6" fmla="*/ 1026018 w 1026304"/>
                <a:gd name="connsiteY6" fmla="*/ 399614 h 1094898"/>
                <a:gd name="connsiteX7" fmla="*/ 885131 w 1026304"/>
                <a:gd name="connsiteY7" fmla="*/ 174581 h 1094898"/>
                <a:gd name="connsiteX8" fmla="*/ 525531 w 1026304"/>
                <a:gd name="connsiteY8" fmla="*/ 108 h 1094898"/>
                <a:gd name="connsiteX9" fmla="*/ 40733 w 1026304"/>
                <a:gd name="connsiteY9" fmla="*/ 152782 h 1094898"/>
                <a:gd name="connsiteX10" fmla="*/ 31944 w 1026304"/>
                <a:gd name="connsiteY10" fmla="*/ 354117 h 1094898"/>
                <a:gd name="connsiteX0" fmla="*/ 1171 w 995531"/>
                <a:gd name="connsiteY0" fmla="*/ 354117 h 1094898"/>
                <a:gd name="connsiteX1" fmla="*/ 50924 w 995531"/>
                <a:gd name="connsiteY1" fmla="*/ 672417 h 1094898"/>
                <a:gd name="connsiteX2" fmla="*/ 188507 w 995531"/>
                <a:gd name="connsiteY2" fmla="*/ 980715 h 1094898"/>
                <a:gd name="connsiteX3" fmla="*/ 546592 w 995531"/>
                <a:gd name="connsiteY3" fmla="*/ 1088398 h 1094898"/>
                <a:gd name="connsiteX4" fmla="*/ 782998 w 995531"/>
                <a:gd name="connsiteY4" fmla="*/ 813908 h 1094898"/>
                <a:gd name="connsiteX5" fmla="*/ 824015 w 995531"/>
                <a:gd name="connsiteY5" fmla="*/ 623546 h 1094898"/>
                <a:gd name="connsiteX6" fmla="*/ 995245 w 995531"/>
                <a:gd name="connsiteY6" fmla="*/ 399614 h 1094898"/>
                <a:gd name="connsiteX7" fmla="*/ 854358 w 995531"/>
                <a:gd name="connsiteY7" fmla="*/ 174581 h 1094898"/>
                <a:gd name="connsiteX8" fmla="*/ 494758 w 995531"/>
                <a:gd name="connsiteY8" fmla="*/ 108 h 1094898"/>
                <a:gd name="connsiteX9" fmla="*/ 93024 w 995531"/>
                <a:gd name="connsiteY9" fmla="*/ 115390 h 1094898"/>
                <a:gd name="connsiteX10" fmla="*/ 1171 w 995531"/>
                <a:gd name="connsiteY10" fmla="*/ 354117 h 1094898"/>
                <a:gd name="connsiteX0" fmla="*/ 1665 w 984140"/>
                <a:gd name="connsiteY0" fmla="*/ 352139 h 1094898"/>
                <a:gd name="connsiteX1" fmla="*/ 39533 w 984140"/>
                <a:gd name="connsiteY1" fmla="*/ 672417 h 1094898"/>
                <a:gd name="connsiteX2" fmla="*/ 177116 w 984140"/>
                <a:gd name="connsiteY2" fmla="*/ 980715 h 1094898"/>
                <a:gd name="connsiteX3" fmla="*/ 535201 w 984140"/>
                <a:gd name="connsiteY3" fmla="*/ 1088398 h 1094898"/>
                <a:gd name="connsiteX4" fmla="*/ 771607 w 984140"/>
                <a:gd name="connsiteY4" fmla="*/ 813908 h 1094898"/>
                <a:gd name="connsiteX5" fmla="*/ 812624 w 984140"/>
                <a:gd name="connsiteY5" fmla="*/ 623546 h 1094898"/>
                <a:gd name="connsiteX6" fmla="*/ 983854 w 984140"/>
                <a:gd name="connsiteY6" fmla="*/ 399614 h 1094898"/>
                <a:gd name="connsiteX7" fmla="*/ 842967 w 984140"/>
                <a:gd name="connsiteY7" fmla="*/ 174581 h 1094898"/>
                <a:gd name="connsiteX8" fmla="*/ 483367 w 984140"/>
                <a:gd name="connsiteY8" fmla="*/ 108 h 1094898"/>
                <a:gd name="connsiteX9" fmla="*/ 81633 w 984140"/>
                <a:gd name="connsiteY9" fmla="*/ 115390 h 1094898"/>
                <a:gd name="connsiteX10" fmla="*/ 1665 w 984140"/>
                <a:gd name="connsiteY10" fmla="*/ 352139 h 1094898"/>
                <a:gd name="connsiteX0" fmla="*/ 35 w 982510"/>
                <a:gd name="connsiteY0" fmla="*/ 352139 h 1095672"/>
                <a:gd name="connsiteX1" fmla="*/ 71350 w 982510"/>
                <a:gd name="connsiteY1" fmla="*/ 607310 h 1095672"/>
                <a:gd name="connsiteX2" fmla="*/ 175486 w 982510"/>
                <a:gd name="connsiteY2" fmla="*/ 980715 h 1095672"/>
                <a:gd name="connsiteX3" fmla="*/ 533571 w 982510"/>
                <a:gd name="connsiteY3" fmla="*/ 1088398 h 1095672"/>
                <a:gd name="connsiteX4" fmla="*/ 769977 w 982510"/>
                <a:gd name="connsiteY4" fmla="*/ 813908 h 1095672"/>
                <a:gd name="connsiteX5" fmla="*/ 810994 w 982510"/>
                <a:gd name="connsiteY5" fmla="*/ 623546 h 1095672"/>
                <a:gd name="connsiteX6" fmla="*/ 982224 w 982510"/>
                <a:gd name="connsiteY6" fmla="*/ 399614 h 1095672"/>
                <a:gd name="connsiteX7" fmla="*/ 841337 w 982510"/>
                <a:gd name="connsiteY7" fmla="*/ 174581 h 1095672"/>
                <a:gd name="connsiteX8" fmla="*/ 481737 w 982510"/>
                <a:gd name="connsiteY8" fmla="*/ 108 h 1095672"/>
                <a:gd name="connsiteX9" fmla="*/ 80003 w 982510"/>
                <a:gd name="connsiteY9" fmla="*/ 115390 h 1095672"/>
                <a:gd name="connsiteX10" fmla="*/ 35 w 982510"/>
                <a:gd name="connsiteY10" fmla="*/ 352139 h 1095672"/>
                <a:gd name="connsiteX0" fmla="*/ 34 w 983719"/>
                <a:gd name="connsiteY0" fmla="*/ 359783 h 1095672"/>
                <a:gd name="connsiteX1" fmla="*/ 72559 w 983719"/>
                <a:gd name="connsiteY1" fmla="*/ 607310 h 1095672"/>
                <a:gd name="connsiteX2" fmla="*/ 176695 w 983719"/>
                <a:gd name="connsiteY2" fmla="*/ 980715 h 1095672"/>
                <a:gd name="connsiteX3" fmla="*/ 534780 w 983719"/>
                <a:gd name="connsiteY3" fmla="*/ 1088398 h 1095672"/>
                <a:gd name="connsiteX4" fmla="*/ 771186 w 983719"/>
                <a:gd name="connsiteY4" fmla="*/ 813908 h 1095672"/>
                <a:gd name="connsiteX5" fmla="*/ 812203 w 983719"/>
                <a:gd name="connsiteY5" fmla="*/ 623546 h 1095672"/>
                <a:gd name="connsiteX6" fmla="*/ 983433 w 983719"/>
                <a:gd name="connsiteY6" fmla="*/ 399614 h 1095672"/>
                <a:gd name="connsiteX7" fmla="*/ 842546 w 983719"/>
                <a:gd name="connsiteY7" fmla="*/ 174581 h 1095672"/>
                <a:gd name="connsiteX8" fmla="*/ 482946 w 983719"/>
                <a:gd name="connsiteY8" fmla="*/ 108 h 1095672"/>
                <a:gd name="connsiteX9" fmla="*/ 81212 w 983719"/>
                <a:gd name="connsiteY9" fmla="*/ 115390 h 1095672"/>
                <a:gd name="connsiteX10" fmla="*/ 34 w 983719"/>
                <a:gd name="connsiteY10" fmla="*/ 359783 h 1095672"/>
                <a:gd name="connsiteX0" fmla="*/ 13 w 983698"/>
                <a:gd name="connsiteY0" fmla="*/ 359783 h 1097087"/>
                <a:gd name="connsiteX1" fmla="*/ 75774 w 983698"/>
                <a:gd name="connsiteY1" fmla="*/ 513739 h 1097087"/>
                <a:gd name="connsiteX2" fmla="*/ 176674 w 983698"/>
                <a:gd name="connsiteY2" fmla="*/ 980715 h 1097087"/>
                <a:gd name="connsiteX3" fmla="*/ 534759 w 983698"/>
                <a:gd name="connsiteY3" fmla="*/ 1088398 h 1097087"/>
                <a:gd name="connsiteX4" fmla="*/ 771165 w 983698"/>
                <a:gd name="connsiteY4" fmla="*/ 813908 h 1097087"/>
                <a:gd name="connsiteX5" fmla="*/ 812182 w 983698"/>
                <a:gd name="connsiteY5" fmla="*/ 623546 h 1097087"/>
                <a:gd name="connsiteX6" fmla="*/ 983412 w 983698"/>
                <a:gd name="connsiteY6" fmla="*/ 399614 h 1097087"/>
                <a:gd name="connsiteX7" fmla="*/ 842525 w 983698"/>
                <a:gd name="connsiteY7" fmla="*/ 174581 h 1097087"/>
                <a:gd name="connsiteX8" fmla="*/ 482925 w 983698"/>
                <a:gd name="connsiteY8" fmla="*/ 108 h 1097087"/>
                <a:gd name="connsiteX9" fmla="*/ 81191 w 983698"/>
                <a:gd name="connsiteY9" fmla="*/ 115390 h 1097087"/>
                <a:gd name="connsiteX10" fmla="*/ 13 w 983698"/>
                <a:gd name="connsiteY10" fmla="*/ 359783 h 1097087"/>
                <a:gd name="connsiteX0" fmla="*/ 345 w 984030"/>
                <a:gd name="connsiteY0" fmla="*/ 359783 h 1096742"/>
                <a:gd name="connsiteX1" fmla="*/ 57436 w 984030"/>
                <a:gd name="connsiteY1" fmla="*/ 534212 h 1096742"/>
                <a:gd name="connsiteX2" fmla="*/ 177006 w 984030"/>
                <a:gd name="connsiteY2" fmla="*/ 980715 h 1096742"/>
                <a:gd name="connsiteX3" fmla="*/ 535091 w 984030"/>
                <a:gd name="connsiteY3" fmla="*/ 1088398 h 1096742"/>
                <a:gd name="connsiteX4" fmla="*/ 771497 w 984030"/>
                <a:gd name="connsiteY4" fmla="*/ 813908 h 1096742"/>
                <a:gd name="connsiteX5" fmla="*/ 812514 w 984030"/>
                <a:gd name="connsiteY5" fmla="*/ 623546 h 1096742"/>
                <a:gd name="connsiteX6" fmla="*/ 983744 w 984030"/>
                <a:gd name="connsiteY6" fmla="*/ 399614 h 1096742"/>
                <a:gd name="connsiteX7" fmla="*/ 842857 w 984030"/>
                <a:gd name="connsiteY7" fmla="*/ 174581 h 1096742"/>
                <a:gd name="connsiteX8" fmla="*/ 483257 w 984030"/>
                <a:gd name="connsiteY8" fmla="*/ 108 h 1096742"/>
                <a:gd name="connsiteX9" fmla="*/ 81523 w 984030"/>
                <a:gd name="connsiteY9" fmla="*/ 115390 h 1096742"/>
                <a:gd name="connsiteX10" fmla="*/ 345 w 984030"/>
                <a:gd name="connsiteY10" fmla="*/ 359783 h 1096742"/>
                <a:gd name="connsiteX0" fmla="*/ 345 w 984401"/>
                <a:gd name="connsiteY0" fmla="*/ 359783 h 1096742"/>
                <a:gd name="connsiteX1" fmla="*/ 57436 w 984401"/>
                <a:gd name="connsiteY1" fmla="*/ 534212 h 1096742"/>
                <a:gd name="connsiteX2" fmla="*/ 177006 w 984401"/>
                <a:gd name="connsiteY2" fmla="*/ 980715 h 1096742"/>
                <a:gd name="connsiteX3" fmla="*/ 535091 w 984401"/>
                <a:gd name="connsiteY3" fmla="*/ 1088398 h 1096742"/>
                <a:gd name="connsiteX4" fmla="*/ 771497 w 984401"/>
                <a:gd name="connsiteY4" fmla="*/ 813908 h 1096742"/>
                <a:gd name="connsiteX5" fmla="*/ 795053 w 984401"/>
                <a:gd name="connsiteY5" fmla="*/ 636375 h 1096742"/>
                <a:gd name="connsiteX6" fmla="*/ 983744 w 984401"/>
                <a:gd name="connsiteY6" fmla="*/ 399614 h 1096742"/>
                <a:gd name="connsiteX7" fmla="*/ 842857 w 984401"/>
                <a:gd name="connsiteY7" fmla="*/ 174581 h 1096742"/>
                <a:gd name="connsiteX8" fmla="*/ 483257 w 984401"/>
                <a:gd name="connsiteY8" fmla="*/ 108 h 1096742"/>
                <a:gd name="connsiteX9" fmla="*/ 81523 w 984401"/>
                <a:gd name="connsiteY9" fmla="*/ 115390 h 1096742"/>
                <a:gd name="connsiteX10" fmla="*/ 345 w 984401"/>
                <a:gd name="connsiteY10" fmla="*/ 359783 h 1096742"/>
                <a:gd name="connsiteX0" fmla="*/ 345 w 984401"/>
                <a:gd name="connsiteY0" fmla="*/ 359783 h 1095344"/>
                <a:gd name="connsiteX1" fmla="*/ 57436 w 984401"/>
                <a:gd name="connsiteY1" fmla="*/ 534212 h 1095344"/>
                <a:gd name="connsiteX2" fmla="*/ 177006 w 984401"/>
                <a:gd name="connsiteY2" fmla="*/ 980715 h 1095344"/>
                <a:gd name="connsiteX3" fmla="*/ 535091 w 984401"/>
                <a:gd name="connsiteY3" fmla="*/ 1088398 h 1095344"/>
                <a:gd name="connsiteX4" fmla="*/ 714017 w 984401"/>
                <a:gd name="connsiteY4" fmla="*/ 835877 h 1095344"/>
                <a:gd name="connsiteX5" fmla="*/ 795053 w 984401"/>
                <a:gd name="connsiteY5" fmla="*/ 636375 h 1095344"/>
                <a:gd name="connsiteX6" fmla="*/ 983744 w 984401"/>
                <a:gd name="connsiteY6" fmla="*/ 399614 h 1095344"/>
                <a:gd name="connsiteX7" fmla="*/ 842857 w 984401"/>
                <a:gd name="connsiteY7" fmla="*/ 174581 h 1095344"/>
                <a:gd name="connsiteX8" fmla="*/ 483257 w 984401"/>
                <a:gd name="connsiteY8" fmla="*/ 108 h 1095344"/>
                <a:gd name="connsiteX9" fmla="*/ 81523 w 984401"/>
                <a:gd name="connsiteY9" fmla="*/ 115390 h 1095344"/>
                <a:gd name="connsiteX10" fmla="*/ 345 w 984401"/>
                <a:gd name="connsiteY10" fmla="*/ 359783 h 1095344"/>
                <a:gd name="connsiteX0" fmla="*/ 345 w 984216"/>
                <a:gd name="connsiteY0" fmla="*/ 359783 h 1095344"/>
                <a:gd name="connsiteX1" fmla="*/ 57436 w 984216"/>
                <a:gd name="connsiteY1" fmla="*/ 534212 h 1095344"/>
                <a:gd name="connsiteX2" fmla="*/ 177006 w 984216"/>
                <a:gd name="connsiteY2" fmla="*/ 980715 h 1095344"/>
                <a:gd name="connsiteX3" fmla="*/ 535091 w 984216"/>
                <a:gd name="connsiteY3" fmla="*/ 1088398 h 1095344"/>
                <a:gd name="connsiteX4" fmla="*/ 714017 w 984216"/>
                <a:gd name="connsiteY4" fmla="*/ 835877 h 1095344"/>
                <a:gd name="connsiteX5" fmla="*/ 803047 w 984216"/>
                <a:gd name="connsiteY5" fmla="*/ 610236 h 1095344"/>
                <a:gd name="connsiteX6" fmla="*/ 983744 w 984216"/>
                <a:gd name="connsiteY6" fmla="*/ 399614 h 1095344"/>
                <a:gd name="connsiteX7" fmla="*/ 842857 w 984216"/>
                <a:gd name="connsiteY7" fmla="*/ 174581 h 1095344"/>
                <a:gd name="connsiteX8" fmla="*/ 483257 w 984216"/>
                <a:gd name="connsiteY8" fmla="*/ 108 h 1095344"/>
                <a:gd name="connsiteX9" fmla="*/ 81523 w 984216"/>
                <a:gd name="connsiteY9" fmla="*/ 115390 h 1095344"/>
                <a:gd name="connsiteX10" fmla="*/ 345 w 984216"/>
                <a:gd name="connsiteY10" fmla="*/ 359783 h 1095344"/>
                <a:gd name="connsiteX0" fmla="*/ 345 w 984216"/>
                <a:gd name="connsiteY0" fmla="*/ 359783 h 1046860"/>
                <a:gd name="connsiteX1" fmla="*/ 57436 w 984216"/>
                <a:gd name="connsiteY1" fmla="*/ 534212 h 1046860"/>
                <a:gd name="connsiteX2" fmla="*/ 177006 w 984216"/>
                <a:gd name="connsiteY2" fmla="*/ 980715 h 1046860"/>
                <a:gd name="connsiteX3" fmla="*/ 513478 w 984216"/>
                <a:gd name="connsiteY3" fmla="*/ 1029974 h 1046860"/>
                <a:gd name="connsiteX4" fmla="*/ 714017 w 984216"/>
                <a:gd name="connsiteY4" fmla="*/ 835877 h 1046860"/>
                <a:gd name="connsiteX5" fmla="*/ 803047 w 984216"/>
                <a:gd name="connsiteY5" fmla="*/ 610236 h 1046860"/>
                <a:gd name="connsiteX6" fmla="*/ 983744 w 984216"/>
                <a:gd name="connsiteY6" fmla="*/ 399614 h 1046860"/>
                <a:gd name="connsiteX7" fmla="*/ 842857 w 984216"/>
                <a:gd name="connsiteY7" fmla="*/ 174581 h 1046860"/>
                <a:gd name="connsiteX8" fmla="*/ 483257 w 984216"/>
                <a:gd name="connsiteY8" fmla="*/ 108 h 1046860"/>
                <a:gd name="connsiteX9" fmla="*/ 81523 w 984216"/>
                <a:gd name="connsiteY9" fmla="*/ 115390 h 1046860"/>
                <a:gd name="connsiteX10" fmla="*/ 345 w 984216"/>
                <a:gd name="connsiteY10" fmla="*/ 359783 h 1046860"/>
                <a:gd name="connsiteX0" fmla="*/ 338 w 984209"/>
                <a:gd name="connsiteY0" fmla="*/ 359783 h 1032403"/>
                <a:gd name="connsiteX1" fmla="*/ 57429 w 984209"/>
                <a:gd name="connsiteY1" fmla="*/ 534212 h 1032403"/>
                <a:gd name="connsiteX2" fmla="*/ 171636 w 984209"/>
                <a:gd name="connsiteY2" fmla="*/ 917105 h 1032403"/>
                <a:gd name="connsiteX3" fmla="*/ 513471 w 984209"/>
                <a:gd name="connsiteY3" fmla="*/ 1029974 h 1032403"/>
                <a:gd name="connsiteX4" fmla="*/ 714010 w 984209"/>
                <a:gd name="connsiteY4" fmla="*/ 835877 h 1032403"/>
                <a:gd name="connsiteX5" fmla="*/ 803040 w 984209"/>
                <a:gd name="connsiteY5" fmla="*/ 610236 h 1032403"/>
                <a:gd name="connsiteX6" fmla="*/ 983737 w 984209"/>
                <a:gd name="connsiteY6" fmla="*/ 399614 h 1032403"/>
                <a:gd name="connsiteX7" fmla="*/ 842850 w 984209"/>
                <a:gd name="connsiteY7" fmla="*/ 174581 h 1032403"/>
                <a:gd name="connsiteX8" fmla="*/ 483250 w 984209"/>
                <a:gd name="connsiteY8" fmla="*/ 108 h 1032403"/>
                <a:gd name="connsiteX9" fmla="*/ 81516 w 984209"/>
                <a:gd name="connsiteY9" fmla="*/ 115390 h 1032403"/>
                <a:gd name="connsiteX10" fmla="*/ 338 w 984209"/>
                <a:gd name="connsiteY10" fmla="*/ 359783 h 1032403"/>
                <a:gd name="connsiteX0" fmla="*/ 338 w 984209"/>
                <a:gd name="connsiteY0" fmla="*/ 359783 h 1015427"/>
                <a:gd name="connsiteX1" fmla="*/ 57429 w 984209"/>
                <a:gd name="connsiteY1" fmla="*/ 534212 h 1015427"/>
                <a:gd name="connsiteX2" fmla="*/ 171636 w 984209"/>
                <a:gd name="connsiteY2" fmla="*/ 917105 h 1015427"/>
                <a:gd name="connsiteX3" fmla="*/ 500850 w 984209"/>
                <a:gd name="connsiteY3" fmla="*/ 1012227 h 1015427"/>
                <a:gd name="connsiteX4" fmla="*/ 714010 w 984209"/>
                <a:gd name="connsiteY4" fmla="*/ 835877 h 1015427"/>
                <a:gd name="connsiteX5" fmla="*/ 803040 w 984209"/>
                <a:gd name="connsiteY5" fmla="*/ 610236 h 1015427"/>
                <a:gd name="connsiteX6" fmla="*/ 983737 w 984209"/>
                <a:gd name="connsiteY6" fmla="*/ 399614 h 1015427"/>
                <a:gd name="connsiteX7" fmla="*/ 842850 w 984209"/>
                <a:gd name="connsiteY7" fmla="*/ 174581 h 1015427"/>
                <a:gd name="connsiteX8" fmla="*/ 483250 w 984209"/>
                <a:gd name="connsiteY8" fmla="*/ 108 h 1015427"/>
                <a:gd name="connsiteX9" fmla="*/ 81516 w 984209"/>
                <a:gd name="connsiteY9" fmla="*/ 115390 h 1015427"/>
                <a:gd name="connsiteX10" fmla="*/ 338 w 984209"/>
                <a:gd name="connsiteY10" fmla="*/ 359783 h 1015427"/>
                <a:gd name="connsiteX0" fmla="*/ 243 w 1000968"/>
                <a:gd name="connsiteY0" fmla="*/ 368790 h 1015426"/>
                <a:gd name="connsiteX1" fmla="*/ 74188 w 1000968"/>
                <a:gd name="connsiteY1" fmla="*/ 534212 h 1015426"/>
                <a:gd name="connsiteX2" fmla="*/ 188395 w 1000968"/>
                <a:gd name="connsiteY2" fmla="*/ 917105 h 1015426"/>
                <a:gd name="connsiteX3" fmla="*/ 517609 w 1000968"/>
                <a:gd name="connsiteY3" fmla="*/ 1012227 h 1015426"/>
                <a:gd name="connsiteX4" fmla="*/ 730769 w 1000968"/>
                <a:gd name="connsiteY4" fmla="*/ 835877 h 1015426"/>
                <a:gd name="connsiteX5" fmla="*/ 819799 w 1000968"/>
                <a:gd name="connsiteY5" fmla="*/ 610236 h 1015426"/>
                <a:gd name="connsiteX6" fmla="*/ 1000496 w 1000968"/>
                <a:gd name="connsiteY6" fmla="*/ 399614 h 1015426"/>
                <a:gd name="connsiteX7" fmla="*/ 859609 w 1000968"/>
                <a:gd name="connsiteY7" fmla="*/ 174581 h 1015426"/>
                <a:gd name="connsiteX8" fmla="*/ 500009 w 1000968"/>
                <a:gd name="connsiteY8" fmla="*/ 108 h 1015426"/>
                <a:gd name="connsiteX9" fmla="*/ 98275 w 1000968"/>
                <a:gd name="connsiteY9" fmla="*/ 115390 h 1015426"/>
                <a:gd name="connsiteX10" fmla="*/ 243 w 1000968"/>
                <a:gd name="connsiteY10" fmla="*/ 368790 h 1015426"/>
                <a:gd name="connsiteX0" fmla="*/ 6151 w 1006876"/>
                <a:gd name="connsiteY0" fmla="*/ 368790 h 1015426"/>
                <a:gd name="connsiteX1" fmla="*/ 80096 w 1006876"/>
                <a:gd name="connsiteY1" fmla="*/ 534212 h 1015426"/>
                <a:gd name="connsiteX2" fmla="*/ 194303 w 1006876"/>
                <a:gd name="connsiteY2" fmla="*/ 917105 h 1015426"/>
                <a:gd name="connsiteX3" fmla="*/ 523517 w 1006876"/>
                <a:gd name="connsiteY3" fmla="*/ 1012227 h 1015426"/>
                <a:gd name="connsiteX4" fmla="*/ 736677 w 1006876"/>
                <a:gd name="connsiteY4" fmla="*/ 835877 h 1015426"/>
                <a:gd name="connsiteX5" fmla="*/ 825707 w 1006876"/>
                <a:gd name="connsiteY5" fmla="*/ 610236 h 1015426"/>
                <a:gd name="connsiteX6" fmla="*/ 1006404 w 1006876"/>
                <a:gd name="connsiteY6" fmla="*/ 399614 h 1015426"/>
                <a:gd name="connsiteX7" fmla="*/ 865517 w 1006876"/>
                <a:gd name="connsiteY7" fmla="*/ 174581 h 1015426"/>
                <a:gd name="connsiteX8" fmla="*/ 505917 w 1006876"/>
                <a:gd name="connsiteY8" fmla="*/ 108 h 1015426"/>
                <a:gd name="connsiteX9" fmla="*/ 104183 w 1006876"/>
                <a:gd name="connsiteY9" fmla="*/ 115390 h 1015426"/>
                <a:gd name="connsiteX10" fmla="*/ 6151 w 1006876"/>
                <a:gd name="connsiteY10" fmla="*/ 368790 h 1015426"/>
                <a:gd name="connsiteX0" fmla="*/ 8923 w 984538"/>
                <a:gd name="connsiteY0" fmla="*/ 380738 h 1015426"/>
                <a:gd name="connsiteX1" fmla="*/ 57758 w 984538"/>
                <a:gd name="connsiteY1" fmla="*/ 534212 h 1015426"/>
                <a:gd name="connsiteX2" fmla="*/ 171965 w 984538"/>
                <a:gd name="connsiteY2" fmla="*/ 917105 h 1015426"/>
                <a:gd name="connsiteX3" fmla="*/ 501179 w 984538"/>
                <a:gd name="connsiteY3" fmla="*/ 1012227 h 1015426"/>
                <a:gd name="connsiteX4" fmla="*/ 714339 w 984538"/>
                <a:gd name="connsiteY4" fmla="*/ 835877 h 1015426"/>
                <a:gd name="connsiteX5" fmla="*/ 803369 w 984538"/>
                <a:gd name="connsiteY5" fmla="*/ 610236 h 1015426"/>
                <a:gd name="connsiteX6" fmla="*/ 984066 w 984538"/>
                <a:gd name="connsiteY6" fmla="*/ 399614 h 1015426"/>
                <a:gd name="connsiteX7" fmla="*/ 843179 w 984538"/>
                <a:gd name="connsiteY7" fmla="*/ 174581 h 1015426"/>
                <a:gd name="connsiteX8" fmla="*/ 483579 w 984538"/>
                <a:gd name="connsiteY8" fmla="*/ 108 h 1015426"/>
                <a:gd name="connsiteX9" fmla="*/ 81845 w 984538"/>
                <a:gd name="connsiteY9" fmla="*/ 115390 h 1015426"/>
                <a:gd name="connsiteX10" fmla="*/ 8923 w 984538"/>
                <a:gd name="connsiteY10" fmla="*/ 380738 h 1015426"/>
                <a:gd name="connsiteX0" fmla="*/ 186 w 975801"/>
                <a:gd name="connsiteY0" fmla="*/ 380738 h 1015628"/>
                <a:gd name="connsiteX1" fmla="*/ 55806 w 975801"/>
                <a:gd name="connsiteY1" fmla="*/ 515716 h 1015628"/>
                <a:gd name="connsiteX2" fmla="*/ 163228 w 975801"/>
                <a:gd name="connsiteY2" fmla="*/ 917105 h 1015628"/>
                <a:gd name="connsiteX3" fmla="*/ 492442 w 975801"/>
                <a:gd name="connsiteY3" fmla="*/ 1012227 h 1015628"/>
                <a:gd name="connsiteX4" fmla="*/ 705602 w 975801"/>
                <a:gd name="connsiteY4" fmla="*/ 835877 h 1015628"/>
                <a:gd name="connsiteX5" fmla="*/ 794632 w 975801"/>
                <a:gd name="connsiteY5" fmla="*/ 610236 h 1015628"/>
                <a:gd name="connsiteX6" fmla="*/ 975329 w 975801"/>
                <a:gd name="connsiteY6" fmla="*/ 399614 h 1015628"/>
                <a:gd name="connsiteX7" fmla="*/ 834442 w 975801"/>
                <a:gd name="connsiteY7" fmla="*/ 174581 h 1015628"/>
                <a:gd name="connsiteX8" fmla="*/ 474842 w 975801"/>
                <a:gd name="connsiteY8" fmla="*/ 108 h 1015628"/>
                <a:gd name="connsiteX9" fmla="*/ 73108 w 975801"/>
                <a:gd name="connsiteY9" fmla="*/ 115390 h 1015628"/>
                <a:gd name="connsiteX10" fmla="*/ 186 w 975801"/>
                <a:gd name="connsiteY10" fmla="*/ 380738 h 1015628"/>
                <a:gd name="connsiteX0" fmla="*/ 130 w 992730"/>
                <a:gd name="connsiteY0" fmla="*/ 366198 h 1015628"/>
                <a:gd name="connsiteX1" fmla="*/ 72735 w 992730"/>
                <a:gd name="connsiteY1" fmla="*/ 515716 h 1015628"/>
                <a:gd name="connsiteX2" fmla="*/ 180157 w 992730"/>
                <a:gd name="connsiteY2" fmla="*/ 917105 h 1015628"/>
                <a:gd name="connsiteX3" fmla="*/ 509371 w 992730"/>
                <a:gd name="connsiteY3" fmla="*/ 1012227 h 1015628"/>
                <a:gd name="connsiteX4" fmla="*/ 722531 w 992730"/>
                <a:gd name="connsiteY4" fmla="*/ 835877 h 1015628"/>
                <a:gd name="connsiteX5" fmla="*/ 811561 w 992730"/>
                <a:gd name="connsiteY5" fmla="*/ 610236 h 1015628"/>
                <a:gd name="connsiteX6" fmla="*/ 992258 w 992730"/>
                <a:gd name="connsiteY6" fmla="*/ 399614 h 1015628"/>
                <a:gd name="connsiteX7" fmla="*/ 851371 w 992730"/>
                <a:gd name="connsiteY7" fmla="*/ 174581 h 1015628"/>
                <a:gd name="connsiteX8" fmla="*/ 491771 w 992730"/>
                <a:gd name="connsiteY8" fmla="*/ 108 h 1015628"/>
                <a:gd name="connsiteX9" fmla="*/ 90037 w 992730"/>
                <a:gd name="connsiteY9" fmla="*/ 115390 h 1015628"/>
                <a:gd name="connsiteX10" fmla="*/ 130 w 992730"/>
                <a:gd name="connsiteY10" fmla="*/ 366198 h 1015628"/>
                <a:gd name="connsiteX0" fmla="*/ 255 w 992855"/>
                <a:gd name="connsiteY0" fmla="*/ 366198 h 1015628"/>
                <a:gd name="connsiteX1" fmla="*/ 72860 w 992855"/>
                <a:gd name="connsiteY1" fmla="*/ 515716 h 1015628"/>
                <a:gd name="connsiteX2" fmla="*/ 180282 w 992855"/>
                <a:gd name="connsiteY2" fmla="*/ 917105 h 1015628"/>
                <a:gd name="connsiteX3" fmla="*/ 509496 w 992855"/>
                <a:gd name="connsiteY3" fmla="*/ 1012227 h 1015628"/>
                <a:gd name="connsiteX4" fmla="*/ 722656 w 992855"/>
                <a:gd name="connsiteY4" fmla="*/ 835877 h 1015628"/>
                <a:gd name="connsiteX5" fmla="*/ 811686 w 992855"/>
                <a:gd name="connsiteY5" fmla="*/ 610236 h 1015628"/>
                <a:gd name="connsiteX6" fmla="*/ 992383 w 992855"/>
                <a:gd name="connsiteY6" fmla="*/ 399614 h 1015628"/>
                <a:gd name="connsiteX7" fmla="*/ 851496 w 992855"/>
                <a:gd name="connsiteY7" fmla="*/ 174581 h 1015628"/>
                <a:gd name="connsiteX8" fmla="*/ 491896 w 992855"/>
                <a:gd name="connsiteY8" fmla="*/ 108 h 1015628"/>
                <a:gd name="connsiteX9" fmla="*/ 73307 w 992855"/>
                <a:gd name="connsiteY9" fmla="*/ 124398 h 1015628"/>
                <a:gd name="connsiteX10" fmla="*/ 255 w 992855"/>
                <a:gd name="connsiteY10" fmla="*/ 366198 h 1015628"/>
                <a:gd name="connsiteX0" fmla="*/ 0 w 1054767"/>
                <a:gd name="connsiteY0" fmla="*/ 283584 h 1015628"/>
                <a:gd name="connsiteX1" fmla="*/ 134772 w 1054767"/>
                <a:gd name="connsiteY1" fmla="*/ 515716 h 1015628"/>
                <a:gd name="connsiteX2" fmla="*/ 242194 w 1054767"/>
                <a:gd name="connsiteY2" fmla="*/ 917105 h 1015628"/>
                <a:gd name="connsiteX3" fmla="*/ 571408 w 1054767"/>
                <a:gd name="connsiteY3" fmla="*/ 1012227 h 1015628"/>
                <a:gd name="connsiteX4" fmla="*/ 784568 w 1054767"/>
                <a:gd name="connsiteY4" fmla="*/ 835877 h 1015628"/>
                <a:gd name="connsiteX5" fmla="*/ 873598 w 1054767"/>
                <a:gd name="connsiteY5" fmla="*/ 610236 h 1015628"/>
                <a:gd name="connsiteX6" fmla="*/ 1054295 w 1054767"/>
                <a:gd name="connsiteY6" fmla="*/ 399614 h 1015628"/>
                <a:gd name="connsiteX7" fmla="*/ 913408 w 1054767"/>
                <a:gd name="connsiteY7" fmla="*/ 174581 h 1015628"/>
                <a:gd name="connsiteX8" fmla="*/ 553808 w 1054767"/>
                <a:gd name="connsiteY8" fmla="*/ 108 h 1015628"/>
                <a:gd name="connsiteX9" fmla="*/ 135219 w 1054767"/>
                <a:gd name="connsiteY9" fmla="*/ 124398 h 1015628"/>
                <a:gd name="connsiteX10" fmla="*/ 0 w 1054767"/>
                <a:gd name="connsiteY10" fmla="*/ 283584 h 1015628"/>
                <a:gd name="connsiteX0" fmla="*/ 1067 w 1055834"/>
                <a:gd name="connsiteY0" fmla="*/ 283584 h 1015628"/>
                <a:gd name="connsiteX1" fmla="*/ 135839 w 1055834"/>
                <a:gd name="connsiteY1" fmla="*/ 515716 h 1015628"/>
                <a:gd name="connsiteX2" fmla="*/ 243261 w 1055834"/>
                <a:gd name="connsiteY2" fmla="*/ 917105 h 1015628"/>
                <a:gd name="connsiteX3" fmla="*/ 572475 w 1055834"/>
                <a:gd name="connsiteY3" fmla="*/ 1012227 h 1015628"/>
                <a:gd name="connsiteX4" fmla="*/ 785635 w 1055834"/>
                <a:gd name="connsiteY4" fmla="*/ 835877 h 1015628"/>
                <a:gd name="connsiteX5" fmla="*/ 874665 w 1055834"/>
                <a:gd name="connsiteY5" fmla="*/ 610236 h 1015628"/>
                <a:gd name="connsiteX6" fmla="*/ 1055362 w 1055834"/>
                <a:gd name="connsiteY6" fmla="*/ 399614 h 1015628"/>
                <a:gd name="connsiteX7" fmla="*/ 914475 w 1055834"/>
                <a:gd name="connsiteY7" fmla="*/ 174581 h 1015628"/>
                <a:gd name="connsiteX8" fmla="*/ 554875 w 1055834"/>
                <a:gd name="connsiteY8" fmla="*/ 108 h 1015628"/>
                <a:gd name="connsiteX9" fmla="*/ 102031 w 1055834"/>
                <a:gd name="connsiteY9" fmla="*/ 90621 h 1015628"/>
                <a:gd name="connsiteX10" fmla="*/ 1067 w 1055834"/>
                <a:gd name="connsiteY10" fmla="*/ 283584 h 1015628"/>
                <a:gd name="connsiteX0" fmla="*/ 887 w 1055692"/>
                <a:gd name="connsiteY0" fmla="*/ 301021 h 1033065"/>
                <a:gd name="connsiteX1" fmla="*/ 135659 w 1055692"/>
                <a:gd name="connsiteY1" fmla="*/ 533153 h 1033065"/>
                <a:gd name="connsiteX2" fmla="*/ 243081 w 1055692"/>
                <a:gd name="connsiteY2" fmla="*/ 934542 h 1033065"/>
                <a:gd name="connsiteX3" fmla="*/ 572295 w 1055692"/>
                <a:gd name="connsiteY3" fmla="*/ 1029664 h 1033065"/>
                <a:gd name="connsiteX4" fmla="*/ 785455 w 1055692"/>
                <a:gd name="connsiteY4" fmla="*/ 853314 h 1033065"/>
                <a:gd name="connsiteX5" fmla="*/ 874485 w 1055692"/>
                <a:gd name="connsiteY5" fmla="*/ 627673 h 1033065"/>
                <a:gd name="connsiteX6" fmla="*/ 1055182 w 1055692"/>
                <a:gd name="connsiteY6" fmla="*/ 417051 h 1033065"/>
                <a:gd name="connsiteX7" fmla="*/ 914295 w 1055692"/>
                <a:gd name="connsiteY7" fmla="*/ 192018 h 1033065"/>
                <a:gd name="connsiteX8" fmla="*/ 521816 w 1055692"/>
                <a:gd name="connsiteY8" fmla="*/ 95 h 1033065"/>
                <a:gd name="connsiteX9" fmla="*/ 101851 w 1055692"/>
                <a:gd name="connsiteY9" fmla="*/ 108058 h 1033065"/>
                <a:gd name="connsiteX10" fmla="*/ 887 w 1055692"/>
                <a:gd name="connsiteY10" fmla="*/ 301021 h 1033065"/>
                <a:gd name="connsiteX0" fmla="*/ 887 w 1055692"/>
                <a:gd name="connsiteY0" fmla="*/ 301021 h 1031406"/>
                <a:gd name="connsiteX1" fmla="*/ 135659 w 1055692"/>
                <a:gd name="connsiteY1" fmla="*/ 533153 h 1031406"/>
                <a:gd name="connsiteX2" fmla="*/ 265486 w 1055692"/>
                <a:gd name="connsiteY2" fmla="*/ 918081 h 1031406"/>
                <a:gd name="connsiteX3" fmla="*/ 572295 w 1055692"/>
                <a:gd name="connsiteY3" fmla="*/ 1029664 h 1031406"/>
                <a:gd name="connsiteX4" fmla="*/ 785455 w 1055692"/>
                <a:gd name="connsiteY4" fmla="*/ 853314 h 1031406"/>
                <a:gd name="connsiteX5" fmla="*/ 874485 w 1055692"/>
                <a:gd name="connsiteY5" fmla="*/ 627673 h 1031406"/>
                <a:gd name="connsiteX6" fmla="*/ 1055182 w 1055692"/>
                <a:gd name="connsiteY6" fmla="*/ 417051 h 1031406"/>
                <a:gd name="connsiteX7" fmla="*/ 914295 w 1055692"/>
                <a:gd name="connsiteY7" fmla="*/ 192018 h 1031406"/>
                <a:gd name="connsiteX8" fmla="*/ 521816 w 1055692"/>
                <a:gd name="connsiteY8" fmla="*/ 95 h 1031406"/>
                <a:gd name="connsiteX9" fmla="*/ 101851 w 1055692"/>
                <a:gd name="connsiteY9" fmla="*/ 108058 h 1031406"/>
                <a:gd name="connsiteX10" fmla="*/ 887 w 1055692"/>
                <a:gd name="connsiteY10" fmla="*/ 301021 h 1031406"/>
                <a:gd name="connsiteX0" fmla="*/ 887 w 1055692"/>
                <a:gd name="connsiteY0" fmla="*/ 301021 h 1032512"/>
                <a:gd name="connsiteX1" fmla="*/ 135659 w 1055692"/>
                <a:gd name="connsiteY1" fmla="*/ 533153 h 1032512"/>
                <a:gd name="connsiteX2" fmla="*/ 239842 w 1055692"/>
                <a:gd name="connsiteY2" fmla="*/ 929988 h 1032512"/>
                <a:gd name="connsiteX3" fmla="*/ 572295 w 1055692"/>
                <a:gd name="connsiteY3" fmla="*/ 1029664 h 1032512"/>
                <a:gd name="connsiteX4" fmla="*/ 785455 w 1055692"/>
                <a:gd name="connsiteY4" fmla="*/ 853314 h 1032512"/>
                <a:gd name="connsiteX5" fmla="*/ 874485 w 1055692"/>
                <a:gd name="connsiteY5" fmla="*/ 627673 h 1032512"/>
                <a:gd name="connsiteX6" fmla="*/ 1055182 w 1055692"/>
                <a:gd name="connsiteY6" fmla="*/ 417051 h 1032512"/>
                <a:gd name="connsiteX7" fmla="*/ 914295 w 1055692"/>
                <a:gd name="connsiteY7" fmla="*/ 192018 h 1032512"/>
                <a:gd name="connsiteX8" fmla="*/ 521816 w 1055692"/>
                <a:gd name="connsiteY8" fmla="*/ 95 h 1032512"/>
                <a:gd name="connsiteX9" fmla="*/ 101851 w 1055692"/>
                <a:gd name="connsiteY9" fmla="*/ 108058 h 1032512"/>
                <a:gd name="connsiteX10" fmla="*/ 887 w 1055692"/>
                <a:gd name="connsiteY10" fmla="*/ 301021 h 1032512"/>
                <a:gd name="connsiteX0" fmla="*/ 887 w 1055692"/>
                <a:gd name="connsiteY0" fmla="*/ 301021 h 1000739"/>
                <a:gd name="connsiteX1" fmla="*/ 135659 w 1055692"/>
                <a:gd name="connsiteY1" fmla="*/ 533153 h 1000739"/>
                <a:gd name="connsiteX2" fmla="*/ 239842 w 1055692"/>
                <a:gd name="connsiteY2" fmla="*/ 929988 h 1000739"/>
                <a:gd name="connsiteX3" fmla="*/ 554102 w 1055692"/>
                <a:gd name="connsiteY3" fmla="*/ 994488 h 1000739"/>
                <a:gd name="connsiteX4" fmla="*/ 785455 w 1055692"/>
                <a:gd name="connsiteY4" fmla="*/ 853314 h 1000739"/>
                <a:gd name="connsiteX5" fmla="*/ 874485 w 1055692"/>
                <a:gd name="connsiteY5" fmla="*/ 627673 h 1000739"/>
                <a:gd name="connsiteX6" fmla="*/ 1055182 w 1055692"/>
                <a:gd name="connsiteY6" fmla="*/ 417051 h 1000739"/>
                <a:gd name="connsiteX7" fmla="*/ 914295 w 1055692"/>
                <a:gd name="connsiteY7" fmla="*/ 192018 h 1000739"/>
                <a:gd name="connsiteX8" fmla="*/ 521816 w 1055692"/>
                <a:gd name="connsiteY8" fmla="*/ 95 h 1000739"/>
                <a:gd name="connsiteX9" fmla="*/ 101851 w 1055692"/>
                <a:gd name="connsiteY9" fmla="*/ 108058 h 1000739"/>
                <a:gd name="connsiteX10" fmla="*/ 887 w 1055692"/>
                <a:gd name="connsiteY10" fmla="*/ 301021 h 1000739"/>
                <a:gd name="connsiteX0" fmla="*/ 887 w 1055692"/>
                <a:gd name="connsiteY0" fmla="*/ 301021 h 1000923"/>
                <a:gd name="connsiteX1" fmla="*/ 135659 w 1055692"/>
                <a:gd name="connsiteY1" fmla="*/ 533153 h 1000923"/>
                <a:gd name="connsiteX2" fmla="*/ 239842 w 1055692"/>
                <a:gd name="connsiteY2" fmla="*/ 929988 h 1000923"/>
                <a:gd name="connsiteX3" fmla="*/ 554102 w 1055692"/>
                <a:gd name="connsiteY3" fmla="*/ 994488 h 1000923"/>
                <a:gd name="connsiteX4" fmla="*/ 770014 w 1055692"/>
                <a:gd name="connsiteY4" fmla="*/ 850789 h 1000923"/>
                <a:gd name="connsiteX5" fmla="*/ 874485 w 1055692"/>
                <a:gd name="connsiteY5" fmla="*/ 627673 h 1000923"/>
                <a:gd name="connsiteX6" fmla="*/ 1055182 w 1055692"/>
                <a:gd name="connsiteY6" fmla="*/ 417051 h 1000923"/>
                <a:gd name="connsiteX7" fmla="*/ 914295 w 1055692"/>
                <a:gd name="connsiteY7" fmla="*/ 192018 h 1000923"/>
                <a:gd name="connsiteX8" fmla="*/ 521816 w 1055692"/>
                <a:gd name="connsiteY8" fmla="*/ 95 h 1000923"/>
                <a:gd name="connsiteX9" fmla="*/ 101851 w 1055692"/>
                <a:gd name="connsiteY9" fmla="*/ 108058 h 1000923"/>
                <a:gd name="connsiteX10" fmla="*/ 887 w 1055692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997774"/>
                <a:gd name="connsiteX1" fmla="*/ 135659 w 1056761"/>
                <a:gd name="connsiteY1" fmla="*/ 533153 h 997774"/>
                <a:gd name="connsiteX2" fmla="*/ 139633 w 1056761"/>
                <a:gd name="connsiteY2" fmla="*/ 693730 h 997774"/>
                <a:gd name="connsiteX3" fmla="*/ 239842 w 1056761"/>
                <a:gd name="connsiteY3" fmla="*/ 929988 h 997774"/>
                <a:gd name="connsiteX4" fmla="*/ 554102 w 1056761"/>
                <a:gd name="connsiteY4" fmla="*/ 994488 h 997774"/>
                <a:gd name="connsiteX5" fmla="*/ 770014 w 1056761"/>
                <a:gd name="connsiteY5" fmla="*/ 850789 h 997774"/>
                <a:gd name="connsiteX6" fmla="*/ 838503 w 1056761"/>
                <a:gd name="connsiteY6" fmla="*/ 629842 h 997774"/>
                <a:gd name="connsiteX7" fmla="*/ 1055182 w 1056761"/>
                <a:gd name="connsiteY7" fmla="*/ 417051 h 997774"/>
                <a:gd name="connsiteX8" fmla="*/ 914295 w 1056761"/>
                <a:gd name="connsiteY8" fmla="*/ 192018 h 997774"/>
                <a:gd name="connsiteX9" fmla="*/ 521816 w 1056761"/>
                <a:gd name="connsiteY9" fmla="*/ 95 h 997774"/>
                <a:gd name="connsiteX10" fmla="*/ 101851 w 1056761"/>
                <a:gd name="connsiteY10" fmla="*/ 108058 h 997774"/>
                <a:gd name="connsiteX11" fmla="*/ 887 w 1056761"/>
                <a:gd name="connsiteY11" fmla="*/ 301021 h 997774"/>
                <a:gd name="connsiteX0" fmla="*/ 406 w 1056280"/>
                <a:gd name="connsiteY0" fmla="*/ 301021 h 997774"/>
                <a:gd name="connsiteX1" fmla="*/ 122221 w 1056280"/>
                <a:gd name="connsiteY1" fmla="*/ 514934 h 997774"/>
                <a:gd name="connsiteX2" fmla="*/ 139152 w 1056280"/>
                <a:gd name="connsiteY2" fmla="*/ 693730 h 997774"/>
                <a:gd name="connsiteX3" fmla="*/ 239361 w 1056280"/>
                <a:gd name="connsiteY3" fmla="*/ 929988 h 997774"/>
                <a:gd name="connsiteX4" fmla="*/ 553621 w 1056280"/>
                <a:gd name="connsiteY4" fmla="*/ 994488 h 997774"/>
                <a:gd name="connsiteX5" fmla="*/ 769533 w 1056280"/>
                <a:gd name="connsiteY5" fmla="*/ 850789 h 997774"/>
                <a:gd name="connsiteX6" fmla="*/ 838022 w 1056280"/>
                <a:gd name="connsiteY6" fmla="*/ 629842 h 997774"/>
                <a:gd name="connsiteX7" fmla="*/ 1054701 w 1056280"/>
                <a:gd name="connsiteY7" fmla="*/ 417051 h 997774"/>
                <a:gd name="connsiteX8" fmla="*/ 913814 w 1056280"/>
                <a:gd name="connsiteY8" fmla="*/ 192018 h 997774"/>
                <a:gd name="connsiteX9" fmla="*/ 521335 w 1056280"/>
                <a:gd name="connsiteY9" fmla="*/ 95 h 997774"/>
                <a:gd name="connsiteX10" fmla="*/ 101370 w 1056280"/>
                <a:gd name="connsiteY10" fmla="*/ 108058 h 997774"/>
                <a:gd name="connsiteX11" fmla="*/ 406 w 1056280"/>
                <a:gd name="connsiteY11" fmla="*/ 301021 h 997774"/>
                <a:gd name="connsiteX0" fmla="*/ 406 w 1056280"/>
                <a:gd name="connsiteY0" fmla="*/ 301021 h 994884"/>
                <a:gd name="connsiteX1" fmla="*/ 122221 w 1056280"/>
                <a:gd name="connsiteY1" fmla="*/ 514934 h 994884"/>
                <a:gd name="connsiteX2" fmla="*/ 139152 w 1056280"/>
                <a:gd name="connsiteY2" fmla="*/ 693730 h 994884"/>
                <a:gd name="connsiteX3" fmla="*/ 254325 w 1056280"/>
                <a:gd name="connsiteY3" fmla="*/ 886833 h 994884"/>
                <a:gd name="connsiteX4" fmla="*/ 553621 w 1056280"/>
                <a:gd name="connsiteY4" fmla="*/ 994488 h 994884"/>
                <a:gd name="connsiteX5" fmla="*/ 769533 w 1056280"/>
                <a:gd name="connsiteY5" fmla="*/ 850789 h 994884"/>
                <a:gd name="connsiteX6" fmla="*/ 838022 w 1056280"/>
                <a:gd name="connsiteY6" fmla="*/ 629842 h 994884"/>
                <a:gd name="connsiteX7" fmla="*/ 1054701 w 1056280"/>
                <a:gd name="connsiteY7" fmla="*/ 417051 h 994884"/>
                <a:gd name="connsiteX8" fmla="*/ 913814 w 1056280"/>
                <a:gd name="connsiteY8" fmla="*/ 192018 h 994884"/>
                <a:gd name="connsiteX9" fmla="*/ 521335 w 1056280"/>
                <a:gd name="connsiteY9" fmla="*/ 95 h 994884"/>
                <a:gd name="connsiteX10" fmla="*/ 101370 w 1056280"/>
                <a:gd name="connsiteY10" fmla="*/ 108058 h 994884"/>
                <a:gd name="connsiteX11" fmla="*/ 406 w 1056280"/>
                <a:gd name="connsiteY11" fmla="*/ 301021 h 994884"/>
                <a:gd name="connsiteX0" fmla="*/ 406 w 1056280"/>
                <a:gd name="connsiteY0" fmla="*/ 301021 h 995124"/>
                <a:gd name="connsiteX1" fmla="*/ 122221 w 1056280"/>
                <a:gd name="connsiteY1" fmla="*/ 514934 h 995124"/>
                <a:gd name="connsiteX2" fmla="*/ 139152 w 1056280"/>
                <a:gd name="connsiteY2" fmla="*/ 693730 h 995124"/>
                <a:gd name="connsiteX3" fmla="*/ 254325 w 1056280"/>
                <a:gd name="connsiteY3" fmla="*/ 886833 h 995124"/>
                <a:gd name="connsiteX4" fmla="*/ 553621 w 1056280"/>
                <a:gd name="connsiteY4" fmla="*/ 994488 h 995124"/>
                <a:gd name="connsiteX5" fmla="*/ 769533 w 1056280"/>
                <a:gd name="connsiteY5" fmla="*/ 850789 h 995124"/>
                <a:gd name="connsiteX6" fmla="*/ 838022 w 1056280"/>
                <a:gd name="connsiteY6" fmla="*/ 629842 h 995124"/>
                <a:gd name="connsiteX7" fmla="*/ 1054701 w 1056280"/>
                <a:gd name="connsiteY7" fmla="*/ 417051 h 995124"/>
                <a:gd name="connsiteX8" fmla="*/ 913814 w 1056280"/>
                <a:gd name="connsiteY8" fmla="*/ 192018 h 995124"/>
                <a:gd name="connsiteX9" fmla="*/ 521335 w 1056280"/>
                <a:gd name="connsiteY9" fmla="*/ 95 h 995124"/>
                <a:gd name="connsiteX10" fmla="*/ 101370 w 1056280"/>
                <a:gd name="connsiteY10" fmla="*/ 108058 h 995124"/>
                <a:gd name="connsiteX11" fmla="*/ 406 w 1056280"/>
                <a:gd name="connsiteY11" fmla="*/ 301021 h 995124"/>
                <a:gd name="connsiteX0" fmla="*/ 121 w 1120839"/>
                <a:gd name="connsiteY0" fmla="*/ 301021 h 995124"/>
                <a:gd name="connsiteX1" fmla="*/ 186780 w 1120839"/>
                <a:gd name="connsiteY1" fmla="*/ 514934 h 995124"/>
                <a:gd name="connsiteX2" fmla="*/ 203711 w 1120839"/>
                <a:gd name="connsiteY2" fmla="*/ 693730 h 995124"/>
                <a:gd name="connsiteX3" fmla="*/ 318884 w 1120839"/>
                <a:gd name="connsiteY3" fmla="*/ 886833 h 995124"/>
                <a:gd name="connsiteX4" fmla="*/ 618180 w 1120839"/>
                <a:gd name="connsiteY4" fmla="*/ 994488 h 995124"/>
                <a:gd name="connsiteX5" fmla="*/ 834092 w 1120839"/>
                <a:gd name="connsiteY5" fmla="*/ 850789 h 995124"/>
                <a:gd name="connsiteX6" fmla="*/ 902581 w 1120839"/>
                <a:gd name="connsiteY6" fmla="*/ 629842 h 995124"/>
                <a:gd name="connsiteX7" fmla="*/ 1119260 w 1120839"/>
                <a:gd name="connsiteY7" fmla="*/ 417051 h 995124"/>
                <a:gd name="connsiteX8" fmla="*/ 978373 w 1120839"/>
                <a:gd name="connsiteY8" fmla="*/ 192018 h 995124"/>
                <a:gd name="connsiteX9" fmla="*/ 585894 w 1120839"/>
                <a:gd name="connsiteY9" fmla="*/ 95 h 995124"/>
                <a:gd name="connsiteX10" fmla="*/ 165929 w 1120839"/>
                <a:gd name="connsiteY10" fmla="*/ 108058 h 995124"/>
                <a:gd name="connsiteX11" fmla="*/ 121 w 1120839"/>
                <a:gd name="connsiteY11" fmla="*/ 301021 h 995124"/>
                <a:gd name="connsiteX0" fmla="*/ 34 w 1120752"/>
                <a:gd name="connsiteY0" fmla="*/ 301021 h 995124"/>
                <a:gd name="connsiteX1" fmla="*/ 151777 w 1120752"/>
                <a:gd name="connsiteY1" fmla="*/ 536511 h 995124"/>
                <a:gd name="connsiteX2" fmla="*/ 203624 w 1120752"/>
                <a:gd name="connsiteY2" fmla="*/ 693730 h 995124"/>
                <a:gd name="connsiteX3" fmla="*/ 318797 w 1120752"/>
                <a:gd name="connsiteY3" fmla="*/ 886833 h 995124"/>
                <a:gd name="connsiteX4" fmla="*/ 618093 w 1120752"/>
                <a:gd name="connsiteY4" fmla="*/ 994488 h 995124"/>
                <a:gd name="connsiteX5" fmla="*/ 834005 w 1120752"/>
                <a:gd name="connsiteY5" fmla="*/ 850789 h 995124"/>
                <a:gd name="connsiteX6" fmla="*/ 902494 w 1120752"/>
                <a:gd name="connsiteY6" fmla="*/ 629842 h 995124"/>
                <a:gd name="connsiteX7" fmla="*/ 1119173 w 1120752"/>
                <a:gd name="connsiteY7" fmla="*/ 417051 h 995124"/>
                <a:gd name="connsiteX8" fmla="*/ 978286 w 1120752"/>
                <a:gd name="connsiteY8" fmla="*/ 192018 h 995124"/>
                <a:gd name="connsiteX9" fmla="*/ 585807 w 1120752"/>
                <a:gd name="connsiteY9" fmla="*/ 95 h 995124"/>
                <a:gd name="connsiteX10" fmla="*/ 165842 w 1120752"/>
                <a:gd name="connsiteY10" fmla="*/ 108058 h 995124"/>
                <a:gd name="connsiteX11" fmla="*/ 34 w 1120752"/>
                <a:gd name="connsiteY11" fmla="*/ 301021 h 995124"/>
                <a:gd name="connsiteX0" fmla="*/ 40 w 1120758"/>
                <a:gd name="connsiteY0" fmla="*/ 301021 h 995124"/>
                <a:gd name="connsiteX1" fmla="*/ 151783 w 1120758"/>
                <a:gd name="connsiteY1" fmla="*/ 536511 h 995124"/>
                <a:gd name="connsiteX2" fmla="*/ 203630 w 1120758"/>
                <a:gd name="connsiteY2" fmla="*/ 693730 h 995124"/>
                <a:gd name="connsiteX3" fmla="*/ 318803 w 1120758"/>
                <a:gd name="connsiteY3" fmla="*/ 886833 h 995124"/>
                <a:gd name="connsiteX4" fmla="*/ 618099 w 1120758"/>
                <a:gd name="connsiteY4" fmla="*/ 994488 h 995124"/>
                <a:gd name="connsiteX5" fmla="*/ 834011 w 1120758"/>
                <a:gd name="connsiteY5" fmla="*/ 850789 h 995124"/>
                <a:gd name="connsiteX6" fmla="*/ 902500 w 1120758"/>
                <a:gd name="connsiteY6" fmla="*/ 629842 h 995124"/>
                <a:gd name="connsiteX7" fmla="*/ 1119179 w 1120758"/>
                <a:gd name="connsiteY7" fmla="*/ 417051 h 995124"/>
                <a:gd name="connsiteX8" fmla="*/ 978292 w 1120758"/>
                <a:gd name="connsiteY8" fmla="*/ 192018 h 995124"/>
                <a:gd name="connsiteX9" fmla="*/ 585813 w 1120758"/>
                <a:gd name="connsiteY9" fmla="*/ 95 h 995124"/>
                <a:gd name="connsiteX10" fmla="*/ 165848 w 1120758"/>
                <a:gd name="connsiteY10" fmla="*/ 108058 h 995124"/>
                <a:gd name="connsiteX11" fmla="*/ 40 w 1120758"/>
                <a:gd name="connsiteY11" fmla="*/ 301021 h 995124"/>
                <a:gd name="connsiteX0" fmla="*/ 40 w 1120758"/>
                <a:gd name="connsiteY0" fmla="*/ 322587 h 1016690"/>
                <a:gd name="connsiteX1" fmla="*/ 151783 w 1120758"/>
                <a:gd name="connsiteY1" fmla="*/ 558077 h 1016690"/>
                <a:gd name="connsiteX2" fmla="*/ 203630 w 1120758"/>
                <a:gd name="connsiteY2" fmla="*/ 715296 h 1016690"/>
                <a:gd name="connsiteX3" fmla="*/ 318803 w 1120758"/>
                <a:gd name="connsiteY3" fmla="*/ 908399 h 1016690"/>
                <a:gd name="connsiteX4" fmla="*/ 618099 w 1120758"/>
                <a:gd name="connsiteY4" fmla="*/ 1016054 h 1016690"/>
                <a:gd name="connsiteX5" fmla="*/ 834011 w 1120758"/>
                <a:gd name="connsiteY5" fmla="*/ 872355 h 1016690"/>
                <a:gd name="connsiteX6" fmla="*/ 902500 w 1120758"/>
                <a:gd name="connsiteY6" fmla="*/ 651408 h 1016690"/>
                <a:gd name="connsiteX7" fmla="*/ 1119179 w 1120758"/>
                <a:gd name="connsiteY7" fmla="*/ 438617 h 1016690"/>
                <a:gd name="connsiteX8" fmla="*/ 978292 w 1120758"/>
                <a:gd name="connsiteY8" fmla="*/ 213584 h 1016690"/>
                <a:gd name="connsiteX9" fmla="*/ 585813 w 1120758"/>
                <a:gd name="connsiteY9" fmla="*/ 84 h 1016690"/>
                <a:gd name="connsiteX10" fmla="*/ 165848 w 1120758"/>
                <a:gd name="connsiteY10" fmla="*/ 129624 h 1016690"/>
                <a:gd name="connsiteX11" fmla="*/ 40 w 1120758"/>
                <a:gd name="connsiteY11" fmla="*/ 322587 h 1016690"/>
                <a:gd name="connsiteX0" fmla="*/ 40 w 1122211"/>
                <a:gd name="connsiteY0" fmla="*/ 322621 h 1016724"/>
                <a:gd name="connsiteX1" fmla="*/ 151783 w 1122211"/>
                <a:gd name="connsiteY1" fmla="*/ 558111 h 1016724"/>
                <a:gd name="connsiteX2" fmla="*/ 203630 w 1122211"/>
                <a:gd name="connsiteY2" fmla="*/ 715330 h 1016724"/>
                <a:gd name="connsiteX3" fmla="*/ 318803 w 1122211"/>
                <a:gd name="connsiteY3" fmla="*/ 908433 h 1016724"/>
                <a:gd name="connsiteX4" fmla="*/ 618099 w 1122211"/>
                <a:gd name="connsiteY4" fmla="*/ 1016088 h 1016724"/>
                <a:gd name="connsiteX5" fmla="*/ 834011 w 1122211"/>
                <a:gd name="connsiteY5" fmla="*/ 872389 h 1016724"/>
                <a:gd name="connsiteX6" fmla="*/ 902500 w 1122211"/>
                <a:gd name="connsiteY6" fmla="*/ 651442 h 1016724"/>
                <a:gd name="connsiteX7" fmla="*/ 1119179 w 1122211"/>
                <a:gd name="connsiteY7" fmla="*/ 438651 h 1016724"/>
                <a:gd name="connsiteX8" fmla="*/ 998244 w 1122211"/>
                <a:gd name="connsiteY8" fmla="*/ 170462 h 1016724"/>
                <a:gd name="connsiteX9" fmla="*/ 585813 w 1122211"/>
                <a:gd name="connsiteY9" fmla="*/ 118 h 1016724"/>
                <a:gd name="connsiteX10" fmla="*/ 165848 w 1122211"/>
                <a:gd name="connsiteY10" fmla="*/ 129658 h 1016724"/>
                <a:gd name="connsiteX11" fmla="*/ 40 w 1122211"/>
                <a:gd name="connsiteY11" fmla="*/ 322621 h 1016724"/>
                <a:gd name="connsiteX0" fmla="*/ 40 w 1121508"/>
                <a:gd name="connsiteY0" fmla="*/ 322621 h 1016724"/>
                <a:gd name="connsiteX1" fmla="*/ 151783 w 1121508"/>
                <a:gd name="connsiteY1" fmla="*/ 558111 h 1016724"/>
                <a:gd name="connsiteX2" fmla="*/ 203630 w 1121508"/>
                <a:gd name="connsiteY2" fmla="*/ 715330 h 1016724"/>
                <a:gd name="connsiteX3" fmla="*/ 318803 w 1121508"/>
                <a:gd name="connsiteY3" fmla="*/ 908433 h 1016724"/>
                <a:gd name="connsiteX4" fmla="*/ 618099 w 1121508"/>
                <a:gd name="connsiteY4" fmla="*/ 1016088 h 1016724"/>
                <a:gd name="connsiteX5" fmla="*/ 834011 w 1121508"/>
                <a:gd name="connsiteY5" fmla="*/ 872389 h 1016724"/>
                <a:gd name="connsiteX6" fmla="*/ 917463 w 1121508"/>
                <a:gd name="connsiteY6" fmla="*/ 651442 h 1016724"/>
                <a:gd name="connsiteX7" fmla="*/ 1119179 w 1121508"/>
                <a:gd name="connsiteY7" fmla="*/ 438651 h 1016724"/>
                <a:gd name="connsiteX8" fmla="*/ 998244 w 1121508"/>
                <a:gd name="connsiteY8" fmla="*/ 170462 h 1016724"/>
                <a:gd name="connsiteX9" fmla="*/ 585813 w 1121508"/>
                <a:gd name="connsiteY9" fmla="*/ 118 h 1016724"/>
                <a:gd name="connsiteX10" fmla="*/ 165848 w 1121508"/>
                <a:gd name="connsiteY10" fmla="*/ 129658 h 1016724"/>
                <a:gd name="connsiteX11" fmla="*/ 40 w 1121508"/>
                <a:gd name="connsiteY11" fmla="*/ 322621 h 1016724"/>
                <a:gd name="connsiteX0" fmla="*/ 40 w 1121508"/>
                <a:gd name="connsiteY0" fmla="*/ 322621 h 1016896"/>
                <a:gd name="connsiteX1" fmla="*/ 151783 w 1121508"/>
                <a:gd name="connsiteY1" fmla="*/ 558111 h 1016896"/>
                <a:gd name="connsiteX2" fmla="*/ 203630 w 1121508"/>
                <a:gd name="connsiteY2" fmla="*/ 715330 h 1016896"/>
                <a:gd name="connsiteX3" fmla="*/ 318803 w 1121508"/>
                <a:gd name="connsiteY3" fmla="*/ 908433 h 1016896"/>
                <a:gd name="connsiteX4" fmla="*/ 618099 w 1121508"/>
                <a:gd name="connsiteY4" fmla="*/ 1016088 h 1016896"/>
                <a:gd name="connsiteX5" fmla="*/ 819046 w 1121508"/>
                <a:gd name="connsiteY5" fmla="*/ 866995 h 1016896"/>
                <a:gd name="connsiteX6" fmla="*/ 917463 w 1121508"/>
                <a:gd name="connsiteY6" fmla="*/ 651442 h 1016896"/>
                <a:gd name="connsiteX7" fmla="*/ 1119179 w 1121508"/>
                <a:gd name="connsiteY7" fmla="*/ 438651 h 1016896"/>
                <a:gd name="connsiteX8" fmla="*/ 998244 w 1121508"/>
                <a:gd name="connsiteY8" fmla="*/ 170462 h 1016896"/>
                <a:gd name="connsiteX9" fmla="*/ 585813 w 1121508"/>
                <a:gd name="connsiteY9" fmla="*/ 118 h 1016896"/>
                <a:gd name="connsiteX10" fmla="*/ 165848 w 1121508"/>
                <a:gd name="connsiteY10" fmla="*/ 129658 h 1016896"/>
                <a:gd name="connsiteX11" fmla="*/ 40 w 1121508"/>
                <a:gd name="connsiteY11" fmla="*/ 322621 h 1016896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769"/>
                <a:gd name="connsiteX1" fmla="*/ 151778 w 1121503"/>
                <a:gd name="connsiteY1" fmla="*/ 558111 h 1016769"/>
                <a:gd name="connsiteX2" fmla="*/ 208614 w 1121503"/>
                <a:gd name="connsiteY2" fmla="*/ 699146 h 1016769"/>
                <a:gd name="connsiteX3" fmla="*/ 318798 w 1121503"/>
                <a:gd name="connsiteY3" fmla="*/ 908433 h 1016769"/>
                <a:gd name="connsiteX4" fmla="*/ 618094 w 1121503"/>
                <a:gd name="connsiteY4" fmla="*/ 1016088 h 1016769"/>
                <a:gd name="connsiteX5" fmla="*/ 819041 w 1121503"/>
                <a:gd name="connsiteY5" fmla="*/ 866995 h 1016769"/>
                <a:gd name="connsiteX6" fmla="*/ 917458 w 1121503"/>
                <a:gd name="connsiteY6" fmla="*/ 651442 h 1016769"/>
                <a:gd name="connsiteX7" fmla="*/ 1119174 w 1121503"/>
                <a:gd name="connsiteY7" fmla="*/ 438651 h 1016769"/>
                <a:gd name="connsiteX8" fmla="*/ 998239 w 1121503"/>
                <a:gd name="connsiteY8" fmla="*/ 170462 h 1016769"/>
                <a:gd name="connsiteX9" fmla="*/ 585808 w 1121503"/>
                <a:gd name="connsiteY9" fmla="*/ 118 h 1016769"/>
                <a:gd name="connsiteX10" fmla="*/ 165843 w 1121503"/>
                <a:gd name="connsiteY10" fmla="*/ 129658 h 1016769"/>
                <a:gd name="connsiteX11" fmla="*/ 35 w 1121503"/>
                <a:gd name="connsiteY11" fmla="*/ 322621 h 1016769"/>
                <a:gd name="connsiteX0" fmla="*/ 19 w 1121487"/>
                <a:gd name="connsiteY0" fmla="*/ 322621 h 1016769"/>
                <a:gd name="connsiteX1" fmla="*/ 155342 w 1121487"/>
                <a:gd name="connsiteY1" fmla="*/ 565854 h 1016769"/>
                <a:gd name="connsiteX2" fmla="*/ 208598 w 1121487"/>
                <a:gd name="connsiteY2" fmla="*/ 699146 h 1016769"/>
                <a:gd name="connsiteX3" fmla="*/ 318782 w 1121487"/>
                <a:gd name="connsiteY3" fmla="*/ 908433 h 1016769"/>
                <a:gd name="connsiteX4" fmla="*/ 618078 w 1121487"/>
                <a:gd name="connsiteY4" fmla="*/ 1016088 h 1016769"/>
                <a:gd name="connsiteX5" fmla="*/ 819025 w 1121487"/>
                <a:gd name="connsiteY5" fmla="*/ 866995 h 1016769"/>
                <a:gd name="connsiteX6" fmla="*/ 917442 w 1121487"/>
                <a:gd name="connsiteY6" fmla="*/ 651442 h 1016769"/>
                <a:gd name="connsiteX7" fmla="*/ 1119158 w 1121487"/>
                <a:gd name="connsiteY7" fmla="*/ 438651 h 1016769"/>
                <a:gd name="connsiteX8" fmla="*/ 998223 w 1121487"/>
                <a:gd name="connsiteY8" fmla="*/ 170462 h 1016769"/>
                <a:gd name="connsiteX9" fmla="*/ 585792 w 1121487"/>
                <a:gd name="connsiteY9" fmla="*/ 118 h 1016769"/>
                <a:gd name="connsiteX10" fmla="*/ 165827 w 1121487"/>
                <a:gd name="connsiteY10" fmla="*/ 129658 h 1016769"/>
                <a:gd name="connsiteX11" fmla="*/ 19 w 1121487"/>
                <a:gd name="connsiteY11" fmla="*/ 322621 h 1016769"/>
                <a:gd name="connsiteX0" fmla="*/ 19 w 1121487"/>
                <a:gd name="connsiteY0" fmla="*/ 322621 h 1001258"/>
                <a:gd name="connsiteX1" fmla="*/ 155342 w 1121487"/>
                <a:gd name="connsiteY1" fmla="*/ 565854 h 1001258"/>
                <a:gd name="connsiteX2" fmla="*/ 208598 w 1121487"/>
                <a:gd name="connsiteY2" fmla="*/ 699146 h 1001258"/>
                <a:gd name="connsiteX3" fmla="*/ 318782 w 1121487"/>
                <a:gd name="connsiteY3" fmla="*/ 908433 h 1001258"/>
                <a:gd name="connsiteX4" fmla="*/ 618078 w 1121487"/>
                <a:gd name="connsiteY4" fmla="*/ 1000603 h 1001258"/>
                <a:gd name="connsiteX5" fmla="*/ 819025 w 1121487"/>
                <a:gd name="connsiteY5" fmla="*/ 866995 h 1001258"/>
                <a:gd name="connsiteX6" fmla="*/ 917442 w 1121487"/>
                <a:gd name="connsiteY6" fmla="*/ 651442 h 1001258"/>
                <a:gd name="connsiteX7" fmla="*/ 1119158 w 1121487"/>
                <a:gd name="connsiteY7" fmla="*/ 438651 h 1001258"/>
                <a:gd name="connsiteX8" fmla="*/ 998223 w 1121487"/>
                <a:gd name="connsiteY8" fmla="*/ 170462 h 1001258"/>
                <a:gd name="connsiteX9" fmla="*/ 585792 w 1121487"/>
                <a:gd name="connsiteY9" fmla="*/ 118 h 1001258"/>
                <a:gd name="connsiteX10" fmla="*/ 165827 w 1121487"/>
                <a:gd name="connsiteY10" fmla="*/ 129658 h 1001258"/>
                <a:gd name="connsiteX11" fmla="*/ 19 w 1121487"/>
                <a:gd name="connsiteY11" fmla="*/ 322621 h 1001258"/>
                <a:gd name="connsiteX0" fmla="*/ 18 w 1125065"/>
                <a:gd name="connsiteY0" fmla="*/ 357462 h 1001258"/>
                <a:gd name="connsiteX1" fmla="*/ 158920 w 1125065"/>
                <a:gd name="connsiteY1" fmla="*/ 565854 h 1001258"/>
                <a:gd name="connsiteX2" fmla="*/ 212176 w 1125065"/>
                <a:gd name="connsiteY2" fmla="*/ 699146 h 1001258"/>
                <a:gd name="connsiteX3" fmla="*/ 322360 w 1125065"/>
                <a:gd name="connsiteY3" fmla="*/ 908433 h 1001258"/>
                <a:gd name="connsiteX4" fmla="*/ 621656 w 1125065"/>
                <a:gd name="connsiteY4" fmla="*/ 1000603 h 1001258"/>
                <a:gd name="connsiteX5" fmla="*/ 822603 w 1125065"/>
                <a:gd name="connsiteY5" fmla="*/ 866995 h 1001258"/>
                <a:gd name="connsiteX6" fmla="*/ 921020 w 1125065"/>
                <a:gd name="connsiteY6" fmla="*/ 651442 h 1001258"/>
                <a:gd name="connsiteX7" fmla="*/ 1122736 w 1125065"/>
                <a:gd name="connsiteY7" fmla="*/ 438651 h 1001258"/>
                <a:gd name="connsiteX8" fmla="*/ 1001801 w 1125065"/>
                <a:gd name="connsiteY8" fmla="*/ 170462 h 1001258"/>
                <a:gd name="connsiteX9" fmla="*/ 589370 w 1125065"/>
                <a:gd name="connsiteY9" fmla="*/ 118 h 1001258"/>
                <a:gd name="connsiteX10" fmla="*/ 169405 w 1125065"/>
                <a:gd name="connsiteY10" fmla="*/ 129658 h 1001258"/>
                <a:gd name="connsiteX11" fmla="*/ 18 w 1125065"/>
                <a:gd name="connsiteY11" fmla="*/ 357462 h 1001258"/>
                <a:gd name="connsiteX0" fmla="*/ 18 w 1125065"/>
                <a:gd name="connsiteY0" fmla="*/ 357461 h 1001257"/>
                <a:gd name="connsiteX1" fmla="*/ 158920 w 1125065"/>
                <a:gd name="connsiteY1" fmla="*/ 565853 h 1001257"/>
                <a:gd name="connsiteX2" fmla="*/ 212176 w 1125065"/>
                <a:gd name="connsiteY2" fmla="*/ 699145 h 1001257"/>
                <a:gd name="connsiteX3" fmla="*/ 322360 w 1125065"/>
                <a:gd name="connsiteY3" fmla="*/ 908432 h 1001257"/>
                <a:gd name="connsiteX4" fmla="*/ 621656 w 1125065"/>
                <a:gd name="connsiteY4" fmla="*/ 1000602 h 1001257"/>
                <a:gd name="connsiteX5" fmla="*/ 822603 w 1125065"/>
                <a:gd name="connsiteY5" fmla="*/ 866994 h 1001257"/>
                <a:gd name="connsiteX6" fmla="*/ 921020 w 1125065"/>
                <a:gd name="connsiteY6" fmla="*/ 651441 h 1001257"/>
                <a:gd name="connsiteX7" fmla="*/ 1122736 w 1125065"/>
                <a:gd name="connsiteY7" fmla="*/ 423164 h 1001257"/>
                <a:gd name="connsiteX8" fmla="*/ 1001801 w 1125065"/>
                <a:gd name="connsiteY8" fmla="*/ 170461 h 1001257"/>
                <a:gd name="connsiteX9" fmla="*/ 589370 w 1125065"/>
                <a:gd name="connsiteY9" fmla="*/ 117 h 1001257"/>
                <a:gd name="connsiteX10" fmla="*/ 169405 w 1125065"/>
                <a:gd name="connsiteY10" fmla="*/ 129657 h 1001257"/>
                <a:gd name="connsiteX11" fmla="*/ 18 w 1125065"/>
                <a:gd name="connsiteY11" fmla="*/ 357461 h 1001257"/>
                <a:gd name="connsiteX0" fmla="*/ 18 w 1125065"/>
                <a:gd name="connsiteY0" fmla="*/ 357458 h 1001254"/>
                <a:gd name="connsiteX1" fmla="*/ 158920 w 1125065"/>
                <a:gd name="connsiteY1" fmla="*/ 565850 h 1001254"/>
                <a:gd name="connsiteX2" fmla="*/ 212176 w 1125065"/>
                <a:gd name="connsiteY2" fmla="*/ 699142 h 1001254"/>
                <a:gd name="connsiteX3" fmla="*/ 322360 w 1125065"/>
                <a:gd name="connsiteY3" fmla="*/ 908429 h 1001254"/>
                <a:gd name="connsiteX4" fmla="*/ 621656 w 1125065"/>
                <a:gd name="connsiteY4" fmla="*/ 1000599 h 1001254"/>
                <a:gd name="connsiteX5" fmla="*/ 822603 w 1125065"/>
                <a:gd name="connsiteY5" fmla="*/ 866991 h 1001254"/>
                <a:gd name="connsiteX6" fmla="*/ 921020 w 1125065"/>
                <a:gd name="connsiteY6" fmla="*/ 651438 h 1001254"/>
                <a:gd name="connsiteX7" fmla="*/ 1122736 w 1125065"/>
                <a:gd name="connsiteY7" fmla="*/ 407677 h 1001254"/>
                <a:gd name="connsiteX8" fmla="*/ 1001801 w 1125065"/>
                <a:gd name="connsiteY8" fmla="*/ 170458 h 1001254"/>
                <a:gd name="connsiteX9" fmla="*/ 589370 w 1125065"/>
                <a:gd name="connsiteY9" fmla="*/ 114 h 1001254"/>
                <a:gd name="connsiteX10" fmla="*/ 169405 w 1125065"/>
                <a:gd name="connsiteY10" fmla="*/ 129654 h 1001254"/>
                <a:gd name="connsiteX11" fmla="*/ 18 w 1125065"/>
                <a:gd name="connsiteY11" fmla="*/ 357458 h 1001254"/>
                <a:gd name="connsiteX0" fmla="*/ 18 w 1125065"/>
                <a:gd name="connsiteY0" fmla="*/ 357458 h 1001112"/>
                <a:gd name="connsiteX1" fmla="*/ 158920 w 1125065"/>
                <a:gd name="connsiteY1" fmla="*/ 565850 h 1001112"/>
                <a:gd name="connsiteX2" fmla="*/ 212176 w 1125065"/>
                <a:gd name="connsiteY2" fmla="*/ 699142 h 1001112"/>
                <a:gd name="connsiteX3" fmla="*/ 340256 w 1125065"/>
                <a:gd name="connsiteY3" fmla="*/ 904558 h 1001112"/>
                <a:gd name="connsiteX4" fmla="*/ 621656 w 1125065"/>
                <a:gd name="connsiteY4" fmla="*/ 1000599 h 1001112"/>
                <a:gd name="connsiteX5" fmla="*/ 822603 w 1125065"/>
                <a:gd name="connsiteY5" fmla="*/ 866991 h 1001112"/>
                <a:gd name="connsiteX6" fmla="*/ 921020 w 1125065"/>
                <a:gd name="connsiteY6" fmla="*/ 651438 h 1001112"/>
                <a:gd name="connsiteX7" fmla="*/ 1122736 w 1125065"/>
                <a:gd name="connsiteY7" fmla="*/ 407677 h 1001112"/>
                <a:gd name="connsiteX8" fmla="*/ 1001801 w 1125065"/>
                <a:gd name="connsiteY8" fmla="*/ 170458 h 1001112"/>
                <a:gd name="connsiteX9" fmla="*/ 589370 w 1125065"/>
                <a:gd name="connsiteY9" fmla="*/ 114 h 1001112"/>
                <a:gd name="connsiteX10" fmla="*/ 169405 w 1125065"/>
                <a:gd name="connsiteY10" fmla="*/ 129654 h 1001112"/>
                <a:gd name="connsiteX11" fmla="*/ 18 w 1125065"/>
                <a:gd name="connsiteY11" fmla="*/ 357458 h 1001112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065" h="1001107">
                  <a:moveTo>
                    <a:pt x="18" y="357458"/>
                  </a:moveTo>
                  <a:cubicBezTo>
                    <a:pt x="-1730" y="430157"/>
                    <a:pt x="120578" y="508258"/>
                    <a:pt x="158920" y="565850"/>
                  </a:cubicBezTo>
                  <a:cubicBezTo>
                    <a:pt x="197262" y="623442"/>
                    <a:pt x="221325" y="638820"/>
                    <a:pt x="230072" y="703013"/>
                  </a:cubicBezTo>
                  <a:cubicBezTo>
                    <a:pt x="238819" y="767206"/>
                    <a:pt x="274992" y="854960"/>
                    <a:pt x="340256" y="904558"/>
                  </a:cubicBezTo>
                  <a:cubicBezTo>
                    <a:pt x="405520" y="954156"/>
                    <a:pt x="541265" y="1006860"/>
                    <a:pt x="621656" y="1000599"/>
                  </a:cubicBezTo>
                  <a:cubicBezTo>
                    <a:pt x="702047" y="994338"/>
                    <a:pt x="772709" y="925185"/>
                    <a:pt x="822603" y="866991"/>
                  </a:cubicBezTo>
                  <a:cubicBezTo>
                    <a:pt x="872497" y="808798"/>
                    <a:pt x="870998" y="727990"/>
                    <a:pt x="921020" y="651438"/>
                  </a:cubicBezTo>
                  <a:cubicBezTo>
                    <a:pt x="971042" y="574886"/>
                    <a:pt x="1109273" y="487840"/>
                    <a:pt x="1122736" y="407677"/>
                  </a:cubicBezTo>
                  <a:cubicBezTo>
                    <a:pt x="1136199" y="327514"/>
                    <a:pt x="1090695" y="238385"/>
                    <a:pt x="1001801" y="170458"/>
                  </a:cubicBezTo>
                  <a:cubicBezTo>
                    <a:pt x="912907" y="102531"/>
                    <a:pt x="729118" y="-3957"/>
                    <a:pt x="589370" y="114"/>
                  </a:cubicBezTo>
                  <a:cubicBezTo>
                    <a:pt x="449622" y="4185"/>
                    <a:pt x="267630" y="70097"/>
                    <a:pt x="169405" y="129654"/>
                  </a:cubicBezTo>
                  <a:cubicBezTo>
                    <a:pt x="71180" y="189211"/>
                    <a:pt x="1766" y="284759"/>
                    <a:pt x="18" y="357458"/>
                  </a:cubicBez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6516216" y="2132856"/>
            <a:ext cx="549880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 smtClean="0"/>
              <a:t>ERIC</a:t>
            </a:r>
            <a:endParaRPr lang="en-US" sz="800" dirty="0"/>
          </a:p>
        </p:txBody>
      </p:sp>
      <p:sp>
        <p:nvSpPr>
          <p:cNvPr id="19" name="Oval 18"/>
          <p:cNvSpPr/>
          <p:nvPr/>
        </p:nvSpPr>
        <p:spPr>
          <a:xfrm>
            <a:off x="5534288" y="2132856"/>
            <a:ext cx="549880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 smtClean="0"/>
              <a:t>EIRO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5115007" y="1628800"/>
            <a:ext cx="2409321" cy="3096344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65097" y="1628800"/>
            <a:ext cx="2736304" cy="4104456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36096" y="4797152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dirty="0" smtClean="0"/>
              <a:t>RC</a:t>
            </a:r>
            <a:endParaRPr lang="en-US" sz="1000" dirty="0"/>
          </a:p>
        </p:txBody>
      </p:sp>
      <p:sp>
        <p:nvSpPr>
          <p:cNvPr id="23" name="Oval 22"/>
          <p:cNvSpPr/>
          <p:nvPr/>
        </p:nvSpPr>
        <p:spPr>
          <a:xfrm>
            <a:off x="5868144" y="5085184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dirty="0" smtClean="0"/>
              <a:t>PP</a:t>
            </a:r>
            <a:endParaRPr lang="en-US" sz="1000" dirty="0"/>
          </a:p>
        </p:txBody>
      </p:sp>
      <p:sp>
        <p:nvSpPr>
          <p:cNvPr id="24" name="Oval 23"/>
          <p:cNvSpPr/>
          <p:nvPr/>
        </p:nvSpPr>
        <p:spPr>
          <a:xfrm>
            <a:off x="6372200" y="5085184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dirty="0"/>
              <a:t>T</a:t>
            </a:r>
            <a:r>
              <a:rPr lang="en-US" sz="1000" dirty="0" smtClean="0"/>
              <a:t>P</a:t>
            </a:r>
            <a:endParaRPr lang="en-US" sz="1000" dirty="0"/>
          </a:p>
        </p:txBody>
      </p:sp>
      <p:sp>
        <p:nvSpPr>
          <p:cNvPr id="25" name="Oval 24"/>
          <p:cNvSpPr/>
          <p:nvPr/>
        </p:nvSpPr>
        <p:spPr>
          <a:xfrm>
            <a:off x="6804248" y="4797152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/>
              <a:t>other</a:t>
            </a:r>
            <a:endParaRPr lang="en-US" sz="600" dirty="0"/>
          </a:p>
        </p:txBody>
      </p:sp>
      <p:sp>
        <p:nvSpPr>
          <p:cNvPr id="26" name="Line Callout 2 (Accent Bar) 25"/>
          <p:cNvSpPr/>
          <p:nvPr/>
        </p:nvSpPr>
        <p:spPr>
          <a:xfrm>
            <a:off x="7956376" y="2420888"/>
            <a:ext cx="1152128" cy="360040"/>
          </a:xfrm>
          <a:prstGeom prst="accentCallout2">
            <a:avLst>
              <a:gd name="adj1" fmla="val 48920"/>
              <a:gd name="adj2" fmla="val 2546"/>
              <a:gd name="adj3" fmla="val 56400"/>
              <a:gd name="adj4" fmla="val -20383"/>
              <a:gd name="adj5" fmla="val 27094"/>
              <a:gd name="adj6" fmla="val -720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EGI</a:t>
            </a:r>
          </a:p>
        </p:txBody>
      </p:sp>
      <p:sp>
        <p:nvSpPr>
          <p:cNvPr id="27" name="Line Callout 2 (Accent Bar) 26"/>
          <p:cNvSpPr/>
          <p:nvPr/>
        </p:nvSpPr>
        <p:spPr>
          <a:xfrm>
            <a:off x="7956376" y="3573016"/>
            <a:ext cx="1152128" cy="360040"/>
          </a:xfrm>
          <a:prstGeom prst="accentCallout2">
            <a:avLst>
              <a:gd name="adj1" fmla="val 51241"/>
              <a:gd name="adj2" fmla="val 6897"/>
              <a:gd name="adj3" fmla="val 39676"/>
              <a:gd name="adj4" fmla="val -16667"/>
              <a:gd name="adj5" fmla="val -36384"/>
              <a:gd name="adj6" fmla="val -536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EGI Federation</a:t>
            </a:r>
            <a:endParaRPr lang="en-US" sz="1100" dirty="0"/>
          </a:p>
        </p:txBody>
      </p:sp>
      <p:sp>
        <p:nvSpPr>
          <p:cNvPr id="28" name="Line Callout 2 (Accent Bar) 27"/>
          <p:cNvSpPr/>
          <p:nvPr/>
        </p:nvSpPr>
        <p:spPr>
          <a:xfrm>
            <a:off x="7884368" y="5013176"/>
            <a:ext cx="1152128" cy="360040"/>
          </a:xfrm>
          <a:prstGeom prst="accentCallout2">
            <a:avLst>
              <a:gd name="adj1" fmla="val 51241"/>
              <a:gd name="adj2" fmla="val 6897"/>
              <a:gd name="adj3" fmla="val 21740"/>
              <a:gd name="adj4" fmla="val -25541"/>
              <a:gd name="adj5" fmla="val -67773"/>
              <a:gd name="adj6" fmla="val -5883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EGI Community</a:t>
            </a:r>
            <a:endParaRPr lang="en-US" sz="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24128" y="3717032"/>
            <a:ext cx="1150458" cy="946530"/>
            <a:chOff x="1039180" y="2438154"/>
            <a:chExt cx="1150458" cy="946530"/>
          </a:xfrm>
        </p:grpSpPr>
        <p:sp>
          <p:nvSpPr>
            <p:cNvPr id="30" name="Oval 29"/>
            <p:cNvSpPr/>
            <p:nvPr/>
          </p:nvSpPr>
          <p:spPr>
            <a:xfrm>
              <a:off x="1338186" y="2492896"/>
              <a:ext cx="549880" cy="5040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NGI</a:t>
              </a:r>
              <a:endParaRPr lang="en-US" sz="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475656" y="3068960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83569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11561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34" name="Freeform 33"/>
            <p:cNvSpPr/>
            <p:nvPr/>
          </p:nvSpPr>
          <p:spPr>
            <a:xfrm rot="10800000">
              <a:off x="1039180" y="2438154"/>
              <a:ext cx="1150458" cy="946530"/>
            </a:xfrm>
            <a:custGeom>
              <a:avLst/>
              <a:gdLst>
                <a:gd name="connsiteX0" fmla="*/ 76 w 1214150"/>
                <a:gd name="connsiteY0" fmla="*/ 334473 h 1032930"/>
                <a:gd name="connsiteX1" fmla="*/ 211733 w 1214150"/>
                <a:gd name="connsiteY1" fmla="*/ 554287 h 1032930"/>
                <a:gd name="connsiteX2" fmla="*/ 341984 w 1214150"/>
                <a:gd name="connsiteY2" fmla="*/ 912503 h 1032930"/>
                <a:gd name="connsiteX3" fmla="*/ 765298 w 1214150"/>
                <a:gd name="connsiteY3" fmla="*/ 1026481 h 1032930"/>
                <a:gd name="connsiteX4" fmla="*/ 1033940 w 1214150"/>
                <a:gd name="connsiteY4" fmla="*/ 749678 h 1032930"/>
                <a:gd name="connsiteX5" fmla="*/ 1017659 w 1214150"/>
                <a:gd name="connsiteY5" fmla="*/ 472875 h 1032930"/>
                <a:gd name="connsiteX6" fmla="*/ 1213035 w 1214150"/>
                <a:gd name="connsiteY6" fmla="*/ 285626 h 1032930"/>
                <a:gd name="connsiteX7" fmla="*/ 1074644 w 1214150"/>
                <a:gd name="connsiteY7" fmla="*/ 57670 h 1032930"/>
                <a:gd name="connsiteX8" fmla="*/ 635048 w 1214150"/>
                <a:gd name="connsiteY8" fmla="*/ 681 h 1032930"/>
                <a:gd name="connsiteX9" fmla="*/ 236155 w 1214150"/>
                <a:gd name="connsiteY9" fmla="*/ 82094 h 1032930"/>
                <a:gd name="connsiteX10" fmla="*/ 76 w 1214150"/>
                <a:gd name="connsiteY10" fmla="*/ 334473 h 1032930"/>
                <a:gd name="connsiteX0" fmla="*/ 76 w 1214193"/>
                <a:gd name="connsiteY0" fmla="*/ 387832 h 1086289"/>
                <a:gd name="connsiteX1" fmla="*/ 211733 w 1214193"/>
                <a:gd name="connsiteY1" fmla="*/ 607646 h 1086289"/>
                <a:gd name="connsiteX2" fmla="*/ 341984 w 1214193"/>
                <a:gd name="connsiteY2" fmla="*/ 965862 h 1086289"/>
                <a:gd name="connsiteX3" fmla="*/ 765298 w 1214193"/>
                <a:gd name="connsiteY3" fmla="*/ 1079840 h 1086289"/>
                <a:gd name="connsiteX4" fmla="*/ 1033940 w 1214193"/>
                <a:gd name="connsiteY4" fmla="*/ 803037 h 1086289"/>
                <a:gd name="connsiteX5" fmla="*/ 1017659 w 1214193"/>
                <a:gd name="connsiteY5" fmla="*/ 526234 h 1086289"/>
                <a:gd name="connsiteX6" fmla="*/ 1213035 w 1214193"/>
                <a:gd name="connsiteY6" fmla="*/ 338985 h 1086289"/>
                <a:gd name="connsiteX7" fmla="*/ 1074644 w 1214193"/>
                <a:gd name="connsiteY7" fmla="*/ 111029 h 1086289"/>
                <a:gd name="connsiteX8" fmla="*/ 620510 w 1214193"/>
                <a:gd name="connsiteY8" fmla="*/ 201 h 1086289"/>
                <a:gd name="connsiteX9" fmla="*/ 236155 w 1214193"/>
                <a:gd name="connsiteY9" fmla="*/ 135453 h 1086289"/>
                <a:gd name="connsiteX10" fmla="*/ 76 w 1214193"/>
                <a:gd name="connsiteY10" fmla="*/ 387832 h 1086289"/>
                <a:gd name="connsiteX0" fmla="*/ 97 w 1174268"/>
                <a:gd name="connsiteY0" fmla="*/ 341060 h 1086289"/>
                <a:gd name="connsiteX1" fmla="*/ 171808 w 1174268"/>
                <a:gd name="connsiteY1" fmla="*/ 607646 h 1086289"/>
                <a:gd name="connsiteX2" fmla="*/ 302059 w 1174268"/>
                <a:gd name="connsiteY2" fmla="*/ 965862 h 1086289"/>
                <a:gd name="connsiteX3" fmla="*/ 725373 w 1174268"/>
                <a:gd name="connsiteY3" fmla="*/ 1079840 h 1086289"/>
                <a:gd name="connsiteX4" fmla="*/ 994015 w 1174268"/>
                <a:gd name="connsiteY4" fmla="*/ 803037 h 1086289"/>
                <a:gd name="connsiteX5" fmla="*/ 977734 w 1174268"/>
                <a:gd name="connsiteY5" fmla="*/ 526234 h 1086289"/>
                <a:gd name="connsiteX6" fmla="*/ 1173110 w 1174268"/>
                <a:gd name="connsiteY6" fmla="*/ 338985 h 1086289"/>
                <a:gd name="connsiteX7" fmla="*/ 1034719 w 1174268"/>
                <a:gd name="connsiteY7" fmla="*/ 111029 h 1086289"/>
                <a:gd name="connsiteX8" fmla="*/ 580585 w 1174268"/>
                <a:gd name="connsiteY8" fmla="*/ 201 h 1086289"/>
                <a:gd name="connsiteX9" fmla="*/ 196230 w 1174268"/>
                <a:gd name="connsiteY9" fmla="*/ 135453 h 1086289"/>
                <a:gd name="connsiteX10" fmla="*/ 97 w 1174268"/>
                <a:gd name="connsiteY10" fmla="*/ 341060 h 1086289"/>
                <a:gd name="connsiteX0" fmla="*/ 114 w 1151436"/>
                <a:gd name="connsiteY0" fmla="*/ 320212 h 1086289"/>
                <a:gd name="connsiteX1" fmla="*/ 148976 w 1151436"/>
                <a:gd name="connsiteY1" fmla="*/ 607646 h 1086289"/>
                <a:gd name="connsiteX2" fmla="*/ 279227 w 1151436"/>
                <a:gd name="connsiteY2" fmla="*/ 965862 h 1086289"/>
                <a:gd name="connsiteX3" fmla="*/ 702541 w 1151436"/>
                <a:gd name="connsiteY3" fmla="*/ 1079840 h 1086289"/>
                <a:gd name="connsiteX4" fmla="*/ 971183 w 1151436"/>
                <a:gd name="connsiteY4" fmla="*/ 803037 h 1086289"/>
                <a:gd name="connsiteX5" fmla="*/ 954902 w 1151436"/>
                <a:gd name="connsiteY5" fmla="*/ 526234 h 1086289"/>
                <a:gd name="connsiteX6" fmla="*/ 1150278 w 1151436"/>
                <a:gd name="connsiteY6" fmla="*/ 338985 h 1086289"/>
                <a:gd name="connsiteX7" fmla="*/ 1011887 w 1151436"/>
                <a:gd name="connsiteY7" fmla="*/ 111029 h 1086289"/>
                <a:gd name="connsiteX8" fmla="*/ 557753 w 1151436"/>
                <a:gd name="connsiteY8" fmla="*/ 201 h 1086289"/>
                <a:gd name="connsiteX9" fmla="*/ 173398 w 1151436"/>
                <a:gd name="connsiteY9" fmla="*/ 135453 h 1086289"/>
                <a:gd name="connsiteX10" fmla="*/ 114 w 1151436"/>
                <a:gd name="connsiteY10" fmla="*/ 320212 h 1086289"/>
                <a:gd name="connsiteX0" fmla="*/ 1 w 1151323"/>
                <a:gd name="connsiteY0" fmla="*/ 320212 h 1086289"/>
                <a:gd name="connsiteX1" fmla="*/ 148863 w 1151323"/>
                <a:gd name="connsiteY1" fmla="*/ 607646 h 1086289"/>
                <a:gd name="connsiteX2" fmla="*/ 279114 w 1151323"/>
                <a:gd name="connsiteY2" fmla="*/ 965862 h 1086289"/>
                <a:gd name="connsiteX3" fmla="*/ 702428 w 1151323"/>
                <a:gd name="connsiteY3" fmla="*/ 1079840 h 1086289"/>
                <a:gd name="connsiteX4" fmla="*/ 971070 w 1151323"/>
                <a:gd name="connsiteY4" fmla="*/ 803037 h 1086289"/>
                <a:gd name="connsiteX5" fmla="*/ 954789 w 1151323"/>
                <a:gd name="connsiteY5" fmla="*/ 526234 h 1086289"/>
                <a:gd name="connsiteX6" fmla="*/ 1150165 w 1151323"/>
                <a:gd name="connsiteY6" fmla="*/ 338985 h 1086289"/>
                <a:gd name="connsiteX7" fmla="*/ 1011774 w 1151323"/>
                <a:gd name="connsiteY7" fmla="*/ 111029 h 1086289"/>
                <a:gd name="connsiteX8" fmla="*/ 557640 w 1151323"/>
                <a:gd name="connsiteY8" fmla="*/ 201 h 1086289"/>
                <a:gd name="connsiteX9" fmla="*/ 147782 w 1151323"/>
                <a:gd name="connsiteY9" fmla="*/ 118076 h 1086289"/>
                <a:gd name="connsiteX10" fmla="*/ 1 w 1151323"/>
                <a:gd name="connsiteY10" fmla="*/ 320212 h 1086289"/>
                <a:gd name="connsiteX0" fmla="*/ 1 w 1150398"/>
                <a:gd name="connsiteY0" fmla="*/ 320212 h 1086289"/>
                <a:gd name="connsiteX1" fmla="*/ 148863 w 1150398"/>
                <a:gd name="connsiteY1" fmla="*/ 607646 h 1086289"/>
                <a:gd name="connsiteX2" fmla="*/ 279114 w 1150398"/>
                <a:gd name="connsiteY2" fmla="*/ 965862 h 1086289"/>
                <a:gd name="connsiteX3" fmla="*/ 702428 w 1150398"/>
                <a:gd name="connsiteY3" fmla="*/ 1079840 h 1086289"/>
                <a:gd name="connsiteX4" fmla="*/ 971070 w 1150398"/>
                <a:gd name="connsiteY4" fmla="*/ 803037 h 1086289"/>
                <a:gd name="connsiteX5" fmla="*/ 988700 w 1150398"/>
                <a:gd name="connsiteY5" fmla="*/ 586913 h 1086289"/>
                <a:gd name="connsiteX6" fmla="*/ 1150165 w 1150398"/>
                <a:gd name="connsiteY6" fmla="*/ 338985 h 1086289"/>
                <a:gd name="connsiteX7" fmla="*/ 1011774 w 1150398"/>
                <a:gd name="connsiteY7" fmla="*/ 111029 h 1086289"/>
                <a:gd name="connsiteX8" fmla="*/ 557640 w 1150398"/>
                <a:gd name="connsiteY8" fmla="*/ 201 h 1086289"/>
                <a:gd name="connsiteX9" fmla="*/ 147782 w 1150398"/>
                <a:gd name="connsiteY9" fmla="*/ 118076 h 1086289"/>
                <a:gd name="connsiteX10" fmla="*/ 1 w 1150398"/>
                <a:gd name="connsiteY10" fmla="*/ 320212 h 1086289"/>
                <a:gd name="connsiteX0" fmla="*/ 1 w 1133396"/>
                <a:gd name="connsiteY0" fmla="*/ 320226 h 1086303"/>
                <a:gd name="connsiteX1" fmla="*/ 148863 w 1133396"/>
                <a:gd name="connsiteY1" fmla="*/ 607660 h 1086303"/>
                <a:gd name="connsiteX2" fmla="*/ 279114 w 1133396"/>
                <a:gd name="connsiteY2" fmla="*/ 965876 h 1086303"/>
                <a:gd name="connsiteX3" fmla="*/ 702428 w 1133396"/>
                <a:gd name="connsiteY3" fmla="*/ 1079854 h 1086303"/>
                <a:gd name="connsiteX4" fmla="*/ 971070 w 1133396"/>
                <a:gd name="connsiteY4" fmla="*/ 803051 h 1086303"/>
                <a:gd name="connsiteX5" fmla="*/ 988700 w 1133396"/>
                <a:gd name="connsiteY5" fmla="*/ 586927 h 1086303"/>
                <a:gd name="connsiteX6" fmla="*/ 1133067 w 1133396"/>
                <a:gd name="connsiteY6" fmla="*/ 364922 h 1086303"/>
                <a:gd name="connsiteX7" fmla="*/ 1011774 w 1133396"/>
                <a:gd name="connsiteY7" fmla="*/ 111043 h 1086303"/>
                <a:gd name="connsiteX8" fmla="*/ 557640 w 1133396"/>
                <a:gd name="connsiteY8" fmla="*/ 215 h 1086303"/>
                <a:gd name="connsiteX9" fmla="*/ 147782 w 1133396"/>
                <a:gd name="connsiteY9" fmla="*/ 118090 h 1086303"/>
                <a:gd name="connsiteX10" fmla="*/ 1 w 1133396"/>
                <a:gd name="connsiteY10" fmla="*/ 320226 h 1086303"/>
                <a:gd name="connsiteX0" fmla="*/ 1 w 1133072"/>
                <a:gd name="connsiteY0" fmla="*/ 320156 h 1086233"/>
                <a:gd name="connsiteX1" fmla="*/ 148863 w 1133072"/>
                <a:gd name="connsiteY1" fmla="*/ 607590 h 1086233"/>
                <a:gd name="connsiteX2" fmla="*/ 279114 w 1133072"/>
                <a:gd name="connsiteY2" fmla="*/ 965806 h 1086233"/>
                <a:gd name="connsiteX3" fmla="*/ 702428 w 1133072"/>
                <a:gd name="connsiteY3" fmla="*/ 1079784 h 1086233"/>
                <a:gd name="connsiteX4" fmla="*/ 971070 w 1133072"/>
                <a:gd name="connsiteY4" fmla="*/ 802981 h 1086233"/>
                <a:gd name="connsiteX5" fmla="*/ 988700 w 1133072"/>
                <a:gd name="connsiteY5" fmla="*/ 586857 h 1086233"/>
                <a:gd name="connsiteX6" fmla="*/ 1133067 w 1133072"/>
                <a:gd name="connsiteY6" fmla="*/ 364852 h 1086233"/>
                <a:gd name="connsiteX7" fmla="*/ 992180 w 1133072"/>
                <a:gd name="connsiteY7" fmla="*/ 139819 h 1086233"/>
                <a:gd name="connsiteX8" fmla="*/ 557640 w 1133072"/>
                <a:gd name="connsiteY8" fmla="*/ 145 h 1086233"/>
                <a:gd name="connsiteX9" fmla="*/ 147782 w 1133072"/>
                <a:gd name="connsiteY9" fmla="*/ 118020 h 1086233"/>
                <a:gd name="connsiteX10" fmla="*/ 1 w 1133072"/>
                <a:gd name="connsiteY10" fmla="*/ 320156 h 1086233"/>
                <a:gd name="connsiteX0" fmla="*/ 1 w 1133416"/>
                <a:gd name="connsiteY0" fmla="*/ 320156 h 1086233"/>
                <a:gd name="connsiteX1" fmla="*/ 148863 w 1133416"/>
                <a:gd name="connsiteY1" fmla="*/ 607590 h 1086233"/>
                <a:gd name="connsiteX2" fmla="*/ 279114 w 1133416"/>
                <a:gd name="connsiteY2" fmla="*/ 965806 h 1086233"/>
                <a:gd name="connsiteX3" fmla="*/ 702428 w 1133416"/>
                <a:gd name="connsiteY3" fmla="*/ 1079784 h 1086233"/>
                <a:gd name="connsiteX4" fmla="*/ 971070 w 1133416"/>
                <a:gd name="connsiteY4" fmla="*/ 802981 h 1086233"/>
                <a:gd name="connsiteX5" fmla="*/ 961837 w 1133416"/>
                <a:gd name="connsiteY5" fmla="*/ 588784 h 1086233"/>
                <a:gd name="connsiteX6" fmla="*/ 1133067 w 1133416"/>
                <a:gd name="connsiteY6" fmla="*/ 364852 h 1086233"/>
                <a:gd name="connsiteX7" fmla="*/ 992180 w 1133416"/>
                <a:gd name="connsiteY7" fmla="*/ 139819 h 1086233"/>
                <a:gd name="connsiteX8" fmla="*/ 557640 w 1133416"/>
                <a:gd name="connsiteY8" fmla="*/ 145 h 1086233"/>
                <a:gd name="connsiteX9" fmla="*/ 147782 w 1133416"/>
                <a:gd name="connsiteY9" fmla="*/ 118020 h 1086233"/>
                <a:gd name="connsiteX10" fmla="*/ 1 w 1133416"/>
                <a:gd name="connsiteY10" fmla="*/ 320156 h 1086233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6260"/>
                <a:gd name="connsiteX1" fmla="*/ 148863 w 1133416"/>
                <a:gd name="connsiteY1" fmla="*/ 607590 h 1086260"/>
                <a:gd name="connsiteX2" fmla="*/ 313467 w 1133416"/>
                <a:gd name="connsiteY2" fmla="*/ 955108 h 1086260"/>
                <a:gd name="connsiteX3" fmla="*/ 702428 w 1133416"/>
                <a:gd name="connsiteY3" fmla="*/ 1079784 h 1086260"/>
                <a:gd name="connsiteX4" fmla="*/ 920820 w 1133416"/>
                <a:gd name="connsiteY4" fmla="*/ 779146 h 1086260"/>
                <a:gd name="connsiteX5" fmla="*/ 961837 w 1133416"/>
                <a:gd name="connsiteY5" fmla="*/ 588784 h 1086260"/>
                <a:gd name="connsiteX6" fmla="*/ 1133067 w 1133416"/>
                <a:gd name="connsiteY6" fmla="*/ 364852 h 1086260"/>
                <a:gd name="connsiteX7" fmla="*/ 992180 w 1133416"/>
                <a:gd name="connsiteY7" fmla="*/ 139819 h 1086260"/>
                <a:gd name="connsiteX8" fmla="*/ 557640 w 1133416"/>
                <a:gd name="connsiteY8" fmla="*/ 145 h 1086260"/>
                <a:gd name="connsiteX9" fmla="*/ 147782 w 1133416"/>
                <a:gd name="connsiteY9" fmla="*/ 118020 h 1086260"/>
                <a:gd name="connsiteX10" fmla="*/ 1 w 1133416"/>
                <a:gd name="connsiteY10" fmla="*/ 320156 h 1086260"/>
                <a:gd name="connsiteX0" fmla="*/ 1 w 1133416"/>
                <a:gd name="connsiteY0" fmla="*/ 320156 h 1086208"/>
                <a:gd name="connsiteX1" fmla="*/ 149241 w 1133416"/>
                <a:gd name="connsiteY1" fmla="*/ 613050 h 1086208"/>
                <a:gd name="connsiteX2" fmla="*/ 313467 w 1133416"/>
                <a:gd name="connsiteY2" fmla="*/ 955108 h 1086208"/>
                <a:gd name="connsiteX3" fmla="*/ 702428 w 1133416"/>
                <a:gd name="connsiteY3" fmla="*/ 1079784 h 1086208"/>
                <a:gd name="connsiteX4" fmla="*/ 920820 w 1133416"/>
                <a:gd name="connsiteY4" fmla="*/ 779146 h 1086208"/>
                <a:gd name="connsiteX5" fmla="*/ 961837 w 1133416"/>
                <a:gd name="connsiteY5" fmla="*/ 588784 h 1086208"/>
                <a:gd name="connsiteX6" fmla="*/ 1133067 w 1133416"/>
                <a:gd name="connsiteY6" fmla="*/ 364852 h 1086208"/>
                <a:gd name="connsiteX7" fmla="*/ 992180 w 1133416"/>
                <a:gd name="connsiteY7" fmla="*/ 139819 h 1086208"/>
                <a:gd name="connsiteX8" fmla="*/ 557640 w 1133416"/>
                <a:gd name="connsiteY8" fmla="*/ 145 h 1086208"/>
                <a:gd name="connsiteX9" fmla="*/ 147782 w 1133416"/>
                <a:gd name="connsiteY9" fmla="*/ 118020 h 1086208"/>
                <a:gd name="connsiteX10" fmla="*/ 1 w 1133416"/>
                <a:gd name="connsiteY10" fmla="*/ 320156 h 1086208"/>
                <a:gd name="connsiteX0" fmla="*/ 216 w 1133631"/>
                <a:gd name="connsiteY0" fmla="*/ 320156 h 1085873"/>
                <a:gd name="connsiteX1" fmla="*/ 173601 w 1133631"/>
                <a:gd name="connsiteY1" fmla="*/ 649733 h 1085873"/>
                <a:gd name="connsiteX2" fmla="*/ 313682 w 1133631"/>
                <a:gd name="connsiteY2" fmla="*/ 955108 h 1085873"/>
                <a:gd name="connsiteX3" fmla="*/ 702643 w 1133631"/>
                <a:gd name="connsiteY3" fmla="*/ 1079784 h 1085873"/>
                <a:gd name="connsiteX4" fmla="*/ 921035 w 1133631"/>
                <a:gd name="connsiteY4" fmla="*/ 779146 h 1085873"/>
                <a:gd name="connsiteX5" fmla="*/ 962052 w 1133631"/>
                <a:gd name="connsiteY5" fmla="*/ 588784 h 1085873"/>
                <a:gd name="connsiteX6" fmla="*/ 1133282 w 1133631"/>
                <a:gd name="connsiteY6" fmla="*/ 364852 h 1085873"/>
                <a:gd name="connsiteX7" fmla="*/ 992395 w 1133631"/>
                <a:gd name="connsiteY7" fmla="*/ 139819 h 1085873"/>
                <a:gd name="connsiteX8" fmla="*/ 557855 w 1133631"/>
                <a:gd name="connsiteY8" fmla="*/ 145 h 1085873"/>
                <a:gd name="connsiteX9" fmla="*/ 147997 w 1133631"/>
                <a:gd name="connsiteY9" fmla="*/ 118020 h 1085873"/>
                <a:gd name="connsiteX10" fmla="*/ 216 w 1133631"/>
                <a:gd name="connsiteY10" fmla="*/ 320156 h 1085873"/>
                <a:gd name="connsiteX0" fmla="*/ 515 w 1133930"/>
                <a:gd name="connsiteY0" fmla="*/ 320156 h 1085980"/>
                <a:gd name="connsiteX1" fmla="*/ 189260 w 1133930"/>
                <a:gd name="connsiteY1" fmla="*/ 637655 h 1085980"/>
                <a:gd name="connsiteX2" fmla="*/ 313981 w 1133930"/>
                <a:gd name="connsiteY2" fmla="*/ 955108 h 1085980"/>
                <a:gd name="connsiteX3" fmla="*/ 702942 w 1133930"/>
                <a:gd name="connsiteY3" fmla="*/ 1079784 h 1085980"/>
                <a:gd name="connsiteX4" fmla="*/ 921334 w 1133930"/>
                <a:gd name="connsiteY4" fmla="*/ 779146 h 1085980"/>
                <a:gd name="connsiteX5" fmla="*/ 962351 w 1133930"/>
                <a:gd name="connsiteY5" fmla="*/ 588784 h 1085980"/>
                <a:gd name="connsiteX6" fmla="*/ 1133581 w 1133930"/>
                <a:gd name="connsiteY6" fmla="*/ 364852 h 1085980"/>
                <a:gd name="connsiteX7" fmla="*/ 992694 w 1133930"/>
                <a:gd name="connsiteY7" fmla="*/ 139819 h 1085980"/>
                <a:gd name="connsiteX8" fmla="*/ 558154 w 1133930"/>
                <a:gd name="connsiteY8" fmla="*/ 145 h 1085980"/>
                <a:gd name="connsiteX9" fmla="*/ 148296 w 1133930"/>
                <a:gd name="connsiteY9" fmla="*/ 118020 h 1085980"/>
                <a:gd name="connsiteX10" fmla="*/ 515 w 1133930"/>
                <a:gd name="connsiteY10" fmla="*/ 320156 h 1085980"/>
                <a:gd name="connsiteX0" fmla="*/ 515 w 1133930"/>
                <a:gd name="connsiteY0" fmla="*/ 320156 h 1061383"/>
                <a:gd name="connsiteX1" fmla="*/ 189260 w 1133930"/>
                <a:gd name="connsiteY1" fmla="*/ 637655 h 1061383"/>
                <a:gd name="connsiteX2" fmla="*/ 313981 w 1133930"/>
                <a:gd name="connsiteY2" fmla="*/ 955108 h 1061383"/>
                <a:gd name="connsiteX3" fmla="*/ 684928 w 1133930"/>
                <a:gd name="connsiteY3" fmla="*/ 1053636 h 1061383"/>
                <a:gd name="connsiteX4" fmla="*/ 921334 w 1133930"/>
                <a:gd name="connsiteY4" fmla="*/ 779146 h 1061383"/>
                <a:gd name="connsiteX5" fmla="*/ 962351 w 1133930"/>
                <a:gd name="connsiteY5" fmla="*/ 588784 h 1061383"/>
                <a:gd name="connsiteX6" fmla="*/ 1133581 w 1133930"/>
                <a:gd name="connsiteY6" fmla="*/ 364852 h 1061383"/>
                <a:gd name="connsiteX7" fmla="*/ 992694 w 1133930"/>
                <a:gd name="connsiteY7" fmla="*/ 139819 h 1061383"/>
                <a:gd name="connsiteX8" fmla="*/ 558154 w 1133930"/>
                <a:gd name="connsiteY8" fmla="*/ 145 h 1061383"/>
                <a:gd name="connsiteX9" fmla="*/ 148296 w 1133930"/>
                <a:gd name="connsiteY9" fmla="*/ 118020 h 1061383"/>
                <a:gd name="connsiteX10" fmla="*/ 515 w 1133930"/>
                <a:gd name="connsiteY10" fmla="*/ 320156 h 1061383"/>
                <a:gd name="connsiteX0" fmla="*/ 515 w 1133930"/>
                <a:gd name="connsiteY0" fmla="*/ 320156 h 1060136"/>
                <a:gd name="connsiteX1" fmla="*/ 189260 w 1133930"/>
                <a:gd name="connsiteY1" fmla="*/ 637655 h 1060136"/>
                <a:gd name="connsiteX2" fmla="*/ 326843 w 1133930"/>
                <a:gd name="connsiteY2" fmla="*/ 945953 h 1060136"/>
                <a:gd name="connsiteX3" fmla="*/ 684928 w 1133930"/>
                <a:gd name="connsiteY3" fmla="*/ 1053636 h 1060136"/>
                <a:gd name="connsiteX4" fmla="*/ 921334 w 1133930"/>
                <a:gd name="connsiteY4" fmla="*/ 779146 h 1060136"/>
                <a:gd name="connsiteX5" fmla="*/ 962351 w 1133930"/>
                <a:gd name="connsiteY5" fmla="*/ 588784 h 1060136"/>
                <a:gd name="connsiteX6" fmla="*/ 1133581 w 1133930"/>
                <a:gd name="connsiteY6" fmla="*/ 364852 h 1060136"/>
                <a:gd name="connsiteX7" fmla="*/ 992694 w 1133930"/>
                <a:gd name="connsiteY7" fmla="*/ 139819 h 1060136"/>
                <a:gd name="connsiteX8" fmla="*/ 558154 w 1133930"/>
                <a:gd name="connsiteY8" fmla="*/ 145 h 1060136"/>
                <a:gd name="connsiteX9" fmla="*/ 148296 w 1133930"/>
                <a:gd name="connsiteY9" fmla="*/ 118020 h 1060136"/>
                <a:gd name="connsiteX10" fmla="*/ 515 w 1133930"/>
                <a:gd name="connsiteY10" fmla="*/ 320156 h 1060136"/>
                <a:gd name="connsiteX0" fmla="*/ 624 w 1133976"/>
                <a:gd name="connsiteY0" fmla="*/ 354918 h 1094898"/>
                <a:gd name="connsiteX1" fmla="*/ 189369 w 1133976"/>
                <a:gd name="connsiteY1" fmla="*/ 672417 h 1094898"/>
                <a:gd name="connsiteX2" fmla="*/ 326952 w 1133976"/>
                <a:gd name="connsiteY2" fmla="*/ 980715 h 1094898"/>
                <a:gd name="connsiteX3" fmla="*/ 685037 w 1133976"/>
                <a:gd name="connsiteY3" fmla="*/ 1088398 h 1094898"/>
                <a:gd name="connsiteX4" fmla="*/ 921443 w 1133976"/>
                <a:gd name="connsiteY4" fmla="*/ 813908 h 1094898"/>
                <a:gd name="connsiteX5" fmla="*/ 962460 w 1133976"/>
                <a:gd name="connsiteY5" fmla="*/ 623546 h 1094898"/>
                <a:gd name="connsiteX6" fmla="*/ 1133690 w 1133976"/>
                <a:gd name="connsiteY6" fmla="*/ 399614 h 1094898"/>
                <a:gd name="connsiteX7" fmla="*/ 992803 w 1133976"/>
                <a:gd name="connsiteY7" fmla="*/ 174581 h 1094898"/>
                <a:gd name="connsiteX8" fmla="*/ 633203 w 1133976"/>
                <a:gd name="connsiteY8" fmla="*/ 108 h 1094898"/>
                <a:gd name="connsiteX9" fmla="*/ 148405 w 1133976"/>
                <a:gd name="connsiteY9" fmla="*/ 152782 h 1094898"/>
                <a:gd name="connsiteX10" fmla="*/ 624 w 1133976"/>
                <a:gd name="connsiteY10" fmla="*/ 354918 h 1094898"/>
                <a:gd name="connsiteX0" fmla="*/ 31944 w 1026304"/>
                <a:gd name="connsiteY0" fmla="*/ 354117 h 1094898"/>
                <a:gd name="connsiteX1" fmla="*/ 81697 w 1026304"/>
                <a:gd name="connsiteY1" fmla="*/ 672417 h 1094898"/>
                <a:gd name="connsiteX2" fmla="*/ 219280 w 1026304"/>
                <a:gd name="connsiteY2" fmla="*/ 980715 h 1094898"/>
                <a:gd name="connsiteX3" fmla="*/ 577365 w 1026304"/>
                <a:gd name="connsiteY3" fmla="*/ 1088398 h 1094898"/>
                <a:gd name="connsiteX4" fmla="*/ 813771 w 1026304"/>
                <a:gd name="connsiteY4" fmla="*/ 813908 h 1094898"/>
                <a:gd name="connsiteX5" fmla="*/ 854788 w 1026304"/>
                <a:gd name="connsiteY5" fmla="*/ 623546 h 1094898"/>
                <a:gd name="connsiteX6" fmla="*/ 1026018 w 1026304"/>
                <a:gd name="connsiteY6" fmla="*/ 399614 h 1094898"/>
                <a:gd name="connsiteX7" fmla="*/ 885131 w 1026304"/>
                <a:gd name="connsiteY7" fmla="*/ 174581 h 1094898"/>
                <a:gd name="connsiteX8" fmla="*/ 525531 w 1026304"/>
                <a:gd name="connsiteY8" fmla="*/ 108 h 1094898"/>
                <a:gd name="connsiteX9" fmla="*/ 40733 w 1026304"/>
                <a:gd name="connsiteY9" fmla="*/ 152782 h 1094898"/>
                <a:gd name="connsiteX10" fmla="*/ 31944 w 1026304"/>
                <a:gd name="connsiteY10" fmla="*/ 354117 h 1094898"/>
                <a:gd name="connsiteX0" fmla="*/ 1171 w 995531"/>
                <a:gd name="connsiteY0" fmla="*/ 354117 h 1094898"/>
                <a:gd name="connsiteX1" fmla="*/ 50924 w 995531"/>
                <a:gd name="connsiteY1" fmla="*/ 672417 h 1094898"/>
                <a:gd name="connsiteX2" fmla="*/ 188507 w 995531"/>
                <a:gd name="connsiteY2" fmla="*/ 980715 h 1094898"/>
                <a:gd name="connsiteX3" fmla="*/ 546592 w 995531"/>
                <a:gd name="connsiteY3" fmla="*/ 1088398 h 1094898"/>
                <a:gd name="connsiteX4" fmla="*/ 782998 w 995531"/>
                <a:gd name="connsiteY4" fmla="*/ 813908 h 1094898"/>
                <a:gd name="connsiteX5" fmla="*/ 824015 w 995531"/>
                <a:gd name="connsiteY5" fmla="*/ 623546 h 1094898"/>
                <a:gd name="connsiteX6" fmla="*/ 995245 w 995531"/>
                <a:gd name="connsiteY6" fmla="*/ 399614 h 1094898"/>
                <a:gd name="connsiteX7" fmla="*/ 854358 w 995531"/>
                <a:gd name="connsiteY7" fmla="*/ 174581 h 1094898"/>
                <a:gd name="connsiteX8" fmla="*/ 494758 w 995531"/>
                <a:gd name="connsiteY8" fmla="*/ 108 h 1094898"/>
                <a:gd name="connsiteX9" fmla="*/ 93024 w 995531"/>
                <a:gd name="connsiteY9" fmla="*/ 115390 h 1094898"/>
                <a:gd name="connsiteX10" fmla="*/ 1171 w 995531"/>
                <a:gd name="connsiteY10" fmla="*/ 354117 h 1094898"/>
                <a:gd name="connsiteX0" fmla="*/ 1665 w 984140"/>
                <a:gd name="connsiteY0" fmla="*/ 352139 h 1094898"/>
                <a:gd name="connsiteX1" fmla="*/ 39533 w 984140"/>
                <a:gd name="connsiteY1" fmla="*/ 672417 h 1094898"/>
                <a:gd name="connsiteX2" fmla="*/ 177116 w 984140"/>
                <a:gd name="connsiteY2" fmla="*/ 980715 h 1094898"/>
                <a:gd name="connsiteX3" fmla="*/ 535201 w 984140"/>
                <a:gd name="connsiteY3" fmla="*/ 1088398 h 1094898"/>
                <a:gd name="connsiteX4" fmla="*/ 771607 w 984140"/>
                <a:gd name="connsiteY4" fmla="*/ 813908 h 1094898"/>
                <a:gd name="connsiteX5" fmla="*/ 812624 w 984140"/>
                <a:gd name="connsiteY5" fmla="*/ 623546 h 1094898"/>
                <a:gd name="connsiteX6" fmla="*/ 983854 w 984140"/>
                <a:gd name="connsiteY6" fmla="*/ 399614 h 1094898"/>
                <a:gd name="connsiteX7" fmla="*/ 842967 w 984140"/>
                <a:gd name="connsiteY7" fmla="*/ 174581 h 1094898"/>
                <a:gd name="connsiteX8" fmla="*/ 483367 w 984140"/>
                <a:gd name="connsiteY8" fmla="*/ 108 h 1094898"/>
                <a:gd name="connsiteX9" fmla="*/ 81633 w 984140"/>
                <a:gd name="connsiteY9" fmla="*/ 115390 h 1094898"/>
                <a:gd name="connsiteX10" fmla="*/ 1665 w 984140"/>
                <a:gd name="connsiteY10" fmla="*/ 352139 h 1094898"/>
                <a:gd name="connsiteX0" fmla="*/ 35 w 982510"/>
                <a:gd name="connsiteY0" fmla="*/ 352139 h 1095672"/>
                <a:gd name="connsiteX1" fmla="*/ 71350 w 982510"/>
                <a:gd name="connsiteY1" fmla="*/ 607310 h 1095672"/>
                <a:gd name="connsiteX2" fmla="*/ 175486 w 982510"/>
                <a:gd name="connsiteY2" fmla="*/ 980715 h 1095672"/>
                <a:gd name="connsiteX3" fmla="*/ 533571 w 982510"/>
                <a:gd name="connsiteY3" fmla="*/ 1088398 h 1095672"/>
                <a:gd name="connsiteX4" fmla="*/ 769977 w 982510"/>
                <a:gd name="connsiteY4" fmla="*/ 813908 h 1095672"/>
                <a:gd name="connsiteX5" fmla="*/ 810994 w 982510"/>
                <a:gd name="connsiteY5" fmla="*/ 623546 h 1095672"/>
                <a:gd name="connsiteX6" fmla="*/ 982224 w 982510"/>
                <a:gd name="connsiteY6" fmla="*/ 399614 h 1095672"/>
                <a:gd name="connsiteX7" fmla="*/ 841337 w 982510"/>
                <a:gd name="connsiteY7" fmla="*/ 174581 h 1095672"/>
                <a:gd name="connsiteX8" fmla="*/ 481737 w 982510"/>
                <a:gd name="connsiteY8" fmla="*/ 108 h 1095672"/>
                <a:gd name="connsiteX9" fmla="*/ 80003 w 982510"/>
                <a:gd name="connsiteY9" fmla="*/ 115390 h 1095672"/>
                <a:gd name="connsiteX10" fmla="*/ 35 w 982510"/>
                <a:gd name="connsiteY10" fmla="*/ 352139 h 1095672"/>
                <a:gd name="connsiteX0" fmla="*/ 34 w 983719"/>
                <a:gd name="connsiteY0" fmla="*/ 359783 h 1095672"/>
                <a:gd name="connsiteX1" fmla="*/ 72559 w 983719"/>
                <a:gd name="connsiteY1" fmla="*/ 607310 h 1095672"/>
                <a:gd name="connsiteX2" fmla="*/ 176695 w 983719"/>
                <a:gd name="connsiteY2" fmla="*/ 980715 h 1095672"/>
                <a:gd name="connsiteX3" fmla="*/ 534780 w 983719"/>
                <a:gd name="connsiteY3" fmla="*/ 1088398 h 1095672"/>
                <a:gd name="connsiteX4" fmla="*/ 771186 w 983719"/>
                <a:gd name="connsiteY4" fmla="*/ 813908 h 1095672"/>
                <a:gd name="connsiteX5" fmla="*/ 812203 w 983719"/>
                <a:gd name="connsiteY5" fmla="*/ 623546 h 1095672"/>
                <a:gd name="connsiteX6" fmla="*/ 983433 w 983719"/>
                <a:gd name="connsiteY6" fmla="*/ 399614 h 1095672"/>
                <a:gd name="connsiteX7" fmla="*/ 842546 w 983719"/>
                <a:gd name="connsiteY7" fmla="*/ 174581 h 1095672"/>
                <a:gd name="connsiteX8" fmla="*/ 482946 w 983719"/>
                <a:gd name="connsiteY8" fmla="*/ 108 h 1095672"/>
                <a:gd name="connsiteX9" fmla="*/ 81212 w 983719"/>
                <a:gd name="connsiteY9" fmla="*/ 115390 h 1095672"/>
                <a:gd name="connsiteX10" fmla="*/ 34 w 983719"/>
                <a:gd name="connsiteY10" fmla="*/ 359783 h 1095672"/>
                <a:gd name="connsiteX0" fmla="*/ 13 w 983698"/>
                <a:gd name="connsiteY0" fmla="*/ 359783 h 1097087"/>
                <a:gd name="connsiteX1" fmla="*/ 75774 w 983698"/>
                <a:gd name="connsiteY1" fmla="*/ 513739 h 1097087"/>
                <a:gd name="connsiteX2" fmla="*/ 176674 w 983698"/>
                <a:gd name="connsiteY2" fmla="*/ 980715 h 1097087"/>
                <a:gd name="connsiteX3" fmla="*/ 534759 w 983698"/>
                <a:gd name="connsiteY3" fmla="*/ 1088398 h 1097087"/>
                <a:gd name="connsiteX4" fmla="*/ 771165 w 983698"/>
                <a:gd name="connsiteY4" fmla="*/ 813908 h 1097087"/>
                <a:gd name="connsiteX5" fmla="*/ 812182 w 983698"/>
                <a:gd name="connsiteY5" fmla="*/ 623546 h 1097087"/>
                <a:gd name="connsiteX6" fmla="*/ 983412 w 983698"/>
                <a:gd name="connsiteY6" fmla="*/ 399614 h 1097087"/>
                <a:gd name="connsiteX7" fmla="*/ 842525 w 983698"/>
                <a:gd name="connsiteY7" fmla="*/ 174581 h 1097087"/>
                <a:gd name="connsiteX8" fmla="*/ 482925 w 983698"/>
                <a:gd name="connsiteY8" fmla="*/ 108 h 1097087"/>
                <a:gd name="connsiteX9" fmla="*/ 81191 w 983698"/>
                <a:gd name="connsiteY9" fmla="*/ 115390 h 1097087"/>
                <a:gd name="connsiteX10" fmla="*/ 13 w 983698"/>
                <a:gd name="connsiteY10" fmla="*/ 359783 h 1097087"/>
                <a:gd name="connsiteX0" fmla="*/ 345 w 984030"/>
                <a:gd name="connsiteY0" fmla="*/ 359783 h 1096742"/>
                <a:gd name="connsiteX1" fmla="*/ 57436 w 984030"/>
                <a:gd name="connsiteY1" fmla="*/ 534212 h 1096742"/>
                <a:gd name="connsiteX2" fmla="*/ 177006 w 984030"/>
                <a:gd name="connsiteY2" fmla="*/ 980715 h 1096742"/>
                <a:gd name="connsiteX3" fmla="*/ 535091 w 984030"/>
                <a:gd name="connsiteY3" fmla="*/ 1088398 h 1096742"/>
                <a:gd name="connsiteX4" fmla="*/ 771497 w 984030"/>
                <a:gd name="connsiteY4" fmla="*/ 813908 h 1096742"/>
                <a:gd name="connsiteX5" fmla="*/ 812514 w 984030"/>
                <a:gd name="connsiteY5" fmla="*/ 623546 h 1096742"/>
                <a:gd name="connsiteX6" fmla="*/ 983744 w 984030"/>
                <a:gd name="connsiteY6" fmla="*/ 399614 h 1096742"/>
                <a:gd name="connsiteX7" fmla="*/ 842857 w 984030"/>
                <a:gd name="connsiteY7" fmla="*/ 174581 h 1096742"/>
                <a:gd name="connsiteX8" fmla="*/ 483257 w 984030"/>
                <a:gd name="connsiteY8" fmla="*/ 108 h 1096742"/>
                <a:gd name="connsiteX9" fmla="*/ 81523 w 984030"/>
                <a:gd name="connsiteY9" fmla="*/ 115390 h 1096742"/>
                <a:gd name="connsiteX10" fmla="*/ 345 w 984030"/>
                <a:gd name="connsiteY10" fmla="*/ 359783 h 1096742"/>
                <a:gd name="connsiteX0" fmla="*/ 345 w 984401"/>
                <a:gd name="connsiteY0" fmla="*/ 359783 h 1096742"/>
                <a:gd name="connsiteX1" fmla="*/ 57436 w 984401"/>
                <a:gd name="connsiteY1" fmla="*/ 534212 h 1096742"/>
                <a:gd name="connsiteX2" fmla="*/ 177006 w 984401"/>
                <a:gd name="connsiteY2" fmla="*/ 980715 h 1096742"/>
                <a:gd name="connsiteX3" fmla="*/ 535091 w 984401"/>
                <a:gd name="connsiteY3" fmla="*/ 1088398 h 1096742"/>
                <a:gd name="connsiteX4" fmla="*/ 771497 w 984401"/>
                <a:gd name="connsiteY4" fmla="*/ 813908 h 1096742"/>
                <a:gd name="connsiteX5" fmla="*/ 795053 w 984401"/>
                <a:gd name="connsiteY5" fmla="*/ 636375 h 1096742"/>
                <a:gd name="connsiteX6" fmla="*/ 983744 w 984401"/>
                <a:gd name="connsiteY6" fmla="*/ 399614 h 1096742"/>
                <a:gd name="connsiteX7" fmla="*/ 842857 w 984401"/>
                <a:gd name="connsiteY7" fmla="*/ 174581 h 1096742"/>
                <a:gd name="connsiteX8" fmla="*/ 483257 w 984401"/>
                <a:gd name="connsiteY8" fmla="*/ 108 h 1096742"/>
                <a:gd name="connsiteX9" fmla="*/ 81523 w 984401"/>
                <a:gd name="connsiteY9" fmla="*/ 115390 h 1096742"/>
                <a:gd name="connsiteX10" fmla="*/ 345 w 984401"/>
                <a:gd name="connsiteY10" fmla="*/ 359783 h 1096742"/>
                <a:gd name="connsiteX0" fmla="*/ 345 w 984401"/>
                <a:gd name="connsiteY0" fmla="*/ 359783 h 1095344"/>
                <a:gd name="connsiteX1" fmla="*/ 57436 w 984401"/>
                <a:gd name="connsiteY1" fmla="*/ 534212 h 1095344"/>
                <a:gd name="connsiteX2" fmla="*/ 177006 w 984401"/>
                <a:gd name="connsiteY2" fmla="*/ 980715 h 1095344"/>
                <a:gd name="connsiteX3" fmla="*/ 535091 w 984401"/>
                <a:gd name="connsiteY3" fmla="*/ 1088398 h 1095344"/>
                <a:gd name="connsiteX4" fmla="*/ 714017 w 984401"/>
                <a:gd name="connsiteY4" fmla="*/ 835877 h 1095344"/>
                <a:gd name="connsiteX5" fmla="*/ 795053 w 984401"/>
                <a:gd name="connsiteY5" fmla="*/ 636375 h 1095344"/>
                <a:gd name="connsiteX6" fmla="*/ 983744 w 984401"/>
                <a:gd name="connsiteY6" fmla="*/ 399614 h 1095344"/>
                <a:gd name="connsiteX7" fmla="*/ 842857 w 984401"/>
                <a:gd name="connsiteY7" fmla="*/ 174581 h 1095344"/>
                <a:gd name="connsiteX8" fmla="*/ 483257 w 984401"/>
                <a:gd name="connsiteY8" fmla="*/ 108 h 1095344"/>
                <a:gd name="connsiteX9" fmla="*/ 81523 w 984401"/>
                <a:gd name="connsiteY9" fmla="*/ 115390 h 1095344"/>
                <a:gd name="connsiteX10" fmla="*/ 345 w 984401"/>
                <a:gd name="connsiteY10" fmla="*/ 359783 h 1095344"/>
                <a:gd name="connsiteX0" fmla="*/ 345 w 984216"/>
                <a:gd name="connsiteY0" fmla="*/ 359783 h 1095344"/>
                <a:gd name="connsiteX1" fmla="*/ 57436 w 984216"/>
                <a:gd name="connsiteY1" fmla="*/ 534212 h 1095344"/>
                <a:gd name="connsiteX2" fmla="*/ 177006 w 984216"/>
                <a:gd name="connsiteY2" fmla="*/ 980715 h 1095344"/>
                <a:gd name="connsiteX3" fmla="*/ 535091 w 984216"/>
                <a:gd name="connsiteY3" fmla="*/ 1088398 h 1095344"/>
                <a:gd name="connsiteX4" fmla="*/ 714017 w 984216"/>
                <a:gd name="connsiteY4" fmla="*/ 835877 h 1095344"/>
                <a:gd name="connsiteX5" fmla="*/ 803047 w 984216"/>
                <a:gd name="connsiteY5" fmla="*/ 610236 h 1095344"/>
                <a:gd name="connsiteX6" fmla="*/ 983744 w 984216"/>
                <a:gd name="connsiteY6" fmla="*/ 399614 h 1095344"/>
                <a:gd name="connsiteX7" fmla="*/ 842857 w 984216"/>
                <a:gd name="connsiteY7" fmla="*/ 174581 h 1095344"/>
                <a:gd name="connsiteX8" fmla="*/ 483257 w 984216"/>
                <a:gd name="connsiteY8" fmla="*/ 108 h 1095344"/>
                <a:gd name="connsiteX9" fmla="*/ 81523 w 984216"/>
                <a:gd name="connsiteY9" fmla="*/ 115390 h 1095344"/>
                <a:gd name="connsiteX10" fmla="*/ 345 w 984216"/>
                <a:gd name="connsiteY10" fmla="*/ 359783 h 1095344"/>
                <a:gd name="connsiteX0" fmla="*/ 345 w 984216"/>
                <a:gd name="connsiteY0" fmla="*/ 359783 h 1046860"/>
                <a:gd name="connsiteX1" fmla="*/ 57436 w 984216"/>
                <a:gd name="connsiteY1" fmla="*/ 534212 h 1046860"/>
                <a:gd name="connsiteX2" fmla="*/ 177006 w 984216"/>
                <a:gd name="connsiteY2" fmla="*/ 980715 h 1046860"/>
                <a:gd name="connsiteX3" fmla="*/ 513478 w 984216"/>
                <a:gd name="connsiteY3" fmla="*/ 1029974 h 1046860"/>
                <a:gd name="connsiteX4" fmla="*/ 714017 w 984216"/>
                <a:gd name="connsiteY4" fmla="*/ 835877 h 1046860"/>
                <a:gd name="connsiteX5" fmla="*/ 803047 w 984216"/>
                <a:gd name="connsiteY5" fmla="*/ 610236 h 1046860"/>
                <a:gd name="connsiteX6" fmla="*/ 983744 w 984216"/>
                <a:gd name="connsiteY6" fmla="*/ 399614 h 1046860"/>
                <a:gd name="connsiteX7" fmla="*/ 842857 w 984216"/>
                <a:gd name="connsiteY7" fmla="*/ 174581 h 1046860"/>
                <a:gd name="connsiteX8" fmla="*/ 483257 w 984216"/>
                <a:gd name="connsiteY8" fmla="*/ 108 h 1046860"/>
                <a:gd name="connsiteX9" fmla="*/ 81523 w 984216"/>
                <a:gd name="connsiteY9" fmla="*/ 115390 h 1046860"/>
                <a:gd name="connsiteX10" fmla="*/ 345 w 984216"/>
                <a:gd name="connsiteY10" fmla="*/ 359783 h 1046860"/>
                <a:gd name="connsiteX0" fmla="*/ 338 w 984209"/>
                <a:gd name="connsiteY0" fmla="*/ 359783 h 1032403"/>
                <a:gd name="connsiteX1" fmla="*/ 57429 w 984209"/>
                <a:gd name="connsiteY1" fmla="*/ 534212 h 1032403"/>
                <a:gd name="connsiteX2" fmla="*/ 171636 w 984209"/>
                <a:gd name="connsiteY2" fmla="*/ 917105 h 1032403"/>
                <a:gd name="connsiteX3" fmla="*/ 513471 w 984209"/>
                <a:gd name="connsiteY3" fmla="*/ 1029974 h 1032403"/>
                <a:gd name="connsiteX4" fmla="*/ 714010 w 984209"/>
                <a:gd name="connsiteY4" fmla="*/ 835877 h 1032403"/>
                <a:gd name="connsiteX5" fmla="*/ 803040 w 984209"/>
                <a:gd name="connsiteY5" fmla="*/ 610236 h 1032403"/>
                <a:gd name="connsiteX6" fmla="*/ 983737 w 984209"/>
                <a:gd name="connsiteY6" fmla="*/ 399614 h 1032403"/>
                <a:gd name="connsiteX7" fmla="*/ 842850 w 984209"/>
                <a:gd name="connsiteY7" fmla="*/ 174581 h 1032403"/>
                <a:gd name="connsiteX8" fmla="*/ 483250 w 984209"/>
                <a:gd name="connsiteY8" fmla="*/ 108 h 1032403"/>
                <a:gd name="connsiteX9" fmla="*/ 81516 w 984209"/>
                <a:gd name="connsiteY9" fmla="*/ 115390 h 1032403"/>
                <a:gd name="connsiteX10" fmla="*/ 338 w 984209"/>
                <a:gd name="connsiteY10" fmla="*/ 359783 h 1032403"/>
                <a:gd name="connsiteX0" fmla="*/ 338 w 984209"/>
                <a:gd name="connsiteY0" fmla="*/ 359783 h 1015427"/>
                <a:gd name="connsiteX1" fmla="*/ 57429 w 984209"/>
                <a:gd name="connsiteY1" fmla="*/ 534212 h 1015427"/>
                <a:gd name="connsiteX2" fmla="*/ 171636 w 984209"/>
                <a:gd name="connsiteY2" fmla="*/ 917105 h 1015427"/>
                <a:gd name="connsiteX3" fmla="*/ 500850 w 984209"/>
                <a:gd name="connsiteY3" fmla="*/ 1012227 h 1015427"/>
                <a:gd name="connsiteX4" fmla="*/ 714010 w 984209"/>
                <a:gd name="connsiteY4" fmla="*/ 835877 h 1015427"/>
                <a:gd name="connsiteX5" fmla="*/ 803040 w 984209"/>
                <a:gd name="connsiteY5" fmla="*/ 610236 h 1015427"/>
                <a:gd name="connsiteX6" fmla="*/ 983737 w 984209"/>
                <a:gd name="connsiteY6" fmla="*/ 399614 h 1015427"/>
                <a:gd name="connsiteX7" fmla="*/ 842850 w 984209"/>
                <a:gd name="connsiteY7" fmla="*/ 174581 h 1015427"/>
                <a:gd name="connsiteX8" fmla="*/ 483250 w 984209"/>
                <a:gd name="connsiteY8" fmla="*/ 108 h 1015427"/>
                <a:gd name="connsiteX9" fmla="*/ 81516 w 984209"/>
                <a:gd name="connsiteY9" fmla="*/ 115390 h 1015427"/>
                <a:gd name="connsiteX10" fmla="*/ 338 w 984209"/>
                <a:gd name="connsiteY10" fmla="*/ 359783 h 1015427"/>
                <a:gd name="connsiteX0" fmla="*/ 243 w 1000968"/>
                <a:gd name="connsiteY0" fmla="*/ 368790 h 1015426"/>
                <a:gd name="connsiteX1" fmla="*/ 74188 w 1000968"/>
                <a:gd name="connsiteY1" fmla="*/ 534212 h 1015426"/>
                <a:gd name="connsiteX2" fmla="*/ 188395 w 1000968"/>
                <a:gd name="connsiteY2" fmla="*/ 917105 h 1015426"/>
                <a:gd name="connsiteX3" fmla="*/ 517609 w 1000968"/>
                <a:gd name="connsiteY3" fmla="*/ 1012227 h 1015426"/>
                <a:gd name="connsiteX4" fmla="*/ 730769 w 1000968"/>
                <a:gd name="connsiteY4" fmla="*/ 835877 h 1015426"/>
                <a:gd name="connsiteX5" fmla="*/ 819799 w 1000968"/>
                <a:gd name="connsiteY5" fmla="*/ 610236 h 1015426"/>
                <a:gd name="connsiteX6" fmla="*/ 1000496 w 1000968"/>
                <a:gd name="connsiteY6" fmla="*/ 399614 h 1015426"/>
                <a:gd name="connsiteX7" fmla="*/ 859609 w 1000968"/>
                <a:gd name="connsiteY7" fmla="*/ 174581 h 1015426"/>
                <a:gd name="connsiteX8" fmla="*/ 500009 w 1000968"/>
                <a:gd name="connsiteY8" fmla="*/ 108 h 1015426"/>
                <a:gd name="connsiteX9" fmla="*/ 98275 w 1000968"/>
                <a:gd name="connsiteY9" fmla="*/ 115390 h 1015426"/>
                <a:gd name="connsiteX10" fmla="*/ 243 w 1000968"/>
                <a:gd name="connsiteY10" fmla="*/ 368790 h 1015426"/>
                <a:gd name="connsiteX0" fmla="*/ 6151 w 1006876"/>
                <a:gd name="connsiteY0" fmla="*/ 368790 h 1015426"/>
                <a:gd name="connsiteX1" fmla="*/ 80096 w 1006876"/>
                <a:gd name="connsiteY1" fmla="*/ 534212 h 1015426"/>
                <a:gd name="connsiteX2" fmla="*/ 194303 w 1006876"/>
                <a:gd name="connsiteY2" fmla="*/ 917105 h 1015426"/>
                <a:gd name="connsiteX3" fmla="*/ 523517 w 1006876"/>
                <a:gd name="connsiteY3" fmla="*/ 1012227 h 1015426"/>
                <a:gd name="connsiteX4" fmla="*/ 736677 w 1006876"/>
                <a:gd name="connsiteY4" fmla="*/ 835877 h 1015426"/>
                <a:gd name="connsiteX5" fmla="*/ 825707 w 1006876"/>
                <a:gd name="connsiteY5" fmla="*/ 610236 h 1015426"/>
                <a:gd name="connsiteX6" fmla="*/ 1006404 w 1006876"/>
                <a:gd name="connsiteY6" fmla="*/ 399614 h 1015426"/>
                <a:gd name="connsiteX7" fmla="*/ 865517 w 1006876"/>
                <a:gd name="connsiteY7" fmla="*/ 174581 h 1015426"/>
                <a:gd name="connsiteX8" fmla="*/ 505917 w 1006876"/>
                <a:gd name="connsiteY8" fmla="*/ 108 h 1015426"/>
                <a:gd name="connsiteX9" fmla="*/ 104183 w 1006876"/>
                <a:gd name="connsiteY9" fmla="*/ 115390 h 1015426"/>
                <a:gd name="connsiteX10" fmla="*/ 6151 w 1006876"/>
                <a:gd name="connsiteY10" fmla="*/ 368790 h 1015426"/>
                <a:gd name="connsiteX0" fmla="*/ 8923 w 984538"/>
                <a:gd name="connsiteY0" fmla="*/ 380738 h 1015426"/>
                <a:gd name="connsiteX1" fmla="*/ 57758 w 984538"/>
                <a:gd name="connsiteY1" fmla="*/ 534212 h 1015426"/>
                <a:gd name="connsiteX2" fmla="*/ 171965 w 984538"/>
                <a:gd name="connsiteY2" fmla="*/ 917105 h 1015426"/>
                <a:gd name="connsiteX3" fmla="*/ 501179 w 984538"/>
                <a:gd name="connsiteY3" fmla="*/ 1012227 h 1015426"/>
                <a:gd name="connsiteX4" fmla="*/ 714339 w 984538"/>
                <a:gd name="connsiteY4" fmla="*/ 835877 h 1015426"/>
                <a:gd name="connsiteX5" fmla="*/ 803369 w 984538"/>
                <a:gd name="connsiteY5" fmla="*/ 610236 h 1015426"/>
                <a:gd name="connsiteX6" fmla="*/ 984066 w 984538"/>
                <a:gd name="connsiteY6" fmla="*/ 399614 h 1015426"/>
                <a:gd name="connsiteX7" fmla="*/ 843179 w 984538"/>
                <a:gd name="connsiteY7" fmla="*/ 174581 h 1015426"/>
                <a:gd name="connsiteX8" fmla="*/ 483579 w 984538"/>
                <a:gd name="connsiteY8" fmla="*/ 108 h 1015426"/>
                <a:gd name="connsiteX9" fmla="*/ 81845 w 984538"/>
                <a:gd name="connsiteY9" fmla="*/ 115390 h 1015426"/>
                <a:gd name="connsiteX10" fmla="*/ 8923 w 984538"/>
                <a:gd name="connsiteY10" fmla="*/ 380738 h 1015426"/>
                <a:gd name="connsiteX0" fmla="*/ 186 w 975801"/>
                <a:gd name="connsiteY0" fmla="*/ 380738 h 1015628"/>
                <a:gd name="connsiteX1" fmla="*/ 55806 w 975801"/>
                <a:gd name="connsiteY1" fmla="*/ 515716 h 1015628"/>
                <a:gd name="connsiteX2" fmla="*/ 163228 w 975801"/>
                <a:gd name="connsiteY2" fmla="*/ 917105 h 1015628"/>
                <a:gd name="connsiteX3" fmla="*/ 492442 w 975801"/>
                <a:gd name="connsiteY3" fmla="*/ 1012227 h 1015628"/>
                <a:gd name="connsiteX4" fmla="*/ 705602 w 975801"/>
                <a:gd name="connsiteY4" fmla="*/ 835877 h 1015628"/>
                <a:gd name="connsiteX5" fmla="*/ 794632 w 975801"/>
                <a:gd name="connsiteY5" fmla="*/ 610236 h 1015628"/>
                <a:gd name="connsiteX6" fmla="*/ 975329 w 975801"/>
                <a:gd name="connsiteY6" fmla="*/ 399614 h 1015628"/>
                <a:gd name="connsiteX7" fmla="*/ 834442 w 975801"/>
                <a:gd name="connsiteY7" fmla="*/ 174581 h 1015628"/>
                <a:gd name="connsiteX8" fmla="*/ 474842 w 975801"/>
                <a:gd name="connsiteY8" fmla="*/ 108 h 1015628"/>
                <a:gd name="connsiteX9" fmla="*/ 73108 w 975801"/>
                <a:gd name="connsiteY9" fmla="*/ 115390 h 1015628"/>
                <a:gd name="connsiteX10" fmla="*/ 186 w 975801"/>
                <a:gd name="connsiteY10" fmla="*/ 380738 h 1015628"/>
                <a:gd name="connsiteX0" fmla="*/ 130 w 992730"/>
                <a:gd name="connsiteY0" fmla="*/ 366198 h 1015628"/>
                <a:gd name="connsiteX1" fmla="*/ 72735 w 992730"/>
                <a:gd name="connsiteY1" fmla="*/ 515716 h 1015628"/>
                <a:gd name="connsiteX2" fmla="*/ 180157 w 992730"/>
                <a:gd name="connsiteY2" fmla="*/ 917105 h 1015628"/>
                <a:gd name="connsiteX3" fmla="*/ 509371 w 992730"/>
                <a:gd name="connsiteY3" fmla="*/ 1012227 h 1015628"/>
                <a:gd name="connsiteX4" fmla="*/ 722531 w 992730"/>
                <a:gd name="connsiteY4" fmla="*/ 835877 h 1015628"/>
                <a:gd name="connsiteX5" fmla="*/ 811561 w 992730"/>
                <a:gd name="connsiteY5" fmla="*/ 610236 h 1015628"/>
                <a:gd name="connsiteX6" fmla="*/ 992258 w 992730"/>
                <a:gd name="connsiteY6" fmla="*/ 399614 h 1015628"/>
                <a:gd name="connsiteX7" fmla="*/ 851371 w 992730"/>
                <a:gd name="connsiteY7" fmla="*/ 174581 h 1015628"/>
                <a:gd name="connsiteX8" fmla="*/ 491771 w 992730"/>
                <a:gd name="connsiteY8" fmla="*/ 108 h 1015628"/>
                <a:gd name="connsiteX9" fmla="*/ 90037 w 992730"/>
                <a:gd name="connsiteY9" fmla="*/ 115390 h 1015628"/>
                <a:gd name="connsiteX10" fmla="*/ 130 w 992730"/>
                <a:gd name="connsiteY10" fmla="*/ 366198 h 1015628"/>
                <a:gd name="connsiteX0" fmla="*/ 255 w 992855"/>
                <a:gd name="connsiteY0" fmla="*/ 366198 h 1015628"/>
                <a:gd name="connsiteX1" fmla="*/ 72860 w 992855"/>
                <a:gd name="connsiteY1" fmla="*/ 515716 h 1015628"/>
                <a:gd name="connsiteX2" fmla="*/ 180282 w 992855"/>
                <a:gd name="connsiteY2" fmla="*/ 917105 h 1015628"/>
                <a:gd name="connsiteX3" fmla="*/ 509496 w 992855"/>
                <a:gd name="connsiteY3" fmla="*/ 1012227 h 1015628"/>
                <a:gd name="connsiteX4" fmla="*/ 722656 w 992855"/>
                <a:gd name="connsiteY4" fmla="*/ 835877 h 1015628"/>
                <a:gd name="connsiteX5" fmla="*/ 811686 w 992855"/>
                <a:gd name="connsiteY5" fmla="*/ 610236 h 1015628"/>
                <a:gd name="connsiteX6" fmla="*/ 992383 w 992855"/>
                <a:gd name="connsiteY6" fmla="*/ 399614 h 1015628"/>
                <a:gd name="connsiteX7" fmla="*/ 851496 w 992855"/>
                <a:gd name="connsiteY7" fmla="*/ 174581 h 1015628"/>
                <a:gd name="connsiteX8" fmla="*/ 491896 w 992855"/>
                <a:gd name="connsiteY8" fmla="*/ 108 h 1015628"/>
                <a:gd name="connsiteX9" fmla="*/ 73307 w 992855"/>
                <a:gd name="connsiteY9" fmla="*/ 124398 h 1015628"/>
                <a:gd name="connsiteX10" fmla="*/ 255 w 992855"/>
                <a:gd name="connsiteY10" fmla="*/ 366198 h 1015628"/>
                <a:gd name="connsiteX0" fmla="*/ 0 w 1054767"/>
                <a:gd name="connsiteY0" fmla="*/ 283584 h 1015628"/>
                <a:gd name="connsiteX1" fmla="*/ 134772 w 1054767"/>
                <a:gd name="connsiteY1" fmla="*/ 515716 h 1015628"/>
                <a:gd name="connsiteX2" fmla="*/ 242194 w 1054767"/>
                <a:gd name="connsiteY2" fmla="*/ 917105 h 1015628"/>
                <a:gd name="connsiteX3" fmla="*/ 571408 w 1054767"/>
                <a:gd name="connsiteY3" fmla="*/ 1012227 h 1015628"/>
                <a:gd name="connsiteX4" fmla="*/ 784568 w 1054767"/>
                <a:gd name="connsiteY4" fmla="*/ 835877 h 1015628"/>
                <a:gd name="connsiteX5" fmla="*/ 873598 w 1054767"/>
                <a:gd name="connsiteY5" fmla="*/ 610236 h 1015628"/>
                <a:gd name="connsiteX6" fmla="*/ 1054295 w 1054767"/>
                <a:gd name="connsiteY6" fmla="*/ 399614 h 1015628"/>
                <a:gd name="connsiteX7" fmla="*/ 913408 w 1054767"/>
                <a:gd name="connsiteY7" fmla="*/ 174581 h 1015628"/>
                <a:gd name="connsiteX8" fmla="*/ 553808 w 1054767"/>
                <a:gd name="connsiteY8" fmla="*/ 108 h 1015628"/>
                <a:gd name="connsiteX9" fmla="*/ 135219 w 1054767"/>
                <a:gd name="connsiteY9" fmla="*/ 124398 h 1015628"/>
                <a:gd name="connsiteX10" fmla="*/ 0 w 1054767"/>
                <a:gd name="connsiteY10" fmla="*/ 283584 h 1015628"/>
                <a:gd name="connsiteX0" fmla="*/ 1067 w 1055834"/>
                <a:gd name="connsiteY0" fmla="*/ 283584 h 1015628"/>
                <a:gd name="connsiteX1" fmla="*/ 135839 w 1055834"/>
                <a:gd name="connsiteY1" fmla="*/ 515716 h 1015628"/>
                <a:gd name="connsiteX2" fmla="*/ 243261 w 1055834"/>
                <a:gd name="connsiteY2" fmla="*/ 917105 h 1015628"/>
                <a:gd name="connsiteX3" fmla="*/ 572475 w 1055834"/>
                <a:gd name="connsiteY3" fmla="*/ 1012227 h 1015628"/>
                <a:gd name="connsiteX4" fmla="*/ 785635 w 1055834"/>
                <a:gd name="connsiteY4" fmla="*/ 835877 h 1015628"/>
                <a:gd name="connsiteX5" fmla="*/ 874665 w 1055834"/>
                <a:gd name="connsiteY5" fmla="*/ 610236 h 1015628"/>
                <a:gd name="connsiteX6" fmla="*/ 1055362 w 1055834"/>
                <a:gd name="connsiteY6" fmla="*/ 399614 h 1015628"/>
                <a:gd name="connsiteX7" fmla="*/ 914475 w 1055834"/>
                <a:gd name="connsiteY7" fmla="*/ 174581 h 1015628"/>
                <a:gd name="connsiteX8" fmla="*/ 554875 w 1055834"/>
                <a:gd name="connsiteY8" fmla="*/ 108 h 1015628"/>
                <a:gd name="connsiteX9" fmla="*/ 102031 w 1055834"/>
                <a:gd name="connsiteY9" fmla="*/ 90621 h 1015628"/>
                <a:gd name="connsiteX10" fmla="*/ 1067 w 1055834"/>
                <a:gd name="connsiteY10" fmla="*/ 283584 h 1015628"/>
                <a:gd name="connsiteX0" fmla="*/ 887 w 1055692"/>
                <a:gd name="connsiteY0" fmla="*/ 301021 h 1033065"/>
                <a:gd name="connsiteX1" fmla="*/ 135659 w 1055692"/>
                <a:gd name="connsiteY1" fmla="*/ 533153 h 1033065"/>
                <a:gd name="connsiteX2" fmla="*/ 243081 w 1055692"/>
                <a:gd name="connsiteY2" fmla="*/ 934542 h 1033065"/>
                <a:gd name="connsiteX3" fmla="*/ 572295 w 1055692"/>
                <a:gd name="connsiteY3" fmla="*/ 1029664 h 1033065"/>
                <a:gd name="connsiteX4" fmla="*/ 785455 w 1055692"/>
                <a:gd name="connsiteY4" fmla="*/ 853314 h 1033065"/>
                <a:gd name="connsiteX5" fmla="*/ 874485 w 1055692"/>
                <a:gd name="connsiteY5" fmla="*/ 627673 h 1033065"/>
                <a:gd name="connsiteX6" fmla="*/ 1055182 w 1055692"/>
                <a:gd name="connsiteY6" fmla="*/ 417051 h 1033065"/>
                <a:gd name="connsiteX7" fmla="*/ 914295 w 1055692"/>
                <a:gd name="connsiteY7" fmla="*/ 192018 h 1033065"/>
                <a:gd name="connsiteX8" fmla="*/ 521816 w 1055692"/>
                <a:gd name="connsiteY8" fmla="*/ 95 h 1033065"/>
                <a:gd name="connsiteX9" fmla="*/ 101851 w 1055692"/>
                <a:gd name="connsiteY9" fmla="*/ 108058 h 1033065"/>
                <a:gd name="connsiteX10" fmla="*/ 887 w 1055692"/>
                <a:gd name="connsiteY10" fmla="*/ 301021 h 1033065"/>
                <a:gd name="connsiteX0" fmla="*/ 887 w 1055692"/>
                <a:gd name="connsiteY0" fmla="*/ 301021 h 1031406"/>
                <a:gd name="connsiteX1" fmla="*/ 135659 w 1055692"/>
                <a:gd name="connsiteY1" fmla="*/ 533153 h 1031406"/>
                <a:gd name="connsiteX2" fmla="*/ 265486 w 1055692"/>
                <a:gd name="connsiteY2" fmla="*/ 918081 h 1031406"/>
                <a:gd name="connsiteX3" fmla="*/ 572295 w 1055692"/>
                <a:gd name="connsiteY3" fmla="*/ 1029664 h 1031406"/>
                <a:gd name="connsiteX4" fmla="*/ 785455 w 1055692"/>
                <a:gd name="connsiteY4" fmla="*/ 853314 h 1031406"/>
                <a:gd name="connsiteX5" fmla="*/ 874485 w 1055692"/>
                <a:gd name="connsiteY5" fmla="*/ 627673 h 1031406"/>
                <a:gd name="connsiteX6" fmla="*/ 1055182 w 1055692"/>
                <a:gd name="connsiteY6" fmla="*/ 417051 h 1031406"/>
                <a:gd name="connsiteX7" fmla="*/ 914295 w 1055692"/>
                <a:gd name="connsiteY7" fmla="*/ 192018 h 1031406"/>
                <a:gd name="connsiteX8" fmla="*/ 521816 w 1055692"/>
                <a:gd name="connsiteY8" fmla="*/ 95 h 1031406"/>
                <a:gd name="connsiteX9" fmla="*/ 101851 w 1055692"/>
                <a:gd name="connsiteY9" fmla="*/ 108058 h 1031406"/>
                <a:gd name="connsiteX10" fmla="*/ 887 w 1055692"/>
                <a:gd name="connsiteY10" fmla="*/ 301021 h 1031406"/>
                <a:gd name="connsiteX0" fmla="*/ 887 w 1055692"/>
                <a:gd name="connsiteY0" fmla="*/ 301021 h 1032512"/>
                <a:gd name="connsiteX1" fmla="*/ 135659 w 1055692"/>
                <a:gd name="connsiteY1" fmla="*/ 533153 h 1032512"/>
                <a:gd name="connsiteX2" fmla="*/ 239842 w 1055692"/>
                <a:gd name="connsiteY2" fmla="*/ 929988 h 1032512"/>
                <a:gd name="connsiteX3" fmla="*/ 572295 w 1055692"/>
                <a:gd name="connsiteY3" fmla="*/ 1029664 h 1032512"/>
                <a:gd name="connsiteX4" fmla="*/ 785455 w 1055692"/>
                <a:gd name="connsiteY4" fmla="*/ 853314 h 1032512"/>
                <a:gd name="connsiteX5" fmla="*/ 874485 w 1055692"/>
                <a:gd name="connsiteY5" fmla="*/ 627673 h 1032512"/>
                <a:gd name="connsiteX6" fmla="*/ 1055182 w 1055692"/>
                <a:gd name="connsiteY6" fmla="*/ 417051 h 1032512"/>
                <a:gd name="connsiteX7" fmla="*/ 914295 w 1055692"/>
                <a:gd name="connsiteY7" fmla="*/ 192018 h 1032512"/>
                <a:gd name="connsiteX8" fmla="*/ 521816 w 1055692"/>
                <a:gd name="connsiteY8" fmla="*/ 95 h 1032512"/>
                <a:gd name="connsiteX9" fmla="*/ 101851 w 1055692"/>
                <a:gd name="connsiteY9" fmla="*/ 108058 h 1032512"/>
                <a:gd name="connsiteX10" fmla="*/ 887 w 1055692"/>
                <a:gd name="connsiteY10" fmla="*/ 301021 h 1032512"/>
                <a:gd name="connsiteX0" fmla="*/ 887 w 1055692"/>
                <a:gd name="connsiteY0" fmla="*/ 301021 h 1000739"/>
                <a:gd name="connsiteX1" fmla="*/ 135659 w 1055692"/>
                <a:gd name="connsiteY1" fmla="*/ 533153 h 1000739"/>
                <a:gd name="connsiteX2" fmla="*/ 239842 w 1055692"/>
                <a:gd name="connsiteY2" fmla="*/ 929988 h 1000739"/>
                <a:gd name="connsiteX3" fmla="*/ 554102 w 1055692"/>
                <a:gd name="connsiteY3" fmla="*/ 994488 h 1000739"/>
                <a:gd name="connsiteX4" fmla="*/ 785455 w 1055692"/>
                <a:gd name="connsiteY4" fmla="*/ 853314 h 1000739"/>
                <a:gd name="connsiteX5" fmla="*/ 874485 w 1055692"/>
                <a:gd name="connsiteY5" fmla="*/ 627673 h 1000739"/>
                <a:gd name="connsiteX6" fmla="*/ 1055182 w 1055692"/>
                <a:gd name="connsiteY6" fmla="*/ 417051 h 1000739"/>
                <a:gd name="connsiteX7" fmla="*/ 914295 w 1055692"/>
                <a:gd name="connsiteY7" fmla="*/ 192018 h 1000739"/>
                <a:gd name="connsiteX8" fmla="*/ 521816 w 1055692"/>
                <a:gd name="connsiteY8" fmla="*/ 95 h 1000739"/>
                <a:gd name="connsiteX9" fmla="*/ 101851 w 1055692"/>
                <a:gd name="connsiteY9" fmla="*/ 108058 h 1000739"/>
                <a:gd name="connsiteX10" fmla="*/ 887 w 1055692"/>
                <a:gd name="connsiteY10" fmla="*/ 301021 h 1000739"/>
                <a:gd name="connsiteX0" fmla="*/ 887 w 1055692"/>
                <a:gd name="connsiteY0" fmla="*/ 301021 h 1000923"/>
                <a:gd name="connsiteX1" fmla="*/ 135659 w 1055692"/>
                <a:gd name="connsiteY1" fmla="*/ 533153 h 1000923"/>
                <a:gd name="connsiteX2" fmla="*/ 239842 w 1055692"/>
                <a:gd name="connsiteY2" fmla="*/ 929988 h 1000923"/>
                <a:gd name="connsiteX3" fmla="*/ 554102 w 1055692"/>
                <a:gd name="connsiteY3" fmla="*/ 994488 h 1000923"/>
                <a:gd name="connsiteX4" fmla="*/ 770014 w 1055692"/>
                <a:gd name="connsiteY4" fmla="*/ 850789 h 1000923"/>
                <a:gd name="connsiteX5" fmla="*/ 874485 w 1055692"/>
                <a:gd name="connsiteY5" fmla="*/ 627673 h 1000923"/>
                <a:gd name="connsiteX6" fmla="*/ 1055182 w 1055692"/>
                <a:gd name="connsiteY6" fmla="*/ 417051 h 1000923"/>
                <a:gd name="connsiteX7" fmla="*/ 914295 w 1055692"/>
                <a:gd name="connsiteY7" fmla="*/ 192018 h 1000923"/>
                <a:gd name="connsiteX8" fmla="*/ 521816 w 1055692"/>
                <a:gd name="connsiteY8" fmla="*/ 95 h 1000923"/>
                <a:gd name="connsiteX9" fmla="*/ 101851 w 1055692"/>
                <a:gd name="connsiteY9" fmla="*/ 108058 h 1000923"/>
                <a:gd name="connsiteX10" fmla="*/ 887 w 1055692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997774"/>
                <a:gd name="connsiteX1" fmla="*/ 135659 w 1056761"/>
                <a:gd name="connsiteY1" fmla="*/ 533153 h 997774"/>
                <a:gd name="connsiteX2" fmla="*/ 139633 w 1056761"/>
                <a:gd name="connsiteY2" fmla="*/ 693730 h 997774"/>
                <a:gd name="connsiteX3" fmla="*/ 239842 w 1056761"/>
                <a:gd name="connsiteY3" fmla="*/ 929988 h 997774"/>
                <a:gd name="connsiteX4" fmla="*/ 554102 w 1056761"/>
                <a:gd name="connsiteY4" fmla="*/ 994488 h 997774"/>
                <a:gd name="connsiteX5" fmla="*/ 770014 w 1056761"/>
                <a:gd name="connsiteY5" fmla="*/ 850789 h 997774"/>
                <a:gd name="connsiteX6" fmla="*/ 838503 w 1056761"/>
                <a:gd name="connsiteY6" fmla="*/ 629842 h 997774"/>
                <a:gd name="connsiteX7" fmla="*/ 1055182 w 1056761"/>
                <a:gd name="connsiteY7" fmla="*/ 417051 h 997774"/>
                <a:gd name="connsiteX8" fmla="*/ 914295 w 1056761"/>
                <a:gd name="connsiteY8" fmla="*/ 192018 h 997774"/>
                <a:gd name="connsiteX9" fmla="*/ 521816 w 1056761"/>
                <a:gd name="connsiteY9" fmla="*/ 95 h 997774"/>
                <a:gd name="connsiteX10" fmla="*/ 101851 w 1056761"/>
                <a:gd name="connsiteY10" fmla="*/ 108058 h 997774"/>
                <a:gd name="connsiteX11" fmla="*/ 887 w 1056761"/>
                <a:gd name="connsiteY11" fmla="*/ 301021 h 997774"/>
                <a:gd name="connsiteX0" fmla="*/ 406 w 1056280"/>
                <a:gd name="connsiteY0" fmla="*/ 301021 h 997774"/>
                <a:gd name="connsiteX1" fmla="*/ 122221 w 1056280"/>
                <a:gd name="connsiteY1" fmla="*/ 514934 h 997774"/>
                <a:gd name="connsiteX2" fmla="*/ 139152 w 1056280"/>
                <a:gd name="connsiteY2" fmla="*/ 693730 h 997774"/>
                <a:gd name="connsiteX3" fmla="*/ 239361 w 1056280"/>
                <a:gd name="connsiteY3" fmla="*/ 929988 h 997774"/>
                <a:gd name="connsiteX4" fmla="*/ 553621 w 1056280"/>
                <a:gd name="connsiteY4" fmla="*/ 994488 h 997774"/>
                <a:gd name="connsiteX5" fmla="*/ 769533 w 1056280"/>
                <a:gd name="connsiteY5" fmla="*/ 850789 h 997774"/>
                <a:gd name="connsiteX6" fmla="*/ 838022 w 1056280"/>
                <a:gd name="connsiteY6" fmla="*/ 629842 h 997774"/>
                <a:gd name="connsiteX7" fmla="*/ 1054701 w 1056280"/>
                <a:gd name="connsiteY7" fmla="*/ 417051 h 997774"/>
                <a:gd name="connsiteX8" fmla="*/ 913814 w 1056280"/>
                <a:gd name="connsiteY8" fmla="*/ 192018 h 997774"/>
                <a:gd name="connsiteX9" fmla="*/ 521335 w 1056280"/>
                <a:gd name="connsiteY9" fmla="*/ 95 h 997774"/>
                <a:gd name="connsiteX10" fmla="*/ 101370 w 1056280"/>
                <a:gd name="connsiteY10" fmla="*/ 108058 h 997774"/>
                <a:gd name="connsiteX11" fmla="*/ 406 w 1056280"/>
                <a:gd name="connsiteY11" fmla="*/ 301021 h 997774"/>
                <a:gd name="connsiteX0" fmla="*/ 406 w 1056280"/>
                <a:gd name="connsiteY0" fmla="*/ 301021 h 994884"/>
                <a:gd name="connsiteX1" fmla="*/ 122221 w 1056280"/>
                <a:gd name="connsiteY1" fmla="*/ 514934 h 994884"/>
                <a:gd name="connsiteX2" fmla="*/ 139152 w 1056280"/>
                <a:gd name="connsiteY2" fmla="*/ 693730 h 994884"/>
                <a:gd name="connsiteX3" fmla="*/ 254325 w 1056280"/>
                <a:gd name="connsiteY3" fmla="*/ 886833 h 994884"/>
                <a:gd name="connsiteX4" fmla="*/ 553621 w 1056280"/>
                <a:gd name="connsiteY4" fmla="*/ 994488 h 994884"/>
                <a:gd name="connsiteX5" fmla="*/ 769533 w 1056280"/>
                <a:gd name="connsiteY5" fmla="*/ 850789 h 994884"/>
                <a:gd name="connsiteX6" fmla="*/ 838022 w 1056280"/>
                <a:gd name="connsiteY6" fmla="*/ 629842 h 994884"/>
                <a:gd name="connsiteX7" fmla="*/ 1054701 w 1056280"/>
                <a:gd name="connsiteY7" fmla="*/ 417051 h 994884"/>
                <a:gd name="connsiteX8" fmla="*/ 913814 w 1056280"/>
                <a:gd name="connsiteY8" fmla="*/ 192018 h 994884"/>
                <a:gd name="connsiteX9" fmla="*/ 521335 w 1056280"/>
                <a:gd name="connsiteY9" fmla="*/ 95 h 994884"/>
                <a:gd name="connsiteX10" fmla="*/ 101370 w 1056280"/>
                <a:gd name="connsiteY10" fmla="*/ 108058 h 994884"/>
                <a:gd name="connsiteX11" fmla="*/ 406 w 1056280"/>
                <a:gd name="connsiteY11" fmla="*/ 301021 h 994884"/>
                <a:gd name="connsiteX0" fmla="*/ 406 w 1056280"/>
                <a:gd name="connsiteY0" fmla="*/ 301021 h 995124"/>
                <a:gd name="connsiteX1" fmla="*/ 122221 w 1056280"/>
                <a:gd name="connsiteY1" fmla="*/ 514934 h 995124"/>
                <a:gd name="connsiteX2" fmla="*/ 139152 w 1056280"/>
                <a:gd name="connsiteY2" fmla="*/ 693730 h 995124"/>
                <a:gd name="connsiteX3" fmla="*/ 254325 w 1056280"/>
                <a:gd name="connsiteY3" fmla="*/ 886833 h 995124"/>
                <a:gd name="connsiteX4" fmla="*/ 553621 w 1056280"/>
                <a:gd name="connsiteY4" fmla="*/ 994488 h 995124"/>
                <a:gd name="connsiteX5" fmla="*/ 769533 w 1056280"/>
                <a:gd name="connsiteY5" fmla="*/ 850789 h 995124"/>
                <a:gd name="connsiteX6" fmla="*/ 838022 w 1056280"/>
                <a:gd name="connsiteY6" fmla="*/ 629842 h 995124"/>
                <a:gd name="connsiteX7" fmla="*/ 1054701 w 1056280"/>
                <a:gd name="connsiteY7" fmla="*/ 417051 h 995124"/>
                <a:gd name="connsiteX8" fmla="*/ 913814 w 1056280"/>
                <a:gd name="connsiteY8" fmla="*/ 192018 h 995124"/>
                <a:gd name="connsiteX9" fmla="*/ 521335 w 1056280"/>
                <a:gd name="connsiteY9" fmla="*/ 95 h 995124"/>
                <a:gd name="connsiteX10" fmla="*/ 101370 w 1056280"/>
                <a:gd name="connsiteY10" fmla="*/ 108058 h 995124"/>
                <a:gd name="connsiteX11" fmla="*/ 406 w 1056280"/>
                <a:gd name="connsiteY11" fmla="*/ 301021 h 995124"/>
                <a:gd name="connsiteX0" fmla="*/ 121 w 1120839"/>
                <a:gd name="connsiteY0" fmla="*/ 301021 h 995124"/>
                <a:gd name="connsiteX1" fmla="*/ 186780 w 1120839"/>
                <a:gd name="connsiteY1" fmla="*/ 514934 h 995124"/>
                <a:gd name="connsiteX2" fmla="*/ 203711 w 1120839"/>
                <a:gd name="connsiteY2" fmla="*/ 693730 h 995124"/>
                <a:gd name="connsiteX3" fmla="*/ 318884 w 1120839"/>
                <a:gd name="connsiteY3" fmla="*/ 886833 h 995124"/>
                <a:gd name="connsiteX4" fmla="*/ 618180 w 1120839"/>
                <a:gd name="connsiteY4" fmla="*/ 994488 h 995124"/>
                <a:gd name="connsiteX5" fmla="*/ 834092 w 1120839"/>
                <a:gd name="connsiteY5" fmla="*/ 850789 h 995124"/>
                <a:gd name="connsiteX6" fmla="*/ 902581 w 1120839"/>
                <a:gd name="connsiteY6" fmla="*/ 629842 h 995124"/>
                <a:gd name="connsiteX7" fmla="*/ 1119260 w 1120839"/>
                <a:gd name="connsiteY7" fmla="*/ 417051 h 995124"/>
                <a:gd name="connsiteX8" fmla="*/ 978373 w 1120839"/>
                <a:gd name="connsiteY8" fmla="*/ 192018 h 995124"/>
                <a:gd name="connsiteX9" fmla="*/ 585894 w 1120839"/>
                <a:gd name="connsiteY9" fmla="*/ 95 h 995124"/>
                <a:gd name="connsiteX10" fmla="*/ 165929 w 1120839"/>
                <a:gd name="connsiteY10" fmla="*/ 108058 h 995124"/>
                <a:gd name="connsiteX11" fmla="*/ 121 w 1120839"/>
                <a:gd name="connsiteY11" fmla="*/ 301021 h 995124"/>
                <a:gd name="connsiteX0" fmla="*/ 34 w 1120752"/>
                <a:gd name="connsiteY0" fmla="*/ 301021 h 995124"/>
                <a:gd name="connsiteX1" fmla="*/ 151777 w 1120752"/>
                <a:gd name="connsiteY1" fmla="*/ 536511 h 995124"/>
                <a:gd name="connsiteX2" fmla="*/ 203624 w 1120752"/>
                <a:gd name="connsiteY2" fmla="*/ 693730 h 995124"/>
                <a:gd name="connsiteX3" fmla="*/ 318797 w 1120752"/>
                <a:gd name="connsiteY3" fmla="*/ 886833 h 995124"/>
                <a:gd name="connsiteX4" fmla="*/ 618093 w 1120752"/>
                <a:gd name="connsiteY4" fmla="*/ 994488 h 995124"/>
                <a:gd name="connsiteX5" fmla="*/ 834005 w 1120752"/>
                <a:gd name="connsiteY5" fmla="*/ 850789 h 995124"/>
                <a:gd name="connsiteX6" fmla="*/ 902494 w 1120752"/>
                <a:gd name="connsiteY6" fmla="*/ 629842 h 995124"/>
                <a:gd name="connsiteX7" fmla="*/ 1119173 w 1120752"/>
                <a:gd name="connsiteY7" fmla="*/ 417051 h 995124"/>
                <a:gd name="connsiteX8" fmla="*/ 978286 w 1120752"/>
                <a:gd name="connsiteY8" fmla="*/ 192018 h 995124"/>
                <a:gd name="connsiteX9" fmla="*/ 585807 w 1120752"/>
                <a:gd name="connsiteY9" fmla="*/ 95 h 995124"/>
                <a:gd name="connsiteX10" fmla="*/ 165842 w 1120752"/>
                <a:gd name="connsiteY10" fmla="*/ 108058 h 995124"/>
                <a:gd name="connsiteX11" fmla="*/ 34 w 1120752"/>
                <a:gd name="connsiteY11" fmla="*/ 301021 h 995124"/>
                <a:gd name="connsiteX0" fmla="*/ 40 w 1120758"/>
                <a:gd name="connsiteY0" fmla="*/ 301021 h 995124"/>
                <a:gd name="connsiteX1" fmla="*/ 151783 w 1120758"/>
                <a:gd name="connsiteY1" fmla="*/ 536511 h 995124"/>
                <a:gd name="connsiteX2" fmla="*/ 203630 w 1120758"/>
                <a:gd name="connsiteY2" fmla="*/ 693730 h 995124"/>
                <a:gd name="connsiteX3" fmla="*/ 318803 w 1120758"/>
                <a:gd name="connsiteY3" fmla="*/ 886833 h 995124"/>
                <a:gd name="connsiteX4" fmla="*/ 618099 w 1120758"/>
                <a:gd name="connsiteY4" fmla="*/ 994488 h 995124"/>
                <a:gd name="connsiteX5" fmla="*/ 834011 w 1120758"/>
                <a:gd name="connsiteY5" fmla="*/ 850789 h 995124"/>
                <a:gd name="connsiteX6" fmla="*/ 902500 w 1120758"/>
                <a:gd name="connsiteY6" fmla="*/ 629842 h 995124"/>
                <a:gd name="connsiteX7" fmla="*/ 1119179 w 1120758"/>
                <a:gd name="connsiteY7" fmla="*/ 417051 h 995124"/>
                <a:gd name="connsiteX8" fmla="*/ 978292 w 1120758"/>
                <a:gd name="connsiteY8" fmla="*/ 192018 h 995124"/>
                <a:gd name="connsiteX9" fmla="*/ 585813 w 1120758"/>
                <a:gd name="connsiteY9" fmla="*/ 95 h 995124"/>
                <a:gd name="connsiteX10" fmla="*/ 165848 w 1120758"/>
                <a:gd name="connsiteY10" fmla="*/ 108058 h 995124"/>
                <a:gd name="connsiteX11" fmla="*/ 40 w 1120758"/>
                <a:gd name="connsiteY11" fmla="*/ 301021 h 995124"/>
                <a:gd name="connsiteX0" fmla="*/ 40 w 1120758"/>
                <a:gd name="connsiteY0" fmla="*/ 322587 h 1016690"/>
                <a:gd name="connsiteX1" fmla="*/ 151783 w 1120758"/>
                <a:gd name="connsiteY1" fmla="*/ 558077 h 1016690"/>
                <a:gd name="connsiteX2" fmla="*/ 203630 w 1120758"/>
                <a:gd name="connsiteY2" fmla="*/ 715296 h 1016690"/>
                <a:gd name="connsiteX3" fmla="*/ 318803 w 1120758"/>
                <a:gd name="connsiteY3" fmla="*/ 908399 h 1016690"/>
                <a:gd name="connsiteX4" fmla="*/ 618099 w 1120758"/>
                <a:gd name="connsiteY4" fmla="*/ 1016054 h 1016690"/>
                <a:gd name="connsiteX5" fmla="*/ 834011 w 1120758"/>
                <a:gd name="connsiteY5" fmla="*/ 872355 h 1016690"/>
                <a:gd name="connsiteX6" fmla="*/ 902500 w 1120758"/>
                <a:gd name="connsiteY6" fmla="*/ 651408 h 1016690"/>
                <a:gd name="connsiteX7" fmla="*/ 1119179 w 1120758"/>
                <a:gd name="connsiteY7" fmla="*/ 438617 h 1016690"/>
                <a:gd name="connsiteX8" fmla="*/ 978292 w 1120758"/>
                <a:gd name="connsiteY8" fmla="*/ 213584 h 1016690"/>
                <a:gd name="connsiteX9" fmla="*/ 585813 w 1120758"/>
                <a:gd name="connsiteY9" fmla="*/ 84 h 1016690"/>
                <a:gd name="connsiteX10" fmla="*/ 165848 w 1120758"/>
                <a:gd name="connsiteY10" fmla="*/ 129624 h 1016690"/>
                <a:gd name="connsiteX11" fmla="*/ 40 w 1120758"/>
                <a:gd name="connsiteY11" fmla="*/ 322587 h 1016690"/>
                <a:gd name="connsiteX0" fmla="*/ 40 w 1122211"/>
                <a:gd name="connsiteY0" fmla="*/ 322621 h 1016724"/>
                <a:gd name="connsiteX1" fmla="*/ 151783 w 1122211"/>
                <a:gd name="connsiteY1" fmla="*/ 558111 h 1016724"/>
                <a:gd name="connsiteX2" fmla="*/ 203630 w 1122211"/>
                <a:gd name="connsiteY2" fmla="*/ 715330 h 1016724"/>
                <a:gd name="connsiteX3" fmla="*/ 318803 w 1122211"/>
                <a:gd name="connsiteY3" fmla="*/ 908433 h 1016724"/>
                <a:gd name="connsiteX4" fmla="*/ 618099 w 1122211"/>
                <a:gd name="connsiteY4" fmla="*/ 1016088 h 1016724"/>
                <a:gd name="connsiteX5" fmla="*/ 834011 w 1122211"/>
                <a:gd name="connsiteY5" fmla="*/ 872389 h 1016724"/>
                <a:gd name="connsiteX6" fmla="*/ 902500 w 1122211"/>
                <a:gd name="connsiteY6" fmla="*/ 651442 h 1016724"/>
                <a:gd name="connsiteX7" fmla="*/ 1119179 w 1122211"/>
                <a:gd name="connsiteY7" fmla="*/ 438651 h 1016724"/>
                <a:gd name="connsiteX8" fmla="*/ 998244 w 1122211"/>
                <a:gd name="connsiteY8" fmla="*/ 170462 h 1016724"/>
                <a:gd name="connsiteX9" fmla="*/ 585813 w 1122211"/>
                <a:gd name="connsiteY9" fmla="*/ 118 h 1016724"/>
                <a:gd name="connsiteX10" fmla="*/ 165848 w 1122211"/>
                <a:gd name="connsiteY10" fmla="*/ 129658 h 1016724"/>
                <a:gd name="connsiteX11" fmla="*/ 40 w 1122211"/>
                <a:gd name="connsiteY11" fmla="*/ 322621 h 1016724"/>
                <a:gd name="connsiteX0" fmla="*/ 40 w 1121508"/>
                <a:gd name="connsiteY0" fmla="*/ 322621 h 1016724"/>
                <a:gd name="connsiteX1" fmla="*/ 151783 w 1121508"/>
                <a:gd name="connsiteY1" fmla="*/ 558111 h 1016724"/>
                <a:gd name="connsiteX2" fmla="*/ 203630 w 1121508"/>
                <a:gd name="connsiteY2" fmla="*/ 715330 h 1016724"/>
                <a:gd name="connsiteX3" fmla="*/ 318803 w 1121508"/>
                <a:gd name="connsiteY3" fmla="*/ 908433 h 1016724"/>
                <a:gd name="connsiteX4" fmla="*/ 618099 w 1121508"/>
                <a:gd name="connsiteY4" fmla="*/ 1016088 h 1016724"/>
                <a:gd name="connsiteX5" fmla="*/ 834011 w 1121508"/>
                <a:gd name="connsiteY5" fmla="*/ 872389 h 1016724"/>
                <a:gd name="connsiteX6" fmla="*/ 917463 w 1121508"/>
                <a:gd name="connsiteY6" fmla="*/ 651442 h 1016724"/>
                <a:gd name="connsiteX7" fmla="*/ 1119179 w 1121508"/>
                <a:gd name="connsiteY7" fmla="*/ 438651 h 1016724"/>
                <a:gd name="connsiteX8" fmla="*/ 998244 w 1121508"/>
                <a:gd name="connsiteY8" fmla="*/ 170462 h 1016724"/>
                <a:gd name="connsiteX9" fmla="*/ 585813 w 1121508"/>
                <a:gd name="connsiteY9" fmla="*/ 118 h 1016724"/>
                <a:gd name="connsiteX10" fmla="*/ 165848 w 1121508"/>
                <a:gd name="connsiteY10" fmla="*/ 129658 h 1016724"/>
                <a:gd name="connsiteX11" fmla="*/ 40 w 1121508"/>
                <a:gd name="connsiteY11" fmla="*/ 322621 h 1016724"/>
                <a:gd name="connsiteX0" fmla="*/ 40 w 1121508"/>
                <a:gd name="connsiteY0" fmla="*/ 322621 h 1016896"/>
                <a:gd name="connsiteX1" fmla="*/ 151783 w 1121508"/>
                <a:gd name="connsiteY1" fmla="*/ 558111 h 1016896"/>
                <a:gd name="connsiteX2" fmla="*/ 203630 w 1121508"/>
                <a:gd name="connsiteY2" fmla="*/ 715330 h 1016896"/>
                <a:gd name="connsiteX3" fmla="*/ 318803 w 1121508"/>
                <a:gd name="connsiteY3" fmla="*/ 908433 h 1016896"/>
                <a:gd name="connsiteX4" fmla="*/ 618099 w 1121508"/>
                <a:gd name="connsiteY4" fmla="*/ 1016088 h 1016896"/>
                <a:gd name="connsiteX5" fmla="*/ 819046 w 1121508"/>
                <a:gd name="connsiteY5" fmla="*/ 866995 h 1016896"/>
                <a:gd name="connsiteX6" fmla="*/ 917463 w 1121508"/>
                <a:gd name="connsiteY6" fmla="*/ 651442 h 1016896"/>
                <a:gd name="connsiteX7" fmla="*/ 1119179 w 1121508"/>
                <a:gd name="connsiteY7" fmla="*/ 438651 h 1016896"/>
                <a:gd name="connsiteX8" fmla="*/ 998244 w 1121508"/>
                <a:gd name="connsiteY8" fmla="*/ 170462 h 1016896"/>
                <a:gd name="connsiteX9" fmla="*/ 585813 w 1121508"/>
                <a:gd name="connsiteY9" fmla="*/ 118 h 1016896"/>
                <a:gd name="connsiteX10" fmla="*/ 165848 w 1121508"/>
                <a:gd name="connsiteY10" fmla="*/ 129658 h 1016896"/>
                <a:gd name="connsiteX11" fmla="*/ 40 w 1121508"/>
                <a:gd name="connsiteY11" fmla="*/ 322621 h 1016896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769"/>
                <a:gd name="connsiteX1" fmla="*/ 151778 w 1121503"/>
                <a:gd name="connsiteY1" fmla="*/ 558111 h 1016769"/>
                <a:gd name="connsiteX2" fmla="*/ 208614 w 1121503"/>
                <a:gd name="connsiteY2" fmla="*/ 699146 h 1016769"/>
                <a:gd name="connsiteX3" fmla="*/ 318798 w 1121503"/>
                <a:gd name="connsiteY3" fmla="*/ 908433 h 1016769"/>
                <a:gd name="connsiteX4" fmla="*/ 618094 w 1121503"/>
                <a:gd name="connsiteY4" fmla="*/ 1016088 h 1016769"/>
                <a:gd name="connsiteX5" fmla="*/ 819041 w 1121503"/>
                <a:gd name="connsiteY5" fmla="*/ 866995 h 1016769"/>
                <a:gd name="connsiteX6" fmla="*/ 917458 w 1121503"/>
                <a:gd name="connsiteY6" fmla="*/ 651442 h 1016769"/>
                <a:gd name="connsiteX7" fmla="*/ 1119174 w 1121503"/>
                <a:gd name="connsiteY7" fmla="*/ 438651 h 1016769"/>
                <a:gd name="connsiteX8" fmla="*/ 998239 w 1121503"/>
                <a:gd name="connsiteY8" fmla="*/ 170462 h 1016769"/>
                <a:gd name="connsiteX9" fmla="*/ 585808 w 1121503"/>
                <a:gd name="connsiteY9" fmla="*/ 118 h 1016769"/>
                <a:gd name="connsiteX10" fmla="*/ 165843 w 1121503"/>
                <a:gd name="connsiteY10" fmla="*/ 129658 h 1016769"/>
                <a:gd name="connsiteX11" fmla="*/ 35 w 1121503"/>
                <a:gd name="connsiteY11" fmla="*/ 322621 h 1016769"/>
                <a:gd name="connsiteX0" fmla="*/ 19 w 1121487"/>
                <a:gd name="connsiteY0" fmla="*/ 322621 h 1016769"/>
                <a:gd name="connsiteX1" fmla="*/ 155342 w 1121487"/>
                <a:gd name="connsiteY1" fmla="*/ 565854 h 1016769"/>
                <a:gd name="connsiteX2" fmla="*/ 208598 w 1121487"/>
                <a:gd name="connsiteY2" fmla="*/ 699146 h 1016769"/>
                <a:gd name="connsiteX3" fmla="*/ 318782 w 1121487"/>
                <a:gd name="connsiteY3" fmla="*/ 908433 h 1016769"/>
                <a:gd name="connsiteX4" fmla="*/ 618078 w 1121487"/>
                <a:gd name="connsiteY4" fmla="*/ 1016088 h 1016769"/>
                <a:gd name="connsiteX5" fmla="*/ 819025 w 1121487"/>
                <a:gd name="connsiteY5" fmla="*/ 866995 h 1016769"/>
                <a:gd name="connsiteX6" fmla="*/ 917442 w 1121487"/>
                <a:gd name="connsiteY6" fmla="*/ 651442 h 1016769"/>
                <a:gd name="connsiteX7" fmla="*/ 1119158 w 1121487"/>
                <a:gd name="connsiteY7" fmla="*/ 438651 h 1016769"/>
                <a:gd name="connsiteX8" fmla="*/ 998223 w 1121487"/>
                <a:gd name="connsiteY8" fmla="*/ 170462 h 1016769"/>
                <a:gd name="connsiteX9" fmla="*/ 585792 w 1121487"/>
                <a:gd name="connsiteY9" fmla="*/ 118 h 1016769"/>
                <a:gd name="connsiteX10" fmla="*/ 165827 w 1121487"/>
                <a:gd name="connsiteY10" fmla="*/ 129658 h 1016769"/>
                <a:gd name="connsiteX11" fmla="*/ 19 w 1121487"/>
                <a:gd name="connsiteY11" fmla="*/ 322621 h 1016769"/>
                <a:gd name="connsiteX0" fmla="*/ 19 w 1121487"/>
                <a:gd name="connsiteY0" fmla="*/ 322621 h 1001258"/>
                <a:gd name="connsiteX1" fmla="*/ 155342 w 1121487"/>
                <a:gd name="connsiteY1" fmla="*/ 565854 h 1001258"/>
                <a:gd name="connsiteX2" fmla="*/ 208598 w 1121487"/>
                <a:gd name="connsiteY2" fmla="*/ 699146 h 1001258"/>
                <a:gd name="connsiteX3" fmla="*/ 318782 w 1121487"/>
                <a:gd name="connsiteY3" fmla="*/ 908433 h 1001258"/>
                <a:gd name="connsiteX4" fmla="*/ 618078 w 1121487"/>
                <a:gd name="connsiteY4" fmla="*/ 1000603 h 1001258"/>
                <a:gd name="connsiteX5" fmla="*/ 819025 w 1121487"/>
                <a:gd name="connsiteY5" fmla="*/ 866995 h 1001258"/>
                <a:gd name="connsiteX6" fmla="*/ 917442 w 1121487"/>
                <a:gd name="connsiteY6" fmla="*/ 651442 h 1001258"/>
                <a:gd name="connsiteX7" fmla="*/ 1119158 w 1121487"/>
                <a:gd name="connsiteY7" fmla="*/ 438651 h 1001258"/>
                <a:gd name="connsiteX8" fmla="*/ 998223 w 1121487"/>
                <a:gd name="connsiteY8" fmla="*/ 170462 h 1001258"/>
                <a:gd name="connsiteX9" fmla="*/ 585792 w 1121487"/>
                <a:gd name="connsiteY9" fmla="*/ 118 h 1001258"/>
                <a:gd name="connsiteX10" fmla="*/ 165827 w 1121487"/>
                <a:gd name="connsiteY10" fmla="*/ 129658 h 1001258"/>
                <a:gd name="connsiteX11" fmla="*/ 19 w 1121487"/>
                <a:gd name="connsiteY11" fmla="*/ 322621 h 1001258"/>
                <a:gd name="connsiteX0" fmla="*/ 18 w 1125065"/>
                <a:gd name="connsiteY0" fmla="*/ 357462 h 1001258"/>
                <a:gd name="connsiteX1" fmla="*/ 158920 w 1125065"/>
                <a:gd name="connsiteY1" fmla="*/ 565854 h 1001258"/>
                <a:gd name="connsiteX2" fmla="*/ 212176 w 1125065"/>
                <a:gd name="connsiteY2" fmla="*/ 699146 h 1001258"/>
                <a:gd name="connsiteX3" fmla="*/ 322360 w 1125065"/>
                <a:gd name="connsiteY3" fmla="*/ 908433 h 1001258"/>
                <a:gd name="connsiteX4" fmla="*/ 621656 w 1125065"/>
                <a:gd name="connsiteY4" fmla="*/ 1000603 h 1001258"/>
                <a:gd name="connsiteX5" fmla="*/ 822603 w 1125065"/>
                <a:gd name="connsiteY5" fmla="*/ 866995 h 1001258"/>
                <a:gd name="connsiteX6" fmla="*/ 921020 w 1125065"/>
                <a:gd name="connsiteY6" fmla="*/ 651442 h 1001258"/>
                <a:gd name="connsiteX7" fmla="*/ 1122736 w 1125065"/>
                <a:gd name="connsiteY7" fmla="*/ 438651 h 1001258"/>
                <a:gd name="connsiteX8" fmla="*/ 1001801 w 1125065"/>
                <a:gd name="connsiteY8" fmla="*/ 170462 h 1001258"/>
                <a:gd name="connsiteX9" fmla="*/ 589370 w 1125065"/>
                <a:gd name="connsiteY9" fmla="*/ 118 h 1001258"/>
                <a:gd name="connsiteX10" fmla="*/ 169405 w 1125065"/>
                <a:gd name="connsiteY10" fmla="*/ 129658 h 1001258"/>
                <a:gd name="connsiteX11" fmla="*/ 18 w 1125065"/>
                <a:gd name="connsiteY11" fmla="*/ 357462 h 1001258"/>
                <a:gd name="connsiteX0" fmla="*/ 18 w 1125065"/>
                <a:gd name="connsiteY0" fmla="*/ 357461 h 1001257"/>
                <a:gd name="connsiteX1" fmla="*/ 158920 w 1125065"/>
                <a:gd name="connsiteY1" fmla="*/ 565853 h 1001257"/>
                <a:gd name="connsiteX2" fmla="*/ 212176 w 1125065"/>
                <a:gd name="connsiteY2" fmla="*/ 699145 h 1001257"/>
                <a:gd name="connsiteX3" fmla="*/ 322360 w 1125065"/>
                <a:gd name="connsiteY3" fmla="*/ 908432 h 1001257"/>
                <a:gd name="connsiteX4" fmla="*/ 621656 w 1125065"/>
                <a:gd name="connsiteY4" fmla="*/ 1000602 h 1001257"/>
                <a:gd name="connsiteX5" fmla="*/ 822603 w 1125065"/>
                <a:gd name="connsiteY5" fmla="*/ 866994 h 1001257"/>
                <a:gd name="connsiteX6" fmla="*/ 921020 w 1125065"/>
                <a:gd name="connsiteY6" fmla="*/ 651441 h 1001257"/>
                <a:gd name="connsiteX7" fmla="*/ 1122736 w 1125065"/>
                <a:gd name="connsiteY7" fmla="*/ 423164 h 1001257"/>
                <a:gd name="connsiteX8" fmla="*/ 1001801 w 1125065"/>
                <a:gd name="connsiteY8" fmla="*/ 170461 h 1001257"/>
                <a:gd name="connsiteX9" fmla="*/ 589370 w 1125065"/>
                <a:gd name="connsiteY9" fmla="*/ 117 h 1001257"/>
                <a:gd name="connsiteX10" fmla="*/ 169405 w 1125065"/>
                <a:gd name="connsiteY10" fmla="*/ 129657 h 1001257"/>
                <a:gd name="connsiteX11" fmla="*/ 18 w 1125065"/>
                <a:gd name="connsiteY11" fmla="*/ 357461 h 1001257"/>
                <a:gd name="connsiteX0" fmla="*/ 18 w 1125065"/>
                <a:gd name="connsiteY0" fmla="*/ 357458 h 1001254"/>
                <a:gd name="connsiteX1" fmla="*/ 158920 w 1125065"/>
                <a:gd name="connsiteY1" fmla="*/ 565850 h 1001254"/>
                <a:gd name="connsiteX2" fmla="*/ 212176 w 1125065"/>
                <a:gd name="connsiteY2" fmla="*/ 699142 h 1001254"/>
                <a:gd name="connsiteX3" fmla="*/ 322360 w 1125065"/>
                <a:gd name="connsiteY3" fmla="*/ 908429 h 1001254"/>
                <a:gd name="connsiteX4" fmla="*/ 621656 w 1125065"/>
                <a:gd name="connsiteY4" fmla="*/ 1000599 h 1001254"/>
                <a:gd name="connsiteX5" fmla="*/ 822603 w 1125065"/>
                <a:gd name="connsiteY5" fmla="*/ 866991 h 1001254"/>
                <a:gd name="connsiteX6" fmla="*/ 921020 w 1125065"/>
                <a:gd name="connsiteY6" fmla="*/ 651438 h 1001254"/>
                <a:gd name="connsiteX7" fmla="*/ 1122736 w 1125065"/>
                <a:gd name="connsiteY7" fmla="*/ 407677 h 1001254"/>
                <a:gd name="connsiteX8" fmla="*/ 1001801 w 1125065"/>
                <a:gd name="connsiteY8" fmla="*/ 170458 h 1001254"/>
                <a:gd name="connsiteX9" fmla="*/ 589370 w 1125065"/>
                <a:gd name="connsiteY9" fmla="*/ 114 h 1001254"/>
                <a:gd name="connsiteX10" fmla="*/ 169405 w 1125065"/>
                <a:gd name="connsiteY10" fmla="*/ 129654 h 1001254"/>
                <a:gd name="connsiteX11" fmla="*/ 18 w 1125065"/>
                <a:gd name="connsiteY11" fmla="*/ 357458 h 1001254"/>
                <a:gd name="connsiteX0" fmla="*/ 18 w 1125065"/>
                <a:gd name="connsiteY0" fmla="*/ 357458 h 1001112"/>
                <a:gd name="connsiteX1" fmla="*/ 158920 w 1125065"/>
                <a:gd name="connsiteY1" fmla="*/ 565850 h 1001112"/>
                <a:gd name="connsiteX2" fmla="*/ 212176 w 1125065"/>
                <a:gd name="connsiteY2" fmla="*/ 699142 h 1001112"/>
                <a:gd name="connsiteX3" fmla="*/ 340256 w 1125065"/>
                <a:gd name="connsiteY3" fmla="*/ 904558 h 1001112"/>
                <a:gd name="connsiteX4" fmla="*/ 621656 w 1125065"/>
                <a:gd name="connsiteY4" fmla="*/ 1000599 h 1001112"/>
                <a:gd name="connsiteX5" fmla="*/ 822603 w 1125065"/>
                <a:gd name="connsiteY5" fmla="*/ 866991 h 1001112"/>
                <a:gd name="connsiteX6" fmla="*/ 921020 w 1125065"/>
                <a:gd name="connsiteY6" fmla="*/ 651438 h 1001112"/>
                <a:gd name="connsiteX7" fmla="*/ 1122736 w 1125065"/>
                <a:gd name="connsiteY7" fmla="*/ 407677 h 1001112"/>
                <a:gd name="connsiteX8" fmla="*/ 1001801 w 1125065"/>
                <a:gd name="connsiteY8" fmla="*/ 170458 h 1001112"/>
                <a:gd name="connsiteX9" fmla="*/ 589370 w 1125065"/>
                <a:gd name="connsiteY9" fmla="*/ 114 h 1001112"/>
                <a:gd name="connsiteX10" fmla="*/ 169405 w 1125065"/>
                <a:gd name="connsiteY10" fmla="*/ 129654 h 1001112"/>
                <a:gd name="connsiteX11" fmla="*/ 18 w 1125065"/>
                <a:gd name="connsiteY11" fmla="*/ 357458 h 1001112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065" h="1001107">
                  <a:moveTo>
                    <a:pt x="18" y="357458"/>
                  </a:moveTo>
                  <a:cubicBezTo>
                    <a:pt x="-1730" y="430157"/>
                    <a:pt x="120578" y="508258"/>
                    <a:pt x="158920" y="565850"/>
                  </a:cubicBezTo>
                  <a:cubicBezTo>
                    <a:pt x="197262" y="623442"/>
                    <a:pt x="221325" y="638820"/>
                    <a:pt x="230072" y="703013"/>
                  </a:cubicBezTo>
                  <a:cubicBezTo>
                    <a:pt x="238819" y="767206"/>
                    <a:pt x="274992" y="854960"/>
                    <a:pt x="340256" y="904558"/>
                  </a:cubicBezTo>
                  <a:cubicBezTo>
                    <a:pt x="405520" y="954156"/>
                    <a:pt x="541265" y="1006860"/>
                    <a:pt x="621656" y="1000599"/>
                  </a:cubicBezTo>
                  <a:cubicBezTo>
                    <a:pt x="702047" y="994338"/>
                    <a:pt x="772709" y="925185"/>
                    <a:pt x="822603" y="866991"/>
                  </a:cubicBezTo>
                  <a:cubicBezTo>
                    <a:pt x="872497" y="808798"/>
                    <a:pt x="870998" y="727990"/>
                    <a:pt x="921020" y="651438"/>
                  </a:cubicBezTo>
                  <a:cubicBezTo>
                    <a:pt x="971042" y="574886"/>
                    <a:pt x="1109273" y="487840"/>
                    <a:pt x="1122736" y="407677"/>
                  </a:cubicBezTo>
                  <a:cubicBezTo>
                    <a:pt x="1136199" y="327514"/>
                    <a:pt x="1090695" y="238385"/>
                    <a:pt x="1001801" y="170458"/>
                  </a:cubicBezTo>
                  <a:cubicBezTo>
                    <a:pt x="912907" y="102531"/>
                    <a:pt x="729118" y="-3957"/>
                    <a:pt x="589370" y="114"/>
                  </a:cubicBezTo>
                  <a:cubicBezTo>
                    <a:pt x="449622" y="4185"/>
                    <a:pt x="267630" y="70097"/>
                    <a:pt x="169405" y="129654"/>
                  </a:cubicBezTo>
                  <a:cubicBezTo>
                    <a:pt x="71180" y="189211"/>
                    <a:pt x="1766" y="284759"/>
                    <a:pt x="18" y="357458"/>
                  </a:cubicBez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35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5616624" cy="4784400"/>
          </a:xfrm>
        </p:spPr>
        <p:txBody>
          <a:bodyPr>
            <a:normAutofit/>
          </a:bodyPr>
          <a:lstStyle/>
          <a:p>
            <a:r>
              <a:rPr lang="en-US" dirty="0"/>
              <a:t>Evolve the </a:t>
            </a:r>
            <a:r>
              <a:rPr lang="en-US" dirty="0">
                <a:solidFill>
                  <a:schemeClr val="accent1"/>
                </a:solidFill>
              </a:rPr>
              <a:t>EGI </a:t>
            </a:r>
            <a:r>
              <a:rPr lang="en-US" dirty="0" smtClean="0">
                <a:solidFill>
                  <a:schemeClr val="accent1"/>
                </a:solidFill>
              </a:rPr>
              <a:t>services</a:t>
            </a:r>
          </a:p>
          <a:p>
            <a:pPr lvl="1"/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Business model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policies for different target </a:t>
            </a:r>
            <a:r>
              <a:rPr lang="en-US" dirty="0" smtClean="0"/>
              <a:t>groups</a:t>
            </a:r>
            <a:endParaRPr lang="en-US" dirty="0" smtClean="0"/>
          </a:p>
          <a:p>
            <a:r>
              <a:rPr lang="en-US" dirty="0" smtClean="0"/>
              <a:t>Provide services for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and medium size </a:t>
            </a:r>
            <a:r>
              <a:rPr lang="en-US" dirty="0" smtClean="0"/>
              <a:t>RIs,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distributed research projects and communities and single users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r>
              <a:rPr lang="en-US" dirty="0"/>
              <a:t>, </a:t>
            </a:r>
            <a:r>
              <a:rPr lang="en-US" dirty="0" smtClean="0"/>
              <a:t>industry/SMEs</a:t>
            </a:r>
            <a:endParaRPr lang="en-US" dirty="0"/>
          </a:p>
        </p:txBody>
      </p:sp>
      <p:pic>
        <p:nvPicPr>
          <p:cNvPr id="5" name="Picture 4" descr="EGIServiceCatalogue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58989" cy="273097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9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Offer and expand an e-Infrastructure Commons solution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GB" sz="2400" dirty="0"/>
              <a:t>Develop </a:t>
            </a:r>
            <a:r>
              <a:rPr lang="en-GB" sz="2400" dirty="0" smtClean="0"/>
              <a:t>existing and new federating services</a:t>
            </a:r>
          </a:p>
          <a:p>
            <a:r>
              <a:rPr lang="en-US" sz="2400" dirty="0" smtClean="0"/>
              <a:t>Core </a:t>
            </a:r>
            <a:r>
              <a:rPr lang="en-US" sz="2400" dirty="0"/>
              <a:t>infrastructure platform and Collaboration </a:t>
            </a:r>
            <a:r>
              <a:rPr lang="en-US" sz="2400" dirty="0" smtClean="0"/>
              <a:t>platform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2086733"/>
              </p:ext>
            </p:extLst>
          </p:nvPr>
        </p:nvGraphicFramePr>
        <p:xfrm>
          <a:off x="5580112" y="1124744"/>
          <a:ext cx="2880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 Shot 2016-04-18 at 19.57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57045"/>
            <a:ext cx="4021832" cy="238026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>
            <a:off x="3419873" y="5517231"/>
            <a:ext cx="2160239" cy="432048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3419872" y="5085184"/>
            <a:ext cx="1440160" cy="432048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56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F81BD"/>
                </a:solidFill>
              </a:rPr>
              <a:t>Prototype an open data platform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and contribute to the implementation of the European Big Data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GB" sz="2400" dirty="0"/>
              <a:t>Extend the capabilities of existing EGI platforms (cloud and HTC) </a:t>
            </a:r>
          </a:p>
          <a:p>
            <a:r>
              <a:rPr lang="en-GB" sz="2400" dirty="0"/>
              <a:t>Develop new platforms</a:t>
            </a:r>
          </a:p>
          <a:p>
            <a:pPr lvl="1"/>
            <a:r>
              <a:rPr lang="en-GB" sz="2100" dirty="0"/>
              <a:t>Open data platform</a:t>
            </a:r>
          </a:p>
          <a:p>
            <a:pPr lvl="1"/>
            <a:r>
              <a:rPr lang="en-GB" sz="2100" dirty="0"/>
              <a:t>Accelerated computing </a:t>
            </a:r>
            <a:r>
              <a:rPr lang="en-GB" sz="2100" dirty="0" smtClean="0"/>
              <a:t>platform</a:t>
            </a:r>
            <a:endParaRPr lang="en-US" sz="2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0150865"/>
              </p:ext>
            </p:extLst>
          </p:nvPr>
        </p:nvGraphicFramePr>
        <p:xfrm>
          <a:off x="5652120" y="1124744"/>
          <a:ext cx="2880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Shot 2016-04-18 at 20.06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20" y="4002460"/>
            <a:ext cx="4329120" cy="252288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>
            <a:off x="4139952" y="5157192"/>
            <a:ext cx="2088232" cy="432048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7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 </a:t>
            </a:r>
            <a:r>
              <a:rPr lang="en-US" dirty="0" smtClean="0"/>
              <a:t>(1</a:t>
            </a:r>
            <a:r>
              <a:rPr lang="en-US" dirty="0" smtClean="0"/>
              <a:t>/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5400600" cy="4784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Promote the </a:t>
            </a:r>
            <a:r>
              <a:rPr lang="en-GB" sz="2400" dirty="0">
                <a:solidFill>
                  <a:srgbClr val="4F81BD"/>
                </a:solidFill>
              </a:rPr>
              <a:t>adoption</a:t>
            </a:r>
            <a:r>
              <a:rPr lang="en-GB" sz="2400" dirty="0"/>
              <a:t> of the current EGI services and extend them with </a:t>
            </a:r>
            <a:r>
              <a:rPr lang="en-GB" sz="2400" dirty="0">
                <a:solidFill>
                  <a:srgbClr val="4F81BD"/>
                </a:solidFill>
              </a:rPr>
              <a:t>new capabilities through user co-development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endParaRPr lang="en-US" sz="2400" dirty="0" smtClean="0">
              <a:solidFill>
                <a:srgbClr val="4F81BD"/>
              </a:solidFill>
            </a:endParaRPr>
          </a:p>
          <a:p>
            <a:pPr lvl="1"/>
            <a:r>
              <a:rPr lang="en-GB" sz="2000" dirty="0">
                <a:solidFill>
                  <a:srgbClr val="4F81BD"/>
                </a:solidFill>
              </a:rPr>
              <a:t>Requirement gathering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4F81BD"/>
                </a:solidFill>
              </a:rPr>
              <a:t>co-design, co-development and integration</a:t>
            </a:r>
            <a:r>
              <a:rPr lang="en-GB" sz="2000" dirty="0"/>
              <a:t>, training and technical user support</a:t>
            </a:r>
          </a:p>
          <a:p>
            <a:pPr lvl="1"/>
            <a:r>
              <a:rPr lang="en-GB" sz="2000" dirty="0"/>
              <a:t>Provide </a:t>
            </a:r>
            <a:r>
              <a:rPr lang="en-GB" sz="2000" dirty="0">
                <a:solidFill>
                  <a:srgbClr val="4F81BD"/>
                </a:solidFill>
              </a:rPr>
              <a:t>new platforms</a:t>
            </a:r>
            <a:r>
              <a:rPr lang="en-GB" sz="2000" dirty="0"/>
              <a:t> compatible with the EGI Core Infrastructure Platform and drives its evolution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Applications on demand and thematic service</a:t>
            </a:r>
            <a:endParaRPr lang="en-US" sz="2000" dirty="0"/>
          </a:p>
          <a:p>
            <a:pPr lvl="1"/>
            <a:r>
              <a:rPr lang="en-GB" sz="2000" dirty="0"/>
              <a:t>Co-design through a network of </a:t>
            </a:r>
            <a:r>
              <a:rPr lang="en-GB" sz="2000" dirty="0">
                <a:solidFill>
                  <a:srgbClr val="4F81BD"/>
                </a:solidFill>
              </a:rPr>
              <a:t>Competence </a:t>
            </a:r>
            <a:r>
              <a:rPr lang="en-GB" sz="2000" dirty="0" smtClean="0">
                <a:solidFill>
                  <a:srgbClr val="4F81BD"/>
                </a:solidFill>
              </a:rPr>
              <a:t>Centres</a:t>
            </a:r>
            <a:endParaRPr lang="en-GB" sz="2000" dirty="0">
              <a:solidFill>
                <a:srgbClr val="4F81BD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1081962"/>
              </p:ext>
            </p:extLst>
          </p:nvPr>
        </p:nvGraphicFramePr>
        <p:xfrm>
          <a:off x="5832036" y="1982614"/>
          <a:ext cx="2880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37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5 </a:t>
            </a:r>
            <a:r>
              <a:rPr lang="en-US" dirty="0" smtClean="0"/>
              <a:t>(2</a:t>
            </a:r>
            <a:r>
              <a:rPr lang="en-US" dirty="0"/>
              <a:t>/</a:t>
            </a:r>
            <a:r>
              <a:rPr lang="en-US" dirty="0" smtClean="0"/>
              <a:t>2)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0553547"/>
              </p:ext>
            </p:extLst>
          </p:nvPr>
        </p:nvGraphicFramePr>
        <p:xfrm>
          <a:off x="539552" y="980728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 Shot 2015-02-26 at 09.30.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57192"/>
            <a:ext cx="1080120" cy="480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Shot 2015-02-26 at 09.30.5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69160"/>
            <a:ext cx="1080120" cy="56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Shot 2015-02-26 at 09.31.1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61248"/>
            <a:ext cx="1525297" cy="648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Shot 2015-02-26 at 09.30.3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92234"/>
            <a:ext cx="1872208" cy="62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Screen Shot 2015-04-20 at 19.45.2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1656184" cy="629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Screen Shot 2015-02-26 at 09.30.4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1008112" cy="7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552" y="4869160"/>
            <a:ext cx="1470873" cy="552196"/>
          </a:xfrm>
          <a:prstGeom prst="rect">
            <a:avLst/>
          </a:prstGeom>
        </p:spPr>
      </p:pic>
      <p:pic>
        <p:nvPicPr>
          <p:cNvPr id="15" name="Picture 14" descr="Screen Shot 2016-04-06 at 04.01.1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1193800" cy="68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Screen Shot 2017-10-03 at 07.51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1384300" cy="463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Screen Shot 2017-10-03 at 07.53.55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880"/>
            <a:ext cx="985389" cy="1007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05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5870996" y="3359844"/>
            <a:ext cx="4752527" cy="714375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NA1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Project Management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260" y="1361353"/>
            <a:ext cx="7128791" cy="714375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NA2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Policy, Strategy and Communications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260" y="2861541"/>
            <a:ext cx="1800200" cy="3231754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JRA2</a:t>
            </a:r>
            <a:endParaRPr lang="en-GB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latforms for the Open Data Commons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1331071" y="2147166"/>
            <a:ext cx="484188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36406" y="4718916"/>
            <a:ext cx="1785938" cy="100012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JRA1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E-Infrastructure Commons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6406" y="3004416"/>
            <a:ext cx="1785938" cy="928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A1</a:t>
            </a:r>
            <a:endParaRPr lang="en-GB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Operations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3779344" y="4004541"/>
            <a:ext cx="484187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93531" y="2861541"/>
            <a:ext cx="2071688" cy="3231754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3733480" y="2147166"/>
            <a:ext cx="484187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Up-Down Arrow 14"/>
          <p:cNvSpPr/>
          <p:nvPr/>
        </p:nvSpPr>
        <p:spPr>
          <a:xfrm>
            <a:off x="6377907" y="2147166"/>
            <a:ext cx="484187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Up-Down Arrow 15"/>
          <p:cNvSpPr/>
          <p:nvPr/>
        </p:nvSpPr>
        <p:spPr>
          <a:xfrm rot="16200000">
            <a:off x="2424834" y="3964853"/>
            <a:ext cx="484188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Up-Down Arrow 16"/>
          <p:cNvSpPr/>
          <p:nvPr/>
        </p:nvSpPr>
        <p:spPr>
          <a:xfrm rot="16200000">
            <a:off x="5161139" y="3937866"/>
            <a:ext cx="484187" cy="64293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724128" y="2877465"/>
            <a:ext cx="1800200" cy="32158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SA2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Knowledge Commons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 rot="16200000">
            <a:off x="3789848" y="4139146"/>
            <a:ext cx="484187" cy="338437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4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Identification of project results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3819035"/>
              </p:ext>
            </p:extLst>
          </p:nvPr>
        </p:nvGraphicFramePr>
        <p:xfrm>
          <a:off x="323528" y="1412776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91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86 results</a:t>
            </a:r>
          </a:p>
          <a:p>
            <a:r>
              <a:rPr lang="en-US" dirty="0" smtClean="0"/>
              <a:t>12 Key Exploitable Results</a:t>
            </a:r>
          </a:p>
          <a:p>
            <a:r>
              <a:rPr lang="en-US" dirty="0" smtClean="0"/>
              <a:t>35 different primary owners</a:t>
            </a:r>
          </a:p>
          <a:p>
            <a:r>
              <a:rPr lang="en-US" dirty="0" smtClean="0"/>
              <a:t>58 technologies integrated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341438"/>
            <a:ext cx="4320480" cy="478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536069"/>
              </p:ext>
            </p:extLst>
          </p:nvPr>
        </p:nvGraphicFramePr>
        <p:xfrm>
          <a:off x="1907704" y="1988840"/>
          <a:ext cx="69482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98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needs of modern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64880"/>
            <a:ext cx="8712968" cy="4784400"/>
          </a:xfrm>
        </p:spPr>
        <p:txBody>
          <a:bodyPr/>
          <a:lstStyle/>
          <a:p>
            <a:r>
              <a:rPr lang="en-US" sz="2400" dirty="0"/>
              <a:t>In </a:t>
            </a:r>
            <a:r>
              <a:rPr lang="en-US" sz="2400" dirty="0" smtClean="0"/>
              <a:t>research and society</a:t>
            </a:r>
            <a:r>
              <a:rPr lang="en-US" sz="2400" dirty="0"/>
              <a:t>, </a:t>
            </a:r>
            <a:r>
              <a:rPr lang="en-US" sz="2400" dirty="0" smtClean="0"/>
              <a:t>ICT </a:t>
            </a:r>
            <a:r>
              <a:rPr lang="en-US" sz="2400" dirty="0"/>
              <a:t>has become one key </a:t>
            </a:r>
            <a:r>
              <a:rPr lang="en-US" sz="2400" dirty="0" smtClean="0"/>
              <a:t>enabling </a:t>
            </a:r>
            <a:r>
              <a:rPr lang="en-US" sz="2400" dirty="0"/>
              <a:t>factor for </a:t>
            </a:r>
            <a:r>
              <a:rPr lang="en-US" sz="2400" dirty="0" smtClean="0"/>
              <a:t>progress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hanging </a:t>
            </a:r>
            <a:r>
              <a:rPr lang="en-US" sz="2000" dirty="0"/>
              <a:t>the modus operandi of </a:t>
            </a:r>
            <a:r>
              <a:rPr lang="en-US" sz="2000" dirty="0" smtClean="0"/>
              <a:t>research, new </a:t>
            </a:r>
            <a:r>
              <a:rPr lang="en-US" sz="2000" dirty="0"/>
              <a:t>possibilities for </a:t>
            </a:r>
            <a:r>
              <a:rPr lang="en-US" sz="2000" dirty="0" smtClean="0">
                <a:solidFill>
                  <a:srgbClr val="4F81BD"/>
                </a:solidFill>
              </a:rPr>
              <a:t>geographically </a:t>
            </a:r>
            <a:r>
              <a:rPr lang="en-US" sz="2000" dirty="0">
                <a:solidFill>
                  <a:srgbClr val="4F81BD"/>
                </a:solidFill>
              </a:rPr>
              <a:t>distributed collaboration and </a:t>
            </a:r>
            <a:r>
              <a:rPr lang="en-US" sz="2000" dirty="0" smtClean="0">
                <a:solidFill>
                  <a:srgbClr val="4F81BD"/>
                </a:solidFill>
              </a:rPr>
              <a:t>sharing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Data</a:t>
            </a:r>
            <a:r>
              <a:rPr lang="en-US" sz="2000" dirty="0">
                <a:solidFill>
                  <a:schemeClr val="accent1"/>
                </a:solidFill>
              </a:rPr>
              <a:t>-driven science </a:t>
            </a:r>
            <a:r>
              <a:rPr lang="en-US" sz="2000" dirty="0" smtClean="0"/>
              <a:t>and </a:t>
            </a:r>
            <a:r>
              <a:rPr lang="en-US" sz="2000" dirty="0"/>
              <a:t>more open access </a:t>
            </a:r>
            <a:r>
              <a:rPr lang="en-US" sz="2000" dirty="0" smtClean="0"/>
              <a:t>to </a:t>
            </a:r>
            <a:r>
              <a:rPr lang="en-US" sz="2000" dirty="0"/>
              <a:t>data and scientific results </a:t>
            </a:r>
            <a:r>
              <a:rPr lang="en-US" sz="2000" dirty="0" smtClean="0"/>
              <a:t>transforming how </a:t>
            </a:r>
            <a:r>
              <a:rPr lang="en-US" sz="2000" dirty="0"/>
              <a:t>science is </a:t>
            </a:r>
            <a:r>
              <a:rPr lang="en-US" sz="2000" dirty="0" smtClean="0"/>
              <a:t>made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3429000"/>
            <a:ext cx="5904656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All large-scale Research Infrastructures and the long tail of science depend on ICT resources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eed to find synergies and to develop ways to tackle the </a:t>
            </a:r>
            <a:r>
              <a:rPr lang="en-US" sz="2000" dirty="0" smtClean="0">
                <a:solidFill>
                  <a:srgbClr val="4F81BD"/>
                </a:solidFill>
              </a:rPr>
              <a:t>ICT challenges at a generic level</a:t>
            </a:r>
          </a:p>
          <a:p>
            <a:pPr lvl="1"/>
            <a:r>
              <a:rPr lang="en-US" sz="2000" dirty="0">
                <a:solidFill>
                  <a:srgbClr val="4F81BD"/>
                </a:solidFill>
              </a:rPr>
              <a:t>E</a:t>
            </a:r>
            <a:r>
              <a:rPr lang="en-US" sz="2000" dirty="0" smtClean="0">
                <a:solidFill>
                  <a:srgbClr val="4F81BD"/>
                </a:solidFill>
              </a:rPr>
              <a:t>ffective</a:t>
            </a:r>
            <a:r>
              <a:rPr lang="en-US" sz="2000" dirty="0" smtClean="0"/>
              <a:t> and cost </a:t>
            </a:r>
            <a:r>
              <a:rPr lang="en-US" sz="2000" dirty="0" smtClean="0">
                <a:solidFill>
                  <a:srgbClr val="4F81BD"/>
                </a:solidFill>
              </a:rPr>
              <a:t>efficient services </a:t>
            </a:r>
            <a:r>
              <a:rPr lang="en-US" sz="2000" dirty="0" smtClean="0"/>
              <a:t>that can be of wide and general use</a:t>
            </a:r>
            <a:endParaRPr lang="en-US" sz="2000" dirty="0"/>
          </a:p>
        </p:txBody>
      </p:sp>
      <p:pic>
        <p:nvPicPr>
          <p:cNvPr id="6" name="Picture 5" descr="Screen Shot 2016-04-12 at 05.0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2566048" cy="3284984"/>
          </a:xfrm>
          <a:prstGeom prst="rect">
            <a:avLst/>
          </a:prstGeom>
        </p:spPr>
      </p:pic>
      <p:pic>
        <p:nvPicPr>
          <p:cNvPr id="7" name="Picture 6" descr="Screen Shot 2016-04-12 at 05.08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70" y="3212976"/>
            <a:ext cx="1059639" cy="1273572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0024" y="6453336"/>
            <a:ext cx="6768752" cy="365125"/>
          </a:xfrm>
        </p:spPr>
        <p:txBody>
          <a:bodyPr/>
          <a:lstStyle/>
          <a:p>
            <a:r>
              <a:rPr lang="en-GB" dirty="0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Exploitable Results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0350649"/>
              </p:ext>
            </p:extLst>
          </p:nvPr>
        </p:nvGraphicFramePr>
        <p:xfrm>
          <a:off x="323528" y="1397000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3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1" b="3672"/>
          <a:stretch/>
        </p:blipFill>
        <p:spPr>
          <a:xfrm>
            <a:off x="0" y="-12144"/>
            <a:ext cx="9144001" cy="68822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4690173"/>
            <a:ext cx="0" cy="1674364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74605" y="3674364"/>
            <a:ext cx="7450938" cy="1756805"/>
          </a:xfrm>
          <a:prstGeom prst="rect">
            <a:avLst/>
          </a:prstGeom>
        </p:spPr>
        <p:txBody>
          <a:bodyPr wrap="square" lIns="80220" tIns="40110" rIns="80220" bIns="4011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is a federation of over </a:t>
            </a: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260 </a:t>
            </a: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computing and data centres spread across </a:t>
            </a: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40+ </a:t>
            </a: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in Europe and worldwide</a:t>
            </a:r>
          </a:p>
          <a:p>
            <a:pPr>
              <a:buClr>
                <a:schemeClr val="tx2"/>
              </a:buClr>
            </a:pPr>
            <a:endParaRPr lang="en-GB" sz="2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delivers services to support scientists, multinational projects and research infrastructures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" y="1473166"/>
            <a:ext cx="9143999" cy="920232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2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200" spc="-79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endParaRPr lang="en-GB" sz="2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943" y="5878469"/>
            <a:ext cx="2270378" cy="358002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</a:p>
        </p:txBody>
      </p:sp>
    </p:spTree>
    <p:extLst>
      <p:ext uri="{BB962C8B-B14F-4D97-AF65-F5344CB8AC3E}">
        <p14:creationId xmlns:p14="http://schemas.microsoft.com/office/powerpoint/2010/main" val="11120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1812"/>
            <a:ext cx="9209314" cy="6856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4" y="1400998"/>
            <a:ext cx="7903029" cy="4062022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EGI’s mission is to create and deliver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solutions for science and research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federating digital capabilities,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and expertise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communities and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national boundaries.</a:t>
            </a:r>
          </a:p>
        </p:txBody>
      </p:sp>
    </p:spTree>
    <p:extLst>
      <p:ext uri="{BB962C8B-B14F-4D97-AF65-F5344CB8AC3E}">
        <p14:creationId xmlns:p14="http://schemas.microsoft.com/office/powerpoint/2010/main" val="21367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EGI Participants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" y="2780928"/>
            <a:ext cx="3612401" cy="3570395"/>
          </a:xfrm>
          <a:prstGeom prst="rect">
            <a:avLst/>
          </a:prstGeom>
        </p:spPr>
      </p:pic>
      <p:pic>
        <p:nvPicPr>
          <p:cNvPr id="7" name="Picture 6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504056" cy="438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55186"/>
            <a:ext cx="720080" cy="514343"/>
          </a:xfrm>
          <a:prstGeom prst="rect">
            <a:avLst/>
          </a:prstGeom>
        </p:spPr>
      </p:pic>
      <p:pic>
        <p:nvPicPr>
          <p:cNvPr id="9" name="Picture 8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4" y="2924944"/>
            <a:ext cx="676249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31250"/>
            <a:ext cx="1008112" cy="399866"/>
          </a:xfrm>
          <a:prstGeom prst="rect">
            <a:avLst/>
          </a:prstGeom>
        </p:spPr>
      </p:pic>
      <p:pic>
        <p:nvPicPr>
          <p:cNvPr id="11" name="Picture 10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6" y="3459242"/>
            <a:ext cx="515779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18450"/>
            <a:ext cx="1039726" cy="462678"/>
          </a:xfrm>
          <a:prstGeom prst="rect">
            <a:avLst/>
          </a:prstGeom>
        </p:spPr>
      </p:pic>
      <p:pic>
        <p:nvPicPr>
          <p:cNvPr id="13" name="Picture 12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32" y="4035306"/>
            <a:ext cx="667275" cy="454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72" y="4467354"/>
            <a:ext cx="825260" cy="432048"/>
          </a:xfrm>
          <a:prstGeom prst="rect">
            <a:avLst/>
          </a:prstGeom>
        </p:spPr>
      </p:pic>
      <p:pic>
        <p:nvPicPr>
          <p:cNvPr id="15" name="Picture 14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30" y="4467354"/>
            <a:ext cx="662474" cy="432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74940"/>
            <a:ext cx="936104" cy="284502"/>
          </a:xfrm>
          <a:prstGeom prst="rect">
            <a:avLst/>
          </a:prstGeom>
        </p:spPr>
      </p:pic>
      <p:pic>
        <p:nvPicPr>
          <p:cNvPr id="17" name="Picture 16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38" y="4899402"/>
            <a:ext cx="61926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31450"/>
            <a:ext cx="567500" cy="425625"/>
          </a:xfrm>
          <a:prstGeom prst="rect">
            <a:avLst/>
          </a:prstGeom>
        </p:spPr>
      </p:pic>
      <p:pic>
        <p:nvPicPr>
          <p:cNvPr id="19" name="Picture 18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4" y="5331450"/>
            <a:ext cx="682439" cy="4320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835506"/>
            <a:ext cx="473814" cy="473814"/>
          </a:xfrm>
          <a:prstGeom prst="rect">
            <a:avLst/>
          </a:prstGeom>
        </p:spPr>
      </p:pic>
      <p:pic>
        <p:nvPicPr>
          <p:cNvPr id="21" name="Picture 20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835506"/>
            <a:ext cx="609476" cy="412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14862"/>
            <a:ext cx="736245" cy="366066"/>
          </a:xfrm>
          <a:prstGeom prst="rect">
            <a:avLst/>
          </a:prstGeom>
        </p:spPr>
      </p:pic>
      <p:pic>
        <p:nvPicPr>
          <p:cNvPr id="23" name="Picture 22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48880"/>
            <a:ext cx="71511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93" y="2847595"/>
            <a:ext cx="774031" cy="365381"/>
          </a:xfrm>
          <a:prstGeom prst="rect">
            <a:avLst/>
          </a:prstGeom>
        </p:spPr>
      </p:pic>
      <p:pic>
        <p:nvPicPr>
          <p:cNvPr id="25" name="Picture 24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00" y="2828156"/>
            <a:ext cx="730012" cy="492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84984"/>
            <a:ext cx="792088" cy="460704"/>
          </a:xfrm>
          <a:prstGeom prst="rect">
            <a:avLst/>
          </a:prstGeom>
        </p:spPr>
      </p:pic>
      <p:pic>
        <p:nvPicPr>
          <p:cNvPr id="27" name="Picture 26" descr="Screen Shot 2016-04-12 at 06.27.31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25" y="3356992"/>
            <a:ext cx="699387" cy="360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8" y="3789040"/>
            <a:ext cx="653736" cy="576064"/>
          </a:xfrm>
          <a:prstGeom prst="rect">
            <a:avLst/>
          </a:prstGeom>
        </p:spPr>
      </p:pic>
      <p:pic>
        <p:nvPicPr>
          <p:cNvPr id="29" name="Picture 28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89040"/>
            <a:ext cx="716651" cy="4740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551759" cy="396997"/>
          </a:xfrm>
          <a:prstGeom prst="rect">
            <a:avLst/>
          </a:prstGeom>
        </p:spPr>
      </p:pic>
      <p:pic>
        <p:nvPicPr>
          <p:cNvPr id="31" name="Picture 30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12" y="4365104"/>
            <a:ext cx="720080" cy="360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3"/>
            <a:ext cx="811673" cy="415166"/>
          </a:xfrm>
          <a:prstGeom prst="rect">
            <a:avLst/>
          </a:prstGeom>
        </p:spPr>
      </p:pic>
      <p:pic>
        <p:nvPicPr>
          <p:cNvPr id="33" name="Picture 32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97152"/>
            <a:ext cx="660779" cy="4320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29200"/>
            <a:ext cx="765808" cy="371013"/>
          </a:xfrm>
          <a:prstGeom prst="rect">
            <a:avLst/>
          </a:prstGeom>
        </p:spPr>
      </p:pic>
      <p:pic>
        <p:nvPicPr>
          <p:cNvPr id="35" name="Picture 34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1208"/>
            <a:ext cx="678449" cy="417120"/>
          </a:xfrm>
          <a:prstGeom prst="rect">
            <a:avLst/>
          </a:prstGeom>
        </p:spPr>
      </p:pic>
      <p:pic>
        <p:nvPicPr>
          <p:cNvPr id="36" name="Picture 35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61248"/>
            <a:ext cx="653164" cy="575816"/>
          </a:xfrm>
          <a:prstGeom prst="rect">
            <a:avLst/>
          </a:prstGeom>
        </p:spPr>
      </p:pic>
      <p:pic>
        <p:nvPicPr>
          <p:cNvPr id="37" name="Picture 36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22" y="5733257"/>
            <a:ext cx="709002" cy="5040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48" y="2376063"/>
            <a:ext cx="658368" cy="542544"/>
          </a:xfrm>
          <a:prstGeom prst="rect">
            <a:avLst/>
          </a:prstGeom>
        </p:spPr>
      </p:pic>
      <p:pic>
        <p:nvPicPr>
          <p:cNvPr id="39" name="Picture 38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376063"/>
            <a:ext cx="733993" cy="4779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44" y="2808111"/>
            <a:ext cx="512064" cy="542544"/>
          </a:xfrm>
          <a:prstGeom prst="rect">
            <a:avLst/>
          </a:prstGeom>
        </p:spPr>
      </p:pic>
      <p:pic>
        <p:nvPicPr>
          <p:cNvPr id="41" name="Picture 40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22783"/>
            <a:ext cx="783404" cy="389384"/>
          </a:xfrm>
          <a:prstGeom prst="rect">
            <a:avLst/>
          </a:prstGeom>
        </p:spPr>
      </p:pic>
      <p:pic>
        <p:nvPicPr>
          <p:cNvPr id="42" name="Picture 41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456183"/>
            <a:ext cx="549052" cy="476286"/>
          </a:xfrm>
          <a:prstGeom prst="rect">
            <a:avLst/>
          </a:prstGeom>
        </p:spPr>
      </p:pic>
      <p:pic>
        <p:nvPicPr>
          <p:cNvPr id="43" name="Picture 42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384175"/>
            <a:ext cx="718371" cy="4994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04255"/>
            <a:ext cx="792088" cy="106105"/>
          </a:xfrm>
          <a:prstGeom prst="rect">
            <a:avLst/>
          </a:prstGeom>
        </p:spPr>
      </p:pic>
      <p:pic>
        <p:nvPicPr>
          <p:cNvPr id="45" name="Picture 44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24" y="3960239"/>
            <a:ext cx="699507" cy="4320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48271"/>
            <a:ext cx="719328" cy="542544"/>
          </a:xfrm>
          <a:prstGeom prst="rect">
            <a:avLst/>
          </a:prstGeom>
        </p:spPr>
      </p:pic>
      <p:pic>
        <p:nvPicPr>
          <p:cNvPr id="47" name="Picture 46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392287"/>
            <a:ext cx="715392" cy="4961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72301"/>
            <a:ext cx="569650" cy="384082"/>
          </a:xfrm>
          <a:prstGeom prst="rect">
            <a:avLst/>
          </a:prstGeom>
        </p:spPr>
      </p:pic>
      <p:pic>
        <p:nvPicPr>
          <p:cNvPr id="49" name="Picture 48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896343"/>
            <a:ext cx="724187" cy="3772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556991"/>
            <a:ext cx="687965" cy="680321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7596336" y="5328391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creen Shot 2016-04-14 at 17.28.08.png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97590"/>
            <a:ext cx="714287" cy="598741"/>
          </a:xfrm>
          <a:prstGeom prst="rect">
            <a:avLst/>
          </a:prstGeom>
        </p:spPr>
      </p:pic>
      <p:sp>
        <p:nvSpPr>
          <p:cNvPr id="4" name="Content Placeholder 6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8424936" cy="4784400"/>
          </a:xfrm>
        </p:spPr>
        <p:txBody>
          <a:bodyPr lIns="91419" tIns="45709" rIns="91419" bIns="45709"/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National e-Infrastructures: </a:t>
            </a:r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US" sz="24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NGIs</a:t>
            </a:r>
            <a:endParaRPr lang="en-US" sz="24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EIRO: </a:t>
            </a:r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CERN</a:t>
            </a:r>
          </a:p>
          <a:p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Foundation</a:t>
            </a: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(ERICs)</a:t>
            </a:r>
            <a:endParaRPr lang="en-US" sz="2400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31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en-US" dirty="0" smtClean="0"/>
              <a:t>S</a:t>
            </a:r>
            <a:r>
              <a:rPr lang="en-US" dirty="0" smtClean="0"/>
              <a:t>upport to </a:t>
            </a:r>
            <a:r>
              <a:rPr lang="en-US" dirty="0"/>
              <a:t>R</a:t>
            </a:r>
            <a:r>
              <a:rPr lang="en-US" dirty="0" smtClean="0"/>
              <a:t>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4536504" cy="478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4000 peer reviewed scientific publications in 2016</a:t>
            </a:r>
          </a:p>
          <a:p>
            <a:r>
              <a:rPr lang="en-US" sz="2400" dirty="0" smtClean="0"/>
              <a:t>200 research groups</a:t>
            </a:r>
          </a:p>
          <a:p>
            <a:r>
              <a:rPr lang="en-US" sz="2400" dirty="0" smtClean="0"/>
              <a:t>61,000 users (+30% in EGI-Engage)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8895219"/>
              </p:ext>
            </p:extLst>
          </p:nvPr>
        </p:nvGraphicFramePr>
        <p:xfrm>
          <a:off x="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creen Shot 2017-10-03 at 08.46.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0"/>
            <a:ext cx="2870200" cy="406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5589240"/>
            <a:ext cx="3456384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hlinkClick r:id="rId8"/>
              </a:rPr>
              <a:t>https://www.egi.eu/use-cases/research-stories</a:t>
            </a:r>
            <a:r>
              <a:rPr lang="en-GB" sz="2000" dirty="0" smtClean="0">
                <a:hlinkClick r:id="rId8"/>
              </a:rPr>
              <a:t>/</a:t>
            </a:r>
            <a:endParaRPr lang="en-GB" sz="2000" dirty="0" smtClean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</p:spPr>
        <p:txBody>
          <a:bodyPr/>
          <a:lstStyle/>
          <a:p>
            <a:r>
              <a:rPr lang="en-GB" dirty="0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4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Federation</a:t>
            </a:r>
            <a:endParaRPr lang="en-US" dirty="0"/>
          </a:p>
        </p:txBody>
      </p:sp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4"/>
            <a:ext cx="8516365" cy="374441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4044471"/>
              </p:ext>
            </p:extLst>
          </p:nvPr>
        </p:nvGraphicFramePr>
        <p:xfrm>
          <a:off x="636241" y="4077072"/>
          <a:ext cx="7968207" cy="24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6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EGI Federated Cloud - </a:t>
            </a:r>
            <a:r>
              <a:rPr lang="en-US" dirty="0" smtClean="0"/>
              <a:t>Providers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74580"/>
            <a:ext cx="827398" cy="575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446317"/>
            <a:ext cx="1728192" cy="46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934149"/>
            <a:ext cx="1229555" cy="5340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565997"/>
            <a:ext cx="1080120" cy="506051"/>
          </a:xfrm>
          <a:prstGeom prst="rect">
            <a:avLst/>
          </a:prstGeom>
        </p:spPr>
      </p:pic>
      <p:pic>
        <p:nvPicPr>
          <p:cNvPr id="25" name="Picture 24" descr="cloud-provider-CETA-CIEMA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237"/>
            <a:ext cx="1656184" cy="435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3142061"/>
            <a:ext cx="1352663" cy="690403"/>
          </a:xfrm>
          <a:prstGeom prst="rect">
            <a:avLst/>
          </a:prstGeom>
        </p:spPr>
      </p:pic>
      <p:pic>
        <p:nvPicPr>
          <p:cNvPr id="30" name="Picture 29" descr="cloud-provider-GRNET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3909"/>
            <a:ext cx="1270981" cy="621363"/>
          </a:xfrm>
          <a:prstGeom prst="rect">
            <a:avLst/>
          </a:prstGeom>
        </p:spPr>
      </p:pic>
      <p:pic>
        <p:nvPicPr>
          <p:cNvPr id="31" name="Picture 30" descr="cloud-provider-FZ-Julic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" y="2565997"/>
            <a:ext cx="1101090" cy="413630"/>
          </a:xfrm>
          <a:prstGeom prst="rect">
            <a:avLst/>
          </a:prstGeom>
        </p:spPr>
      </p:pic>
      <p:pic>
        <p:nvPicPr>
          <p:cNvPr id="32" name="Picture 31" descr="cloud-provider-Fraunhofer-SCAI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b="15350"/>
          <a:stretch/>
        </p:blipFill>
        <p:spPr>
          <a:xfrm>
            <a:off x="1763688" y="4726237"/>
            <a:ext cx="1334928" cy="631233"/>
          </a:xfrm>
          <a:prstGeom prst="rect">
            <a:avLst/>
          </a:prstGeom>
        </p:spPr>
      </p:pic>
      <p:pic>
        <p:nvPicPr>
          <p:cNvPr id="34" name="Picture 33" descr="cloud-provider-ULAKBIM-157x10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1981"/>
            <a:ext cx="855611" cy="576064"/>
          </a:xfrm>
          <a:prstGeom prst="rect">
            <a:avLst/>
          </a:prstGeom>
        </p:spPr>
      </p:pic>
      <p:pic>
        <p:nvPicPr>
          <p:cNvPr id="35" name="Picture 34" descr="cloud-provider-UKIM-85x10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30293"/>
            <a:ext cx="693964" cy="863003"/>
          </a:xfrm>
          <a:prstGeom prst="rect">
            <a:avLst/>
          </a:prstGeom>
        </p:spPr>
      </p:pic>
      <p:pic>
        <p:nvPicPr>
          <p:cNvPr id="36" name="Picture 35" descr="cloud-provider-LIP-151x100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16" y="1773909"/>
            <a:ext cx="811536" cy="568100"/>
          </a:xfrm>
          <a:prstGeom prst="rect">
            <a:avLst/>
          </a:prstGeom>
        </p:spPr>
      </p:pic>
      <p:pic>
        <p:nvPicPr>
          <p:cNvPr id="37" name="Picture 36" descr="cloud-provider-IPHC-147x10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3909"/>
            <a:ext cx="768096" cy="552323"/>
          </a:xfrm>
          <a:prstGeom prst="rect">
            <a:avLst/>
          </a:prstGeom>
        </p:spPr>
      </p:pic>
      <p:pic>
        <p:nvPicPr>
          <p:cNvPr id="38" name="Picture 37" descr="cloud-provider-IISAS-700x134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70253"/>
            <a:ext cx="1512168" cy="305985"/>
          </a:xfrm>
          <a:prstGeom prst="rect">
            <a:avLst/>
          </a:prstGeom>
        </p:spPr>
      </p:pic>
      <p:pic>
        <p:nvPicPr>
          <p:cNvPr id="39" name="Picture 38" descr="cloud-provider-IFCA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3989"/>
            <a:ext cx="1185094" cy="524678"/>
          </a:xfrm>
          <a:prstGeom prst="rect">
            <a:avLst/>
          </a:prstGeom>
        </p:spPr>
      </p:pic>
      <p:pic>
        <p:nvPicPr>
          <p:cNvPr id="40" name="Picture 39" descr="cloud-provider-I3M-UPV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09" y="3286077"/>
            <a:ext cx="906359" cy="427746"/>
          </a:xfrm>
          <a:prstGeom prst="rect">
            <a:avLst/>
          </a:prstGeom>
        </p:spPr>
      </p:pic>
      <p:pic>
        <p:nvPicPr>
          <p:cNvPr id="41" name="Picture 40" descr="cloud-provider-GWDG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8085"/>
            <a:ext cx="1080120" cy="337719"/>
          </a:xfrm>
          <a:prstGeom prst="rect">
            <a:avLst/>
          </a:prstGeom>
        </p:spPr>
      </p:pic>
      <p:pic>
        <p:nvPicPr>
          <p:cNvPr id="42" name="Picture 41" descr="cloud-provider-INFN-Padova-177x120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4149"/>
            <a:ext cx="909240" cy="651600"/>
          </a:xfrm>
          <a:prstGeom prst="rect">
            <a:avLst/>
          </a:prstGeom>
        </p:spPr>
      </p:pic>
      <p:pic>
        <p:nvPicPr>
          <p:cNvPr id="43" name="Picture 42" descr="cloud-provider-INFN-Catania-177x120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4149"/>
            <a:ext cx="867047" cy="621363"/>
          </a:xfrm>
          <a:prstGeom prst="rect">
            <a:avLst/>
          </a:prstGeom>
        </p:spPr>
      </p:pic>
      <p:pic>
        <p:nvPicPr>
          <p:cNvPr id="44" name="Picture 43" descr="cloud-provider-INFN-Bari-177x120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4149"/>
            <a:ext cx="906771" cy="649831"/>
          </a:xfrm>
          <a:prstGeom prst="rect">
            <a:avLst/>
          </a:prstGeom>
        </p:spPr>
      </p:pic>
      <p:pic>
        <p:nvPicPr>
          <p:cNvPr id="29" name="Picture 28" descr="Screen Shot 2016-04-14 at 17.28.08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4069"/>
            <a:ext cx="807586" cy="64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74309"/>
            <a:ext cx="826635" cy="67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14715" r="21082" b="3903"/>
          <a:stretch/>
        </p:blipFill>
        <p:spPr>
          <a:xfrm>
            <a:off x="4932040" y="2565997"/>
            <a:ext cx="4104456" cy="31354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9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433</TotalTime>
  <Words>1388</Words>
  <Application>Microsoft Macintosh PowerPoint</Application>
  <PresentationFormat>On-screen Show (4:3)</PresentationFormat>
  <Paragraphs>307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EGI Engage powerpoint presentation v3.2</vt:lpstr>
      <vt:lpstr>EGI Powerpoint Presentation (body)</vt:lpstr>
      <vt:lpstr>EGI Powerpoint Presentation (closing)</vt:lpstr>
      <vt:lpstr>EGI and EGI-Engage PY2 Overview</vt:lpstr>
      <vt:lpstr>Outline</vt:lpstr>
      <vt:lpstr>The needs of modern research</vt:lpstr>
      <vt:lpstr>PowerPoint Presentation</vt:lpstr>
      <vt:lpstr>PowerPoint Presentation</vt:lpstr>
      <vt:lpstr>EGI Participants</vt:lpstr>
      <vt:lpstr>EGI Support to Research</vt:lpstr>
      <vt:lpstr>EGI Federation</vt:lpstr>
      <vt:lpstr>EGI Federated Cloud - Providers</vt:lpstr>
      <vt:lpstr>A global system of e-Infrastructures</vt:lpstr>
      <vt:lpstr>Why a federation?</vt:lpstr>
      <vt:lpstr>External service catalogue </vt:lpstr>
      <vt:lpstr>Internal service catalogue  for providers of the EGI Federation</vt:lpstr>
      <vt:lpstr>Scientific Applications and Tools from EGI Partners</vt:lpstr>
      <vt:lpstr>EGI-Engage support  to the service catalogues</vt:lpstr>
      <vt:lpstr>IT Service Management in EGI-Engage (1/2)</vt:lpstr>
      <vt:lpstr>IT Service Management in EGI-Engage (2/2)</vt:lpstr>
      <vt:lpstr>Processes</vt:lpstr>
      <vt:lpstr>ISO certifications</vt:lpstr>
      <vt:lpstr>EGI-Engage</vt:lpstr>
      <vt:lpstr>Objective 1</vt:lpstr>
      <vt:lpstr>Objective 2</vt:lpstr>
      <vt:lpstr>Objective 3</vt:lpstr>
      <vt:lpstr>Objective 4</vt:lpstr>
      <vt:lpstr>Objective 5 (1/2)</vt:lpstr>
      <vt:lpstr>Objective 5 (2/2)</vt:lpstr>
      <vt:lpstr>Work Packages</vt:lpstr>
      <vt:lpstr>Identification of project results</vt:lpstr>
      <vt:lpstr>Analysis</vt:lpstr>
      <vt:lpstr>Key Exploitable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Tiziana Ferrari</cp:lastModifiedBy>
  <cp:revision>67</cp:revision>
  <dcterms:created xsi:type="dcterms:W3CDTF">2016-02-16T14:19:42Z</dcterms:created>
  <dcterms:modified xsi:type="dcterms:W3CDTF">2017-10-03T07:27:22Z</dcterms:modified>
</cp:coreProperties>
</file>