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21"/>
  </p:notesMasterIdLst>
  <p:handoutMasterIdLst>
    <p:handoutMasterId r:id="rId22"/>
  </p:handoutMasterIdLst>
  <p:sldIdLst>
    <p:sldId id="280" r:id="rId4"/>
    <p:sldId id="291" r:id="rId5"/>
    <p:sldId id="298" r:id="rId6"/>
    <p:sldId id="314" r:id="rId7"/>
    <p:sldId id="320" r:id="rId8"/>
    <p:sldId id="321" r:id="rId9"/>
    <p:sldId id="317" r:id="rId10"/>
    <p:sldId id="323" r:id="rId11"/>
    <p:sldId id="324" r:id="rId12"/>
    <p:sldId id="322" r:id="rId13"/>
    <p:sldId id="319" r:id="rId14"/>
    <p:sldId id="309" r:id="rId15"/>
    <p:sldId id="297" r:id="rId16"/>
    <p:sldId id="311" r:id="rId17"/>
    <p:sldId id="315" r:id="rId18"/>
    <p:sldId id="316" r:id="rId19"/>
    <p:sldId id="284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266D91-0535-EA48-A8C6-C076554800FC}">
          <p14:sldIdLst>
            <p14:sldId id="280"/>
          </p14:sldIdLst>
        </p14:section>
        <p14:section name="Outline" id="{C4F791CD-6DF6-5944-A62C-E0B733AA566F}">
          <p14:sldIdLst>
            <p14:sldId id="291"/>
          </p14:sldIdLst>
        </p14:section>
        <p14:section name="Introduction" id="{C23872B5-543F-E84F-ADF0-679EA60AC528}">
          <p14:sldIdLst>
            <p14:sldId id="298"/>
            <p14:sldId id="314"/>
            <p14:sldId id="320"/>
            <p14:sldId id="321"/>
            <p14:sldId id="317"/>
            <p14:sldId id="323"/>
            <p14:sldId id="324"/>
            <p14:sldId id="322"/>
            <p14:sldId id="319"/>
          </p14:sldIdLst>
        </p14:section>
        <p14:section name="Analysis of result’s impact" id="{2C9C992D-DEB3-8D47-B277-C554A479B1D2}">
          <p14:sldIdLst>
            <p14:sldId id="309"/>
            <p14:sldId id="297"/>
            <p14:sldId id="311"/>
            <p14:sldId id="315"/>
            <p14:sldId id="316"/>
          </p14:sldIdLst>
        </p14:section>
        <p14:section name="Final" id="{F4EE6778-AB41-4055-A5B6-0B6DD4631834}">
          <p14:sldIdLst>
            <p14:sldId id="28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9229" autoAdjust="0"/>
  </p:normalViewPr>
  <p:slideViewPr>
    <p:cSldViewPr showGuides="1">
      <p:cViewPr>
        <p:scale>
          <a:sx n="59" d="100"/>
          <a:sy n="59" d="100"/>
        </p:scale>
        <p:origin x="-1368" y="-1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2F45D9-93F1-BD44-AB7C-1BC2E07D55E0}" type="doc">
      <dgm:prSet loTypeId="urn:microsoft.com/office/officeart/2005/8/layout/chevron2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F4F850-CE7F-2C46-8A13-FA0E6598F7B6}">
      <dgm:prSet phldrT="[Text]"/>
      <dgm:spPr/>
      <dgm:t>
        <a:bodyPr/>
        <a:lstStyle/>
        <a:p>
          <a:r>
            <a:rPr lang="en-US" dirty="0" smtClean="0"/>
            <a:t>Customer needs</a:t>
          </a:r>
          <a:endParaRPr lang="en-US" dirty="0"/>
        </a:p>
      </dgm:t>
    </dgm:pt>
    <dgm:pt modelId="{814C901E-3039-4547-BF58-C7FE22AF97D5}" type="parTrans" cxnId="{2CCCF025-05F3-7943-B62D-F8E99535C2C6}">
      <dgm:prSet/>
      <dgm:spPr/>
      <dgm:t>
        <a:bodyPr/>
        <a:lstStyle/>
        <a:p>
          <a:endParaRPr lang="en-US"/>
        </a:p>
      </dgm:t>
    </dgm:pt>
    <dgm:pt modelId="{58886862-F0AE-3248-BFEB-12D7C96EDC8B}" type="sibTrans" cxnId="{2CCCF025-05F3-7943-B62D-F8E99535C2C6}">
      <dgm:prSet/>
      <dgm:spPr/>
      <dgm:t>
        <a:bodyPr/>
        <a:lstStyle/>
        <a:p>
          <a:endParaRPr lang="en-US"/>
        </a:p>
      </dgm:t>
    </dgm:pt>
    <dgm:pt modelId="{A264F744-A5CD-0E49-95E8-3A1C7C1B48EB}">
      <dgm:prSet phldrT="[Text]"/>
      <dgm:spPr/>
      <dgm:t>
        <a:bodyPr/>
        <a:lstStyle/>
        <a:p>
          <a:r>
            <a:rPr lang="en-US" dirty="0" smtClean="0"/>
            <a:t>Understanding of customers’ requirements</a:t>
          </a:r>
          <a:endParaRPr lang="en-US" dirty="0"/>
        </a:p>
      </dgm:t>
    </dgm:pt>
    <dgm:pt modelId="{28BED371-03D3-F64E-8890-A9EA96C4FC50}" type="parTrans" cxnId="{5B2618E1-412D-4049-B473-8CE2A250B555}">
      <dgm:prSet/>
      <dgm:spPr/>
      <dgm:t>
        <a:bodyPr/>
        <a:lstStyle/>
        <a:p>
          <a:endParaRPr lang="en-US"/>
        </a:p>
      </dgm:t>
    </dgm:pt>
    <dgm:pt modelId="{38685C6F-60B2-BD47-A169-0FB0285E197D}" type="sibTrans" cxnId="{5B2618E1-412D-4049-B473-8CE2A250B555}">
      <dgm:prSet/>
      <dgm:spPr/>
      <dgm:t>
        <a:bodyPr/>
        <a:lstStyle/>
        <a:p>
          <a:endParaRPr lang="en-US"/>
        </a:p>
      </dgm:t>
    </dgm:pt>
    <dgm:pt modelId="{9D1A3B57-CAA5-F94C-BBEB-37E9743E1F22}">
      <dgm:prSet phldrT="[Text]"/>
      <dgm:spPr/>
      <dgm:t>
        <a:bodyPr/>
        <a:lstStyle/>
        <a:p>
          <a:r>
            <a:rPr lang="en-US" dirty="0" smtClean="0"/>
            <a:t>Process approach</a:t>
          </a:r>
          <a:endParaRPr lang="en-US" dirty="0"/>
        </a:p>
      </dgm:t>
    </dgm:pt>
    <dgm:pt modelId="{23911158-149B-D841-81DA-41D01A38493C}" type="parTrans" cxnId="{2A7AAAFB-A6EE-9E45-A7AF-727FC4986578}">
      <dgm:prSet/>
      <dgm:spPr/>
      <dgm:t>
        <a:bodyPr/>
        <a:lstStyle/>
        <a:p>
          <a:endParaRPr lang="en-US"/>
        </a:p>
      </dgm:t>
    </dgm:pt>
    <dgm:pt modelId="{26B0ACD2-87E8-7E48-9F20-787B8A6B6434}" type="sibTrans" cxnId="{2A7AAAFB-A6EE-9E45-A7AF-727FC4986578}">
      <dgm:prSet/>
      <dgm:spPr/>
      <dgm:t>
        <a:bodyPr/>
        <a:lstStyle/>
        <a:p>
          <a:endParaRPr lang="en-US"/>
        </a:p>
      </dgm:t>
    </dgm:pt>
    <dgm:pt modelId="{04BB4A07-D432-BA4C-B790-AA405FD0AEC9}">
      <dgm:prSet phldrT="[Text]"/>
      <dgm:spPr/>
      <dgm:t>
        <a:bodyPr/>
        <a:lstStyle/>
        <a:p>
          <a:r>
            <a:rPr lang="en-US" dirty="0" smtClean="0"/>
            <a:t>In delivering and supporting </a:t>
          </a:r>
          <a:r>
            <a:rPr lang="en-US" dirty="0" smtClean="0"/>
            <a:t>services</a:t>
          </a:r>
          <a:endParaRPr lang="en-US" dirty="0"/>
        </a:p>
      </dgm:t>
    </dgm:pt>
    <dgm:pt modelId="{35A8B705-51F2-8541-BD27-6694B1523E6A}" type="parTrans" cxnId="{04DDF56F-8EA7-FB4C-A127-7701F6C8E643}">
      <dgm:prSet/>
      <dgm:spPr/>
      <dgm:t>
        <a:bodyPr/>
        <a:lstStyle/>
        <a:p>
          <a:endParaRPr lang="en-US"/>
        </a:p>
      </dgm:t>
    </dgm:pt>
    <dgm:pt modelId="{B5D60DE2-7FBC-294E-A1EF-BBD46FC6D890}" type="sibTrans" cxnId="{04DDF56F-8EA7-FB4C-A127-7701F6C8E643}">
      <dgm:prSet/>
      <dgm:spPr/>
      <dgm:t>
        <a:bodyPr/>
        <a:lstStyle/>
        <a:p>
          <a:endParaRPr lang="en-US"/>
        </a:p>
      </dgm:t>
    </dgm:pt>
    <dgm:pt modelId="{D280D5BD-6C9B-A446-90F1-3FDBF38485B7}">
      <dgm:prSet phldrT="[Text]"/>
      <dgm:spPr/>
      <dgm:t>
        <a:bodyPr/>
        <a:lstStyle/>
        <a:p>
          <a:r>
            <a:rPr lang="en-US" dirty="0" smtClean="0"/>
            <a:t>Roles, Procedures, activities and policies</a:t>
          </a:r>
          <a:endParaRPr lang="en-US" dirty="0"/>
        </a:p>
      </dgm:t>
    </dgm:pt>
    <dgm:pt modelId="{6ED24E90-E4B7-7748-862B-A2EF36C2E0F3}" type="parTrans" cxnId="{762F8A79-96DB-1644-B471-491F5418E71C}">
      <dgm:prSet/>
      <dgm:spPr/>
      <dgm:t>
        <a:bodyPr/>
        <a:lstStyle/>
        <a:p>
          <a:endParaRPr lang="en-US"/>
        </a:p>
      </dgm:t>
    </dgm:pt>
    <dgm:pt modelId="{09A1F7C7-819A-FD4A-A9CF-E6017A06952B}" type="sibTrans" cxnId="{762F8A79-96DB-1644-B471-491F5418E71C}">
      <dgm:prSet/>
      <dgm:spPr/>
      <dgm:t>
        <a:bodyPr/>
        <a:lstStyle/>
        <a:p>
          <a:endParaRPr lang="en-US"/>
        </a:p>
      </dgm:t>
    </dgm:pt>
    <dgm:pt modelId="{71742546-F392-CA4C-9658-F0CC1173BA1A}">
      <dgm:prSet phldrT="[Text]"/>
      <dgm:spPr/>
      <dgm:t>
        <a:bodyPr/>
        <a:lstStyle/>
        <a:p>
          <a:r>
            <a:rPr lang="en-US" dirty="0" smtClean="0"/>
            <a:t>Consistency</a:t>
          </a:r>
          <a:endParaRPr lang="en-US" dirty="0"/>
        </a:p>
      </dgm:t>
    </dgm:pt>
    <dgm:pt modelId="{9DEF78FE-1426-2A44-8E47-E17567732DFD}" type="parTrans" cxnId="{C39498BD-E35B-534B-80C2-7F1DEF5D3899}">
      <dgm:prSet/>
      <dgm:spPr/>
      <dgm:t>
        <a:bodyPr/>
        <a:lstStyle/>
        <a:p>
          <a:endParaRPr lang="en-US"/>
        </a:p>
      </dgm:t>
    </dgm:pt>
    <dgm:pt modelId="{0EA3247F-53D3-6C41-9FDA-4CBCFEDB8353}" type="sibTrans" cxnId="{C39498BD-E35B-534B-80C2-7F1DEF5D3899}">
      <dgm:prSet/>
      <dgm:spPr/>
      <dgm:t>
        <a:bodyPr/>
        <a:lstStyle/>
        <a:p>
          <a:endParaRPr lang="en-US"/>
        </a:p>
      </dgm:t>
    </dgm:pt>
    <dgm:pt modelId="{3F00E26A-23CE-F74B-AC50-8043AF833718}">
      <dgm:prSet phldrT="[Text]"/>
      <dgm:spPr/>
      <dgm:t>
        <a:bodyPr/>
        <a:lstStyle/>
        <a:p>
          <a:r>
            <a:rPr lang="en-US" dirty="0" smtClean="0"/>
            <a:t>Consistent terminology to avoid bad communication and lack of understanding</a:t>
          </a:r>
          <a:endParaRPr lang="en-US" dirty="0"/>
        </a:p>
      </dgm:t>
    </dgm:pt>
    <dgm:pt modelId="{D64F72B0-348E-FB49-A2AC-549B8C2D988B}" type="parTrans" cxnId="{FB292F02-4CBA-3049-AA0E-A9F122D3B03B}">
      <dgm:prSet/>
      <dgm:spPr/>
      <dgm:t>
        <a:bodyPr/>
        <a:lstStyle/>
        <a:p>
          <a:endParaRPr lang="en-US"/>
        </a:p>
      </dgm:t>
    </dgm:pt>
    <dgm:pt modelId="{044EC76A-1283-D945-9F7B-BBB4A07C33EF}" type="sibTrans" cxnId="{FB292F02-4CBA-3049-AA0E-A9F122D3B03B}">
      <dgm:prSet/>
      <dgm:spPr/>
      <dgm:t>
        <a:bodyPr/>
        <a:lstStyle/>
        <a:p>
          <a:endParaRPr lang="en-US"/>
        </a:p>
      </dgm:t>
    </dgm:pt>
    <dgm:pt modelId="{C3960DAE-C84B-934A-BEA1-6C6792099F02}">
      <dgm:prSet phldrT="[Text]"/>
      <dgm:spPr/>
      <dgm:t>
        <a:bodyPr/>
        <a:lstStyle/>
        <a:p>
          <a:r>
            <a:rPr lang="en-US" dirty="0" smtClean="0"/>
            <a:t>Standard</a:t>
          </a:r>
          <a:endParaRPr lang="en-US" dirty="0"/>
        </a:p>
      </dgm:t>
    </dgm:pt>
    <dgm:pt modelId="{E2F239C3-F498-414A-92B6-C19030B3B527}" type="parTrans" cxnId="{9FA2BB91-EA3A-1A45-BE8F-41E484BA36C2}">
      <dgm:prSet/>
      <dgm:spPr/>
      <dgm:t>
        <a:bodyPr/>
        <a:lstStyle/>
        <a:p>
          <a:endParaRPr lang="en-US"/>
        </a:p>
      </dgm:t>
    </dgm:pt>
    <dgm:pt modelId="{5A08978B-5A75-7E4D-86AB-7AAF20009D2F}" type="sibTrans" cxnId="{9FA2BB91-EA3A-1A45-BE8F-41E484BA36C2}">
      <dgm:prSet/>
      <dgm:spPr/>
      <dgm:t>
        <a:bodyPr/>
        <a:lstStyle/>
        <a:p>
          <a:endParaRPr lang="en-US"/>
        </a:p>
      </dgm:t>
    </dgm:pt>
    <dgm:pt modelId="{4C2AF553-B770-F644-9BAB-A6A828FD2912}">
      <dgm:prSet phldrT="[Text]"/>
      <dgm:spPr/>
      <dgm:t>
        <a:bodyPr/>
        <a:lstStyle/>
        <a:p>
          <a:r>
            <a:rPr lang="en-US" dirty="0" smtClean="0"/>
            <a:t>International standards: </a:t>
          </a:r>
          <a:r>
            <a:rPr lang="en-GB" dirty="0" smtClean="0"/>
            <a:t>ISO/IEC 20000-1:2011 and ISO 9001:2015</a:t>
          </a:r>
          <a:endParaRPr lang="en-US" dirty="0"/>
        </a:p>
      </dgm:t>
    </dgm:pt>
    <dgm:pt modelId="{E8757E3B-E15D-5C47-B0D4-1F8D645D8376}" type="parTrans" cxnId="{8A600837-1945-A343-B5AF-D2D8CEF8D63C}">
      <dgm:prSet/>
      <dgm:spPr/>
      <dgm:t>
        <a:bodyPr/>
        <a:lstStyle/>
        <a:p>
          <a:endParaRPr lang="en-US"/>
        </a:p>
      </dgm:t>
    </dgm:pt>
    <dgm:pt modelId="{6BB2A9FE-4F49-4D46-B449-62F24740E11B}" type="sibTrans" cxnId="{8A600837-1945-A343-B5AF-D2D8CEF8D63C}">
      <dgm:prSet/>
      <dgm:spPr/>
      <dgm:t>
        <a:bodyPr/>
        <a:lstStyle/>
        <a:p>
          <a:endParaRPr lang="en-US"/>
        </a:p>
      </dgm:t>
    </dgm:pt>
    <dgm:pt modelId="{D947077E-9A83-2141-90FB-2A471FD71FC5}">
      <dgm:prSet phldrT="[Text]"/>
      <dgm:spPr/>
      <dgm:t>
        <a:bodyPr/>
        <a:lstStyle/>
        <a:p>
          <a:r>
            <a:rPr lang="en-US" dirty="0" smtClean="0"/>
            <a:t>Service </a:t>
          </a:r>
          <a:r>
            <a:rPr lang="en-US" dirty="0" smtClean="0"/>
            <a:t>operations aligned to customers’ needs</a:t>
          </a:r>
          <a:endParaRPr lang="en-US" dirty="0"/>
        </a:p>
      </dgm:t>
    </dgm:pt>
    <dgm:pt modelId="{9F66013F-FB32-6B4D-852B-950B9B25083B}" type="parTrans" cxnId="{ACE32411-C952-0745-B113-401B9E87EFD0}">
      <dgm:prSet/>
      <dgm:spPr/>
      <dgm:t>
        <a:bodyPr/>
        <a:lstStyle/>
        <a:p>
          <a:endParaRPr lang="en-US"/>
        </a:p>
      </dgm:t>
    </dgm:pt>
    <dgm:pt modelId="{3E705B4C-B2CF-B748-848D-DDEAD0DFD4C6}" type="sibTrans" cxnId="{ACE32411-C952-0745-B113-401B9E87EFD0}">
      <dgm:prSet/>
      <dgm:spPr/>
      <dgm:t>
        <a:bodyPr/>
        <a:lstStyle/>
        <a:p>
          <a:endParaRPr lang="en-US"/>
        </a:p>
      </dgm:t>
    </dgm:pt>
    <dgm:pt modelId="{2C2ADEF5-25AF-42FB-9827-77E31A55BDC4}">
      <dgm:prSet phldrT="[Text]"/>
      <dgm:spPr/>
      <dgm:t>
        <a:bodyPr/>
        <a:lstStyle/>
        <a:p>
          <a:r>
            <a:rPr lang="en-GB" b="0" dirty="0" smtClean="0"/>
            <a:t>Repeatability based on defined procedures and templates</a:t>
          </a:r>
          <a:endParaRPr lang="en-US" b="0" dirty="0"/>
        </a:p>
      </dgm:t>
    </dgm:pt>
    <dgm:pt modelId="{A061D0D1-CC28-4D9A-9F7E-B40A429BB5A9}" type="parTrans" cxnId="{2DF299DE-2621-47AA-9F08-61A260AFB002}">
      <dgm:prSet/>
      <dgm:spPr/>
      <dgm:t>
        <a:bodyPr/>
        <a:lstStyle/>
        <a:p>
          <a:endParaRPr lang="en-GB"/>
        </a:p>
      </dgm:t>
    </dgm:pt>
    <dgm:pt modelId="{FF414B24-CA68-4C9D-BCB2-743C01787EC0}" type="sibTrans" cxnId="{2DF299DE-2621-47AA-9F08-61A260AFB002}">
      <dgm:prSet/>
      <dgm:spPr/>
      <dgm:t>
        <a:bodyPr/>
        <a:lstStyle/>
        <a:p>
          <a:endParaRPr lang="en-GB"/>
        </a:p>
      </dgm:t>
    </dgm:pt>
    <dgm:pt modelId="{F5591184-D954-424E-9F34-1C026910A6C7}" type="pres">
      <dgm:prSet presAssocID="{392F45D9-93F1-BD44-AB7C-1BC2E07D55E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321F88A-B2AB-7248-9EBA-73457A75B0BC}" type="pres">
      <dgm:prSet presAssocID="{9FF4F850-CE7F-2C46-8A13-FA0E6598F7B6}" presName="composite" presStyleCnt="0"/>
      <dgm:spPr/>
      <dgm:t>
        <a:bodyPr/>
        <a:lstStyle/>
        <a:p>
          <a:endParaRPr lang="en-GB"/>
        </a:p>
      </dgm:t>
    </dgm:pt>
    <dgm:pt modelId="{6CF69E41-3FA2-8849-BA6F-C2E63813A423}" type="pres">
      <dgm:prSet presAssocID="{9FF4F850-CE7F-2C46-8A13-FA0E6598F7B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AAFED1-B180-C84B-8275-B25B81A2BB95}" type="pres">
      <dgm:prSet presAssocID="{9FF4F850-CE7F-2C46-8A13-FA0E6598F7B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E48910-2992-7943-9097-A562C244A7BF}" type="pres">
      <dgm:prSet presAssocID="{58886862-F0AE-3248-BFEB-12D7C96EDC8B}" presName="sp" presStyleCnt="0"/>
      <dgm:spPr/>
      <dgm:t>
        <a:bodyPr/>
        <a:lstStyle/>
        <a:p>
          <a:endParaRPr lang="en-GB"/>
        </a:p>
      </dgm:t>
    </dgm:pt>
    <dgm:pt modelId="{0E1DC6DB-41E9-8441-AB90-FC11AE8C1900}" type="pres">
      <dgm:prSet presAssocID="{9D1A3B57-CAA5-F94C-BBEB-37E9743E1F22}" presName="composite" presStyleCnt="0"/>
      <dgm:spPr/>
      <dgm:t>
        <a:bodyPr/>
        <a:lstStyle/>
        <a:p>
          <a:endParaRPr lang="en-GB"/>
        </a:p>
      </dgm:t>
    </dgm:pt>
    <dgm:pt modelId="{C0C64509-9BCA-C04E-A382-198550CE6ADF}" type="pres">
      <dgm:prSet presAssocID="{9D1A3B57-CAA5-F94C-BBEB-37E9743E1F2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CA2697-F655-9849-9B7C-CC3C13C48581}" type="pres">
      <dgm:prSet presAssocID="{9D1A3B57-CAA5-F94C-BBEB-37E9743E1F2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BD43EE-E429-1B4A-A0F9-A0FE60CFE412}" type="pres">
      <dgm:prSet presAssocID="{26B0ACD2-87E8-7E48-9F20-787B8A6B6434}" presName="sp" presStyleCnt="0"/>
      <dgm:spPr/>
      <dgm:t>
        <a:bodyPr/>
        <a:lstStyle/>
        <a:p>
          <a:endParaRPr lang="en-GB"/>
        </a:p>
      </dgm:t>
    </dgm:pt>
    <dgm:pt modelId="{EB1E73B4-6A5C-9E4A-BC59-06566E5ECF0D}" type="pres">
      <dgm:prSet presAssocID="{71742546-F392-CA4C-9658-F0CC1173BA1A}" presName="composite" presStyleCnt="0"/>
      <dgm:spPr/>
      <dgm:t>
        <a:bodyPr/>
        <a:lstStyle/>
        <a:p>
          <a:endParaRPr lang="en-GB"/>
        </a:p>
      </dgm:t>
    </dgm:pt>
    <dgm:pt modelId="{A0D4D16E-45C9-5344-BD2D-5A19B2EC0B7E}" type="pres">
      <dgm:prSet presAssocID="{71742546-F392-CA4C-9658-F0CC1173BA1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3AA099-6B08-4041-8183-A43D3450F078}" type="pres">
      <dgm:prSet presAssocID="{71742546-F392-CA4C-9658-F0CC1173BA1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4A71CA-9B3C-6C47-BC32-A9506ABEDD21}" type="pres">
      <dgm:prSet presAssocID="{0EA3247F-53D3-6C41-9FDA-4CBCFEDB8353}" presName="sp" presStyleCnt="0"/>
      <dgm:spPr/>
      <dgm:t>
        <a:bodyPr/>
        <a:lstStyle/>
        <a:p>
          <a:endParaRPr lang="en-GB"/>
        </a:p>
      </dgm:t>
    </dgm:pt>
    <dgm:pt modelId="{520E08B1-BAB8-664A-A788-46EAF49C6DA1}" type="pres">
      <dgm:prSet presAssocID="{C3960DAE-C84B-934A-BEA1-6C6792099F02}" presName="composite" presStyleCnt="0"/>
      <dgm:spPr/>
      <dgm:t>
        <a:bodyPr/>
        <a:lstStyle/>
        <a:p>
          <a:endParaRPr lang="en-GB"/>
        </a:p>
      </dgm:t>
    </dgm:pt>
    <dgm:pt modelId="{9233BB99-C83B-064B-AF00-33E14CADA091}" type="pres">
      <dgm:prSet presAssocID="{C3960DAE-C84B-934A-BEA1-6C6792099F02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18B99C1-B859-C547-A867-802EF9F45067}" type="pres">
      <dgm:prSet presAssocID="{C3960DAE-C84B-934A-BEA1-6C6792099F02}" presName="descendantText" presStyleLbl="alignAcc1" presStyleIdx="3" presStyleCnt="4" custLinFactNeighborY="532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FA2BB91-EA3A-1A45-BE8F-41E484BA36C2}" srcId="{392F45D9-93F1-BD44-AB7C-1BC2E07D55E0}" destId="{C3960DAE-C84B-934A-BEA1-6C6792099F02}" srcOrd="3" destOrd="0" parTransId="{E2F239C3-F498-414A-92B6-C19030B3B527}" sibTransId="{5A08978B-5A75-7E4D-86AB-7AAF20009D2F}"/>
    <dgm:cxn modelId="{809C848A-0743-4FCD-9EB3-3464EA678F50}" type="presOf" srcId="{04BB4A07-D432-BA4C-B790-AA405FD0AEC9}" destId="{9BCA2697-F655-9849-9B7C-CC3C13C48581}" srcOrd="0" destOrd="0" presId="urn:microsoft.com/office/officeart/2005/8/layout/chevron2"/>
    <dgm:cxn modelId="{5F27A422-313C-4EFC-A29A-1FAF7391F45B}" type="presOf" srcId="{C3960DAE-C84B-934A-BEA1-6C6792099F02}" destId="{9233BB99-C83B-064B-AF00-33E14CADA091}" srcOrd="0" destOrd="0" presId="urn:microsoft.com/office/officeart/2005/8/layout/chevron2"/>
    <dgm:cxn modelId="{B46BC864-21EC-4F70-8E6B-D4EBE17F4D3F}" type="presOf" srcId="{2C2ADEF5-25AF-42FB-9827-77E31A55BDC4}" destId="{893AA099-6B08-4041-8183-A43D3450F078}" srcOrd="0" destOrd="0" presId="urn:microsoft.com/office/officeart/2005/8/layout/chevron2"/>
    <dgm:cxn modelId="{ACE32411-C952-0745-B113-401B9E87EFD0}" srcId="{9FF4F850-CE7F-2C46-8A13-FA0E6598F7B6}" destId="{D947077E-9A83-2141-90FB-2A471FD71FC5}" srcOrd="1" destOrd="0" parTransId="{9F66013F-FB32-6B4D-852B-950B9B25083B}" sibTransId="{3E705B4C-B2CF-B748-848D-DDEAD0DFD4C6}"/>
    <dgm:cxn modelId="{98777741-C96C-445C-8144-75CE518A9539}" type="presOf" srcId="{4C2AF553-B770-F644-9BAB-A6A828FD2912}" destId="{218B99C1-B859-C547-A867-802EF9F45067}" srcOrd="0" destOrd="0" presId="urn:microsoft.com/office/officeart/2005/8/layout/chevron2"/>
    <dgm:cxn modelId="{C39498BD-E35B-534B-80C2-7F1DEF5D3899}" srcId="{392F45D9-93F1-BD44-AB7C-1BC2E07D55E0}" destId="{71742546-F392-CA4C-9658-F0CC1173BA1A}" srcOrd="2" destOrd="0" parTransId="{9DEF78FE-1426-2A44-8E47-E17567732DFD}" sibTransId="{0EA3247F-53D3-6C41-9FDA-4CBCFEDB8353}"/>
    <dgm:cxn modelId="{FB292F02-4CBA-3049-AA0E-A9F122D3B03B}" srcId="{71742546-F392-CA4C-9658-F0CC1173BA1A}" destId="{3F00E26A-23CE-F74B-AC50-8043AF833718}" srcOrd="1" destOrd="0" parTransId="{D64F72B0-348E-FB49-A2AC-549B8C2D988B}" sibTransId="{044EC76A-1283-D945-9F7B-BBB4A07C33EF}"/>
    <dgm:cxn modelId="{7238DBE2-5905-4EE3-BF68-8FE1C7FB5CB8}" type="presOf" srcId="{392F45D9-93F1-BD44-AB7C-1BC2E07D55E0}" destId="{F5591184-D954-424E-9F34-1C026910A6C7}" srcOrd="0" destOrd="0" presId="urn:microsoft.com/office/officeart/2005/8/layout/chevron2"/>
    <dgm:cxn modelId="{61648AEB-2F9E-4939-B810-3AEA943004DF}" type="presOf" srcId="{9D1A3B57-CAA5-F94C-BBEB-37E9743E1F22}" destId="{C0C64509-9BCA-C04E-A382-198550CE6ADF}" srcOrd="0" destOrd="0" presId="urn:microsoft.com/office/officeart/2005/8/layout/chevron2"/>
    <dgm:cxn modelId="{8A600837-1945-A343-B5AF-D2D8CEF8D63C}" srcId="{C3960DAE-C84B-934A-BEA1-6C6792099F02}" destId="{4C2AF553-B770-F644-9BAB-A6A828FD2912}" srcOrd="0" destOrd="0" parTransId="{E8757E3B-E15D-5C47-B0D4-1F8D645D8376}" sibTransId="{6BB2A9FE-4F49-4D46-B449-62F24740E11B}"/>
    <dgm:cxn modelId="{41DAF417-68E2-40A0-865F-483335EA5D31}" type="presOf" srcId="{A264F744-A5CD-0E49-95E8-3A1C7C1B48EB}" destId="{F9AAFED1-B180-C84B-8275-B25B81A2BB95}" srcOrd="0" destOrd="0" presId="urn:microsoft.com/office/officeart/2005/8/layout/chevron2"/>
    <dgm:cxn modelId="{2CCCF025-05F3-7943-B62D-F8E99535C2C6}" srcId="{392F45D9-93F1-BD44-AB7C-1BC2E07D55E0}" destId="{9FF4F850-CE7F-2C46-8A13-FA0E6598F7B6}" srcOrd="0" destOrd="0" parTransId="{814C901E-3039-4547-BF58-C7FE22AF97D5}" sibTransId="{58886862-F0AE-3248-BFEB-12D7C96EDC8B}"/>
    <dgm:cxn modelId="{04DDF56F-8EA7-FB4C-A127-7701F6C8E643}" srcId="{9D1A3B57-CAA5-F94C-BBEB-37E9743E1F22}" destId="{04BB4A07-D432-BA4C-B790-AA405FD0AEC9}" srcOrd="0" destOrd="0" parTransId="{35A8B705-51F2-8541-BD27-6694B1523E6A}" sibTransId="{B5D60DE2-7FBC-294E-A1EF-BBD46FC6D890}"/>
    <dgm:cxn modelId="{1E4D4F43-8FAF-4907-A7B1-6CB94A7080FC}" type="presOf" srcId="{D947077E-9A83-2141-90FB-2A471FD71FC5}" destId="{F9AAFED1-B180-C84B-8275-B25B81A2BB95}" srcOrd="0" destOrd="1" presId="urn:microsoft.com/office/officeart/2005/8/layout/chevron2"/>
    <dgm:cxn modelId="{AD7AB7E9-8281-4F3E-BECE-5BBB1C51C2C6}" type="presOf" srcId="{D280D5BD-6C9B-A446-90F1-3FDBF38485B7}" destId="{9BCA2697-F655-9849-9B7C-CC3C13C48581}" srcOrd="0" destOrd="1" presId="urn:microsoft.com/office/officeart/2005/8/layout/chevron2"/>
    <dgm:cxn modelId="{5B2618E1-412D-4049-B473-8CE2A250B555}" srcId="{9FF4F850-CE7F-2C46-8A13-FA0E6598F7B6}" destId="{A264F744-A5CD-0E49-95E8-3A1C7C1B48EB}" srcOrd="0" destOrd="0" parTransId="{28BED371-03D3-F64E-8890-A9EA96C4FC50}" sibTransId="{38685C6F-60B2-BD47-A169-0FB0285E197D}"/>
    <dgm:cxn modelId="{762F8A79-96DB-1644-B471-491F5418E71C}" srcId="{9D1A3B57-CAA5-F94C-BBEB-37E9743E1F22}" destId="{D280D5BD-6C9B-A446-90F1-3FDBF38485B7}" srcOrd="1" destOrd="0" parTransId="{6ED24E90-E4B7-7748-862B-A2EF36C2E0F3}" sibTransId="{09A1F7C7-819A-FD4A-A9CF-E6017A06952B}"/>
    <dgm:cxn modelId="{2DF299DE-2621-47AA-9F08-61A260AFB002}" srcId="{71742546-F392-CA4C-9658-F0CC1173BA1A}" destId="{2C2ADEF5-25AF-42FB-9827-77E31A55BDC4}" srcOrd="0" destOrd="0" parTransId="{A061D0D1-CC28-4D9A-9F7E-B40A429BB5A9}" sibTransId="{FF414B24-CA68-4C9D-BCB2-743C01787EC0}"/>
    <dgm:cxn modelId="{2F4AA751-9E5E-4975-9537-FF496E42395F}" type="presOf" srcId="{9FF4F850-CE7F-2C46-8A13-FA0E6598F7B6}" destId="{6CF69E41-3FA2-8849-BA6F-C2E63813A423}" srcOrd="0" destOrd="0" presId="urn:microsoft.com/office/officeart/2005/8/layout/chevron2"/>
    <dgm:cxn modelId="{A94D4BE3-2C5A-40A0-AF82-3C8BBCED307A}" type="presOf" srcId="{71742546-F392-CA4C-9658-F0CC1173BA1A}" destId="{A0D4D16E-45C9-5344-BD2D-5A19B2EC0B7E}" srcOrd="0" destOrd="0" presId="urn:microsoft.com/office/officeart/2005/8/layout/chevron2"/>
    <dgm:cxn modelId="{1BC41E1F-E92D-4280-A576-D2C37F3EFCEB}" type="presOf" srcId="{3F00E26A-23CE-F74B-AC50-8043AF833718}" destId="{893AA099-6B08-4041-8183-A43D3450F078}" srcOrd="0" destOrd="1" presId="urn:microsoft.com/office/officeart/2005/8/layout/chevron2"/>
    <dgm:cxn modelId="{2A7AAAFB-A6EE-9E45-A7AF-727FC4986578}" srcId="{392F45D9-93F1-BD44-AB7C-1BC2E07D55E0}" destId="{9D1A3B57-CAA5-F94C-BBEB-37E9743E1F22}" srcOrd="1" destOrd="0" parTransId="{23911158-149B-D841-81DA-41D01A38493C}" sibTransId="{26B0ACD2-87E8-7E48-9F20-787B8A6B6434}"/>
    <dgm:cxn modelId="{540235E9-3643-419C-805E-7B942C9399CB}" type="presParOf" srcId="{F5591184-D954-424E-9F34-1C026910A6C7}" destId="{8321F88A-B2AB-7248-9EBA-73457A75B0BC}" srcOrd="0" destOrd="0" presId="urn:microsoft.com/office/officeart/2005/8/layout/chevron2"/>
    <dgm:cxn modelId="{818EA1C8-DC78-4AED-9EA2-ABF1018ED268}" type="presParOf" srcId="{8321F88A-B2AB-7248-9EBA-73457A75B0BC}" destId="{6CF69E41-3FA2-8849-BA6F-C2E63813A423}" srcOrd="0" destOrd="0" presId="urn:microsoft.com/office/officeart/2005/8/layout/chevron2"/>
    <dgm:cxn modelId="{73177ED4-A830-4D83-B448-B95DA751FE9A}" type="presParOf" srcId="{8321F88A-B2AB-7248-9EBA-73457A75B0BC}" destId="{F9AAFED1-B180-C84B-8275-B25B81A2BB95}" srcOrd="1" destOrd="0" presId="urn:microsoft.com/office/officeart/2005/8/layout/chevron2"/>
    <dgm:cxn modelId="{F1D5127C-BB9D-48E7-B712-CCDB3F915D39}" type="presParOf" srcId="{F5591184-D954-424E-9F34-1C026910A6C7}" destId="{30E48910-2992-7943-9097-A562C244A7BF}" srcOrd="1" destOrd="0" presId="urn:microsoft.com/office/officeart/2005/8/layout/chevron2"/>
    <dgm:cxn modelId="{1A8A2DD9-B7FF-448A-906A-0263ADA02980}" type="presParOf" srcId="{F5591184-D954-424E-9F34-1C026910A6C7}" destId="{0E1DC6DB-41E9-8441-AB90-FC11AE8C1900}" srcOrd="2" destOrd="0" presId="urn:microsoft.com/office/officeart/2005/8/layout/chevron2"/>
    <dgm:cxn modelId="{7676DCA7-F65A-4EAD-85BA-1BB6398232DF}" type="presParOf" srcId="{0E1DC6DB-41E9-8441-AB90-FC11AE8C1900}" destId="{C0C64509-9BCA-C04E-A382-198550CE6ADF}" srcOrd="0" destOrd="0" presId="urn:microsoft.com/office/officeart/2005/8/layout/chevron2"/>
    <dgm:cxn modelId="{687B2C20-DFA6-401F-A0B3-B1F894E32FAC}" type="presParOf" srcId="{0E1DC6DB-41E9-8441-AB90-FC11AE8C1900}" destId="{9BCA2697-F655-9849-9B7C-CC3C13C48581}" srcOrd="1" destOrd="0" presId="urn:microsoft.com/office/officeart/2005/8/layout/chevron2"/>
    <dgm:cxn modelId="{8381DA38-0B25-44E2-9DEF-7CC65960623F}" type="presParOf" srcId="{F5591184-D954-424E-9F34-1C026910A6C7}" destId="{60BD43EE-E429-1B4A-A0F9-A0FE60CFE412}" srcOrd="3" destOrd="0" presId="urn:microsoft.com/office/officeart/2005/8/layout/chevron2"/>
    <dgm:cxn modelId="{AF8D216F-E43B-4977-B7AA-2AB531CAB772}" type="presParOf" srcId="{F5591184-D954-424E-9F34-1C026910A6C7}" destId="{EB1E73B4-6A5C-9E4A-BC59-06566E5ECF0D}" srcOrd="4" destOrd="0" presId="urn:microsoft.com/office/officeart/2005/8/layout/chevron2"/>
    <dgm:cxn modelId="{F199D3B4-A913-4EFF-9821-19EF1487A6FB}" type="presParOf" srcId="{EB1E73B4-6A5C-9E4A-BC59-06566E5ECF0D}" destId="{A0D4D16E-45C9-5344-BD2D-5A19B2EC0B7E}" srcOrd="0" destOrd="0" presId="urn:microsoft.com/office/officeart/2005/8/layout/chevron2"/>
    <dgm:cxn modelId="{0B23D648-9F0C-4514-95B7-A1B6D951734D}" type="presParOf" srcId="{EB1E73B4-6A5C-9E4A-BC59-06566E5ECF0D}" destId="{893AA099-6B08-4041-8183-A43D3450F078}" srcOrd="1" destOrd="0" presId="urn:microsoft.com/office/officeart/2005/8/layout/chevron2"/>
    <dgm:cxn modelId="{8F9FD759-0AD1-49ED-8A2D-8441925B172C}" type="presParOf" srcId="{F5591184-D954-424E-9F34-1C026910A6C7}" destId="{124A71CA-9B3C-6C47-BC32-A9506ABEDD21}" srcOrd="5" destOrd="0" presId="urn:microsoft.com/office/officeart/2005/8/layout/chevron2"/>
    <dgm:cxn modelId="{DDE63683-AC20-4872-88AA-0609DD26E473}" type="presParOf" srcId="{F5591184-D954-424E-9F34-1C026910A6C7}" destId="{520E08B1-BAB8-664A-A788-46EAF49C6DA1}" srcOrd="6" destOrd="0" presId="urn:microsoft.com/office/officeart/2005/8/layout/chevron2"/>
    <dgm:cxn modelId="{0C61B184-1C36-4693-B0D1-EECBCE50FECF}" type="presParOf" srcId="{520E08B1-BAB8-664A-A788-46EAF49C6DA1}" destId="{9233BB99-C83B-064B-AF00-33E14CADA091}" srcOrd="0" destOrd="0" presId="urn:microsoft.com/office/officeart/2005/8/layout/chevron2"/>
    <dgm:cxn modelId="{F9408C17-5669-404A-ADC4-4AF6A8D93284}" type="presParOf" srcId="{520E08B1-BAB8-664A-A788-46EAF49C6DA1}" destId="{218B99C1-B859-C547-A867-802EF9F4506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9BBB61-B77D-41DA-8CBB-873206CFF6D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33D0FEC-CA5E-46BB-B629-9ED1DAE9EB0C}">
      <dgm:prSet phldrT="[Text]" custT="1"/>
      <dgm:spPr/>
      <dgm:t>
        <a:bodyPr/>
        <a:lstStyle/>
        <a:p>
          <a:r>
            <a:rPr lang="en-GB" sz="1800" dirty="0" smtClean="0"/>
            <a:t>Risk Management</a:t>
          </a:r>
          <a:endParaRPr lang="en-GB" sz="1800" dirty="0"/>
        </a:p>
      </dgm:t>
    </dgm:pt>
    <dgm:pt modelId="{CA0E899B-27ED-4920-936E-7A34DCBCE4D9}" type="parTrans" cxnId="{BEE48DB9-2E3F-4D07-A36A-E6BBF4C8BD31}">
      <dgm:prSet/>
      <dgm:spPr/>
      <dgm:t>
        <a:bodyPr/>
        <a:lstStyle/>
        <a:p>
          <a:endParaRPr lang="en-GB"/>
        </a:p>
      </dgm:t>
    </dgm:pt>
    <dgm:pt modelId="{92D49070-B9FD-4D9B-99C9-5E59F30EC4F2}" type="sibTrans" cxnId="{BEE48DB9-2E3F-4D07-A36A-E6BBF4C8BD31}">
      <dgm:prSet/>
      <dgm:spPr/>
      <dgm:t>
        <a:bodyPr/>
        <a:lstStyle/>
        <a:p>
          <a:endParaRPr lang="en-GB"/>
        </a:p>
      </dgm:t>
    </dgm:pt>
    <dgm:pt modelId="{09B94043-3337-4544-A4DE-1CCB9B8C57B6}">
      <dgm:prSet phldrT="[Text]" custT="1"/>
      <dgm:spPr/>
      <dgm:t>
        <a:bodyPr/>
        <a:lstStyle/>
        <a:p>
          <a:r>
            <a:rPr lang="en-GB" sz="1800" dirty="0" smtClean="0"/>
            <a:t>Finance &amp; Administration</a:t>
          </a:r>
        </a:p>
      </dgm:t>
    </dgm:pt>
    <dgm:pt modelId="{7B5E0FF4-9054-4946-89CB-6EB70DA5FE3D}" type="parTrans" cxnId="{8A4BEB56-A69C-4602-80FF-06C5BC05F21E}">
      <dgm:prSet/>
      <dgm:spPr/>
      <dgm:t>
        <a:bodyPr/>
        <a:lstStyle/>
        <a:p>
          <a:endParaRPr lang="en-GB"/>
        </a:p>
      </dgm:t>
    </dgm:pt>
    <dgm:pt modelId="{E645E86F-0149-412E-8E37-958A70EEAFBF}" type="sibTrans" cxnId="{8A4BEB56-A69C-4602-80FF-06C5BC05F21E}">
      <dgm:prSet/>
      <dgm:spPr/>
      <dgm:t>
        <a:bodyPr/>
        <a:lstStyle/>
        <a:p>
          <a:endParaRPr lang="en-GB"/>
        </a:p>
      </dgm:t>
    </dgm:pt>
    <dgm:pt modelId="{985FD331-52D7-4CF5-A363-E01485550682}">
      <dgm:prSet phldrT="[Text]" custT="1"/>
      <dgm:spPr/>
      <dgm:t>
        <a:bodyPr/>
        <a:lstStyle/>
        <a:p>
          <a:r>
            <a:rPr lang="en-GB" sz="1800" dirty="0" smtClean="0"/>
            <a:t>Human resources</a:t>
          </a:r>
        </a:p>
      </dgm:t>
    </dgm:pt>
    <dgm:pt modelId="{847E0642-44DC-4803-87FF-DFBAE144E6C6}" type="parTrans" cxnId="{358042C0-095F-4E7F-B5E6-955289450BCF}">
      <dgm:prSet/>
      <dgm:spPr/>
      <dgm:t>
        <a:bodyPr/>
        <a:lstStyle/>
        <a:p>
          <a:endParaRPr lang="en-GB"/>
        </a:p>
      </dgm:t>
    </dgm:pt>
    <dgm:pt modelId="{2EE0CCEC-2873-4297-82AA-38EBAE3FC324}" type="sibTrans" cxnId="{358042C0-095F-4E7F-B5E6-955289450BCF}">
      <dgm:prSet/>
      <dgm:spPr/>
      <dgm:t>
        <a:bodyPr/>
        <a:lstStyle/>
        <a:p>
          <a:endParaRPr lang="en-GB"/>
        </a:p>
      </dgm:t>
    </dgm:pt>
    <dgm:pt modelId="{3EDC4810-E5EB-4A7C-92E0-8D5337A06233}">
      <dgm:prSet phldrT="[Text]" custT="1"/>
      <dgm:spPr/>
      <dgm:t>
        <a:bodyPr/>
        <a:lstStyle/>
        <a:p>
          <a:r>
            <a:rPr lang="en-GB" sz="1800" dirty="0" smtClean="0"/>
            <a:t>Business Development &amp; Stakeholders</a:t>
          </a:r>
        </a:p>
      </dgm:t>
    </dgm:pt>
    <dgm:pt modelId="{C7D48AAB-6CAF-480E-BE5C-233319822BC9}" type="parTrans" cxnId="{4FBA46CA-7C83-4CE2-9714-5AA868FE1AF7}">
      <dgm:prSet/>
      <dgm:spPr/>
      <dgm:t>
        <a:bodyPr/>
        <a:lstStyle/>
        <a:p>
          <a:endParaRPr lang="en-GB"/>
        </a:p>
      </dgm:t>
    </dgm:pt>
    <dgm:pt modelId="{547D460B-489A-4F78-A5E6-35668F236D6A}" type="sibTrans" cxnId="{4FBA46CA-7C83-4CE2-9714-5AA868FE1AF7}">
      <dgm:prSet/>
      <dgm:spPr/>
      <dgm:t>
        <a:bodyPr/>
        <a:lstStyle/>
        <a:p>
          <a:endParaRPr lang="en-GB"/>
        </a:p>
      </dgm:t>
    </dgm:pt>
    <dgm:pt modelId="{0AEB5B94-72BE-47C1-8FAA-48E931922AAF}">
      <dgm:prSet phldrT="[Text]" custT="1"/>
      <dgm:spPr/>
      <dgm:t>
        <a:bodyPr/>
        <a:lstStyle/>
        <a:p>
          <a:r>
            <a:rPr lang="en-GB" sz="1800" dirty="0" smtClean="0"/>
            <a:t>Information Security Management</a:t>
          </a:r>
        </a:p>
      </dgm:t>
    </dgm:pt>
    <dgm:pt modelId="{8BBBB9E7-4425-40F5-B2E2-2EECD56C08EE}" type="parTrans" cxnId="{55F15B08-F0A5-4970-B569-B2B16D711C27}">
      <dgm:prSet/>
      <dgm:spPr/>
      <dgm:t>
        <a:bodyPr/>
        <a:lstStyle/>
        <a:p>
          <a:endParaRPr lang="en-GB"/>
        </a:p>
      </dgm:t>
    </dgm:pt>
    <dgm:pt modelId="{CC050AB8-192A-464F-9FB4-C4ADADB95F9F}" type="sibTrans" cxnId="{55F15B08-F0A5-4970-B569-B2B16D711C27}">
      <dgm:prSet/>
      <dgm:spPr/>
      <dgm:t>
        <a:bodyPr/>
        <a:lstStyle/>
        <a:p>
          <a:endParaRPr lang="en-GB"/>
        </a:p>
      </dgm:t>
    </dgm:pt>
    <dgm:pt modelId="{6D373E93-4C8B-4016-B0B1-BA3F3862C11A}">
      <dgm:prSet phldrT="[Text]" custT="1"/>
      <dgm:spPr/>
      <dgm:t>
        <a:bodyPr/>
        <a:lstStyle/>
        <a:p>
          <a:r>
            <a:rPr lang="en-GB" sz="1800" dirty="0" smtClean="0"/>
            <a:t>Continual Improvement</a:t>
          </a:r>
        </a:p>
      </dgm:t>
    </dgm:pt>
    <dgm:pt modelId="{546D65B3-8699-4BF1-956B-9F0414F0A2E6}" type="parTrans" cxnId="{30C4A023-2A67-4D8C-814B-B6D9E64DEC4B}">
      <dgm:prSet/>
      <dgm:spPr/>
      <dgm:t>
        <a:bodyPr/>
        <a:lstStyle/>
        <a:p>
          <a:endParaRPr lang="en-GB"/>
        </a:p>
      </dgm:t>
    </dgm:pt>
    <dgm:pt modelId="{5B7B7804-7A61-4C56-B06A-57DF0B0EFA6F}" type="sibTrans" cxnId="{30C4A023-2A67-4D8C-814B-B6D9E64DEC4B}">
      <dgm:prSet/>
      <dgm:spPr/>
      <dgm:t>
        <a:bodyPr/>
        <a:lstStyle/>
        <a:p>
          <a:endParaRPr lang="en-GB"/>
        </a:p>
      </dgm:t>
    </dgm:pt>
    <dgm:pt modelId="{587A3BDB-4368-42E9-B57A-4FDA05B95815}">
      <dgm:prSet phldrT="[Text]"/>
      <dgm:spPr/>
      <dgm:t>
        <a:bodyPr/>
        <a:lstStyle/>
        <a:p>
          <a:r>
            <a:rPr lang="en-GB" dirty="0" smtClean="0"/>
            <a:t> The systematic and regular identification, assessment and treatment of risks of any type, including risks related to information security, (IT) service continuity and overall quality.</a:t>
          </a:r>
          <a:endParaRPr lang="en-GB" dirty="0"/>
        </a:p>
      </dgm:t>
    </dgm:pt>
    <dgm:pt modelId="{E48EF2EE-52A3-4691-80EC-997C3E344B44}" type="parTrans" cxnId="{03EABD16-C708-4BC1-8BA1-0EFA580B22E8}">
      <dgm:prSet/>
      <dgm:spPr/>
      <dgm:t>
        <a:bodyPr/>
        <a:lstStyle/>
        <a:p>
          <a:endParaRPr lang="en-GB"/>
        </a:p>
      </dgm:t>
    </dgm:pt>
    <dgm:pt modelId="{F43232B6-FABF-4A0E-9B49-397D66671C72}" type="sibTrans" cxnId="{03EABD16-C708-4BC1-8BA1-0EFA580B22E8}">
      <dgm:prSet/>
      <dgm:spPr/>
      <dgm:t>
        <a:bodyPr/>
        <a:lstStyle/>
        <a:p>
          <a:endParaRPr lang="en-GB"/>
        </a:p>
      </dgm:t>
    </dgm:pt>
    <dgm:pt modelId="{2209CBB5-C51B-4D20-A3F0-02FCD634F01A}">
      <dgm:prSet phldrT="[Text]"/>
      <dgm:spPr/>
      <dgm:t>
        <a:bodyPr/>
        <a:lstStyle/>
        <a:p>
          <a:r>
            <a:rPr lang="en-GB" dirty="0" smtClean="0"/>
            <a:t> Effective management of finance, business and office administration.</a:t>
          </a:r>
        </a:p>
      </dgm:t>
    </dgm:pt>
    <dgm:pt modelId="{2FFE31F6-18F3-42DE-A429-D0759037188C}" type="parTrans" cxnId="{D96EDF1A-F2B2-4CB2-9426-A9AAE9B29B48}">
      <dgm:prSet/>
      <dgm:spPr/>
      <dgm:t>
        <a:bodyPr/>
        <a:lstStyle/>
        <a:p>
          <a:endParaRPr lang="en-GB"/>
        </a:p>
      </dgm:t>
    </dgm:pt>
    <dgm:pt modelId="{969CADB5-6C26-4B0D-8699-ABFEFEDCC25E}" type="sibTrans" cxnId="{D96EDF1A-F2B2-4CB2-9426-A9AAE9B29B48}">
      <dgm:prSet/>
      <dgm:spPr/>
      <dgm:t>
        <a:bodyPr/>
        <a:lstStyle/>
        <a:p>
          <a:endParaRPr lang="en-GB"/>
        </a:p>
      </dgm:t>
    </dgm:pt>
    <dgm:pt modelId="{1C687B94-3E5C-4F9B-884C-3EA4DFCB6818}">
      <dgm:prSet phldrT="[Text]"/>
      <dgm:spPr/>
      <dgm:t>
        <a:bodyPr/>
        <a:lstStyle/>
        <a:p>
          <a:r>
            <a:rPr lang="en-GB" dirty="0" smtClean="0"/>
            <a:t> Ensure effective management of human resources.</a:t>
          </a:r>
        </a:p>
      </dgm:t>
    </dgm:pt>
    <dgm:pt modelId="{8A83D267-47D2-40C2-90DC-9AB35E25317C}" type="parTrans" cxnId="{0AC14171-AB3A-4067-A0A7-2670108B6850}">
      <dgm:prSet/>
      <dgm:spPr/>
      <dgm:t>
        <a:bodyPr/>
        <a:lstStyle/>
        <a:p>
          <a:endParaRPr lang="en-GB"/>
        </a:p>
      </dgm:t>
    </dgm:pt>
    <dgm:pt modelId="{3B7A2E10-E689-4225-B0B6-E01D1DC02AC5}" type="sibTrans" cxnId="{0AC14171-AB3A-4067-A0A7-2670108B6850}">
      <dgm:prSet/>
      <dgm:spPr/>
      <dgm:t>
        <a:bodyPr/>
        <a:lstStyle/>
        <a:p>
          <a:endParaRPr lang="en-GB"/>
        </a:p>
      </dgm:t>
    </dgm:pt>
    <dgm:pt modelId="{120D9769-44AF-41B9-872D-94A85F5AADA2}">
      <dgm:prSet phldrT="[Text]"/>
      <dgm:spPr/>
      <dgm:t>
        <a:bodyPr/>
        <a:lstStyle/>
        <a:p>
          <a:r>
            <a:rPr lang="en-GB" dirty="0" smtClean="0"/>
            <a:t> Identifying  stakeholder and their needs</a:t>
          </a:r>
        </a:p>
      </dgm:t>
    </dgm:pt>
    <dgm:pt modelId="{D26DF17C-EBB1-4F3D-95B2-9FC73F811B66}" type="parTrans" cxnId="{FD583381-AFC6-4583-96C6-927A405CDC03}">
      <dgm:prSet/>
      <dgm:spPr/>
      <dgm:t>
        <a:bodyPr/>
        <a:lstStyle/>
        <a:p>
          <a:endParaRPr lang="en-GB"/>
        </a:p>
      </dgm:t>
    </dgm:pt>
    <dgm:pt modelId="{1651A5E9-BBBB-49D8-93A5-FF95137C760B}" type="sibTrans" cxnId="{FD583381-AFC6-4583-96C6-927A405CDC03}">
      <dgm:prSet/>
      <dgm:spPr/>
      <dgm:t>
        <a:bodyPr/>
        <a:lstStyle/>
        <a:p>
          <a:endParaRPr lang="en-GB"/>
        </a:p>
      </dgm:t>
    </dgm:pt>
    <dgm:pt modelId="{985889B1-AFBB-4C7E-A3E1-02C377B7817A}">
      <dgm:prSet phldrT="[Text]"/>
      <dgm:spPr/>
      <dgm:t>
        <a:bodyPr/>
        <a:lstStyle/>
        <a:p>
          <a:r>
            <a:rPr lang="en-GB" dirty="0" smtClean="0"/>
            <a:t> Manage information security effectively through all activities performed to deliver and manage services, so that the confidentiality, integrity and accessibility of relevant information assets are preserved </a:t>
          </a:r>
        </a:p>
      </dgm:t>
    </dgm:pt>
    <dgm:pt modelId="{8EEEE3FD-4836-4C89-B4CF-AC333597B10F}" type="parTrans" cxnId="{B62C6597-C1CC-44AC-9E65-1F9337942B15}">
      <dgm:prSet/>
      <dgm:spPr/>
      <dgm:t>
        <a:bodyPr/>
        <a:lstStyle/>
        <a:p>
          <a:endParaRPr lang="en-GB"/>
        </a:p>
      </dgm:t>
    </dgm:pt>
    <dgm:pt modelId="{F52F3B9A-ED5B-40C6-9714-FDB7C750E029}" type="sibTrans" cxnId="{B62C6597-C1CC-44AC-9E65-1F9337942B15}">
      <dgm:prSet/>
      <dgm:spPr/>
      <dgm:t>
        <a:bodyPr/>
        <a:lstStyle/>
        <a:p>
          <a:endParaRPr lang="en-GB"/>
        </a:p>
      </dgm:t>
    </dgm:pt>
    <dgm:pt modelId="{B303214B-373F-48B7-9297-F4660FB0ECDD}">
      <dgm:prSet phldrT="[Text]"/>
      <dgm:spPr/>
      <dgm:t>
        <a:bodyPr/>
        <a:lstStyle/>
        <a:p>
          <a:r>
            <a:rPr lang="en-GB" dirty="0" smtClean="0"/>
            <a:t> Identify, prioritize, plan, implement and review all improvements</a:t>
          </a:r>
        </a:p>
      </dgm:t>
    </dgm:pt>
    <dgm:pt modelId="{A7606A2A-FB51-4F7E-A15A-6BB3578C3153}" type="parTrans" cxnId="{0ABF87D5-896C-4E49-8C1E-E5CA10998687}">
      <dgm:prSet/>
      <dgm:spPr/>
      <dgm:t>
        <a:bodyPr/>
        <a:lstStyle/>
        <a:p>
          <a:endParaRPr lang="en-GB"/>
        </a:p>
      </dgm:t>
    </dgm:pt>
    <dgm:pt modelId="{8C896D37-67C1-444B-98A6-3378B081CA5F}" type="sibTrans" cxnId="{0ABF87D5-896C-4E49-8C1E-E5CA10998687}">
      <dgm:prSet/>
      <dgm:spPr/>
      <dgm:t>
        <a:bodyPr/>
        <a:lstStyle/>
        <a:p>
          <a:endParaRPr lang="en-GB"/>
        </a:p>
      </dgm:t>
    </dgm:pt>
    <dgm:pt modelId="{8813F871-8066-4D6E-B85D-7E042DA7BB52}">
      <dgm:prSet phldrT="[Text]"/>
      <dgm:spPr/>
      <dgm:t>
        <a:bodyPr/>
        <a:lstStyle/>
        <a:p>
          <a:r>
            <a:rPr lang="en-GB" dirty="0" smtClean="0"/>
            <a:t> Maintain the relationships with the Council participants and funding agencies/policy makers</a:t>
          </a:r>
        </a:p>
      </dgm:t>
    </dgm:pt>
    <dgm:pt modelId="{1E012408-2B49-4CB2-93D8-AEDC40278EB0}" type="parTrans" cxnId="{BC3BF1DA-65BC-456E-81A6-D833307656C8}">
      <dgm:prSet/>
      <dgm:spPr/>
      <dgm:t>
        <a:bodyPr/>
        <a:lstStyle/>
        <a:p>
          <a:endParaRPr lang="en-GB"/>
        </a:p>
      </dgm:t>
    </dgm:pt>
    <dgm:pt modelId="{CDE7C1D4-E5FB-4F19-9275-58D82A331576}" type="sibTrans" cxnId="{BC3BF1DA-65BC-456E-81A6-D833307656C8}">
      <dgm:prSet/>
      <dgm:spPr/>
      <dgm:t>
        <a:bodyPr/>
        <a:lstStyle/>
        <a:p>
          <a:endParaRPr lang="en-GB"/>
        </a:p>
      </dgm:t>
    </dgm:pt>
    <dgm:pt modelId="{EDBE9ADD-3441-44AD-B7F0-BD72E6FC30A8}">
      <dgm:prSet phldrT="[Text]"/>
      <dgm:spPr/>
      <dgm:t>
        <a:bodyPr/>
        <a:lstStyle/>
        <a:p>
          <a:r>
            <a:rPr lang="en-GB" dirty="0" smtClean="0"/>
            <a:t> Review the EGI Strategy and its implementation</a:t>
          </a:r>
        </a:p>
      </dgm:t>
    </dgm:pt>
    <dgm:pt modelId="{C8FFA891-C62C-4468-84E2-D40099ECAC57}" type="parTrans" cxnId="{13058355-E7A7-41E7-B728-EA27B9A09871}">
      <dgm:prSet/>
      <dgm:spPr/>
      <dgm:t>
        <a:bodyPr/>
        <a:lstStyle/>
        <a:p>
          <a:endParaRPr lang="en-GB"/>
        </a:p>
      </dgm:t>
    </dgm:pt>
    <dgm:pt modelId="{80101E8C-3736-4400-A359-217D25C64FBF}" type="sibTrans" cxnId="{13058355-E7A7-41E7-B728-EA27B9A09871}">
      <dgm:prSet/>
      <dgm:spPr/>
      <dgm:t>
        <a:bodyPr/>
        <a:lstStyle/>
        <a:p>
          <a:endParaRPr lang="en-GB"/>
        </a:p>
      </dgm:t>
    </dgm:pt>
    <dgm:pt modelId="{1B95B7FC-BD24-4E36-B2AB-416B6CACFAD6}">
      <dgm:prSet phldrT="[Text]"/>
      <dgm:spPr/>
      <dgm:t>
        <a:bodyPr/>
        <a:lstStyle/>
        <a:p>
          <a:r>
            <a:rPr lang="en-GB" dirty="0" smtClean="0"/>
            <a:t> Track the definition of Memorandum of Understandings between the EGI Foundation or EGI Foundation led projects and other partners</a:t>
          </a:r>
        </a:p>
      </dgm:t>
    </dgm:pt>
    <dgm:pt modelId="{24FF4D3C-C472-4760-8406-72A77727F6E1}" type="parTrans" cxnId="{F80337E5-E806-40DE-B8E2-43E4F18F886F}">
      <dgm:prSet/>
      <dgm:spPr/>
      <dgm:t>
        <a:bodyPr/>
        <a:lstStyle/>
        <a:p>
          <a:endParaRPr lang="en-GB"/>
        </a:p>
      </dgm:t>
    </dgm:pt>
    <dgm:pt modelId="{912004C2-8CEA-4A3A-B57D-67F1BE713023}" type="sibTrans" cxnId="{F80337E5-E806-40DE-B8E2-43E4F18F886F}">
      <dgm:prSet/>
      <dgm:spPr/>
      <dgm:t>
        <a:bodyPr/>
        <a:lstStyle/>
        <a:p>
          <a:endParaRPr lang="en-GB"/>
        </a:p>
      </dgm:t>
    </dgm:pt>
    <dgm:pt modelId="{D4D542A5-3B7E-41B9-ACA7-62936983B988}" type="pres">
      <dgm:prSet presAssocID="{989BBB61-B77D-41DA-8CBB-873206CFF6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84F43C1-3F7C-4D88-BDA9-1ED20208A818}" type="pres">
      <dgm:prSet presAssocID="{733D0FEC-CA5E-46BB-B629-9ED1DAE9EB0C}" presName="parentLin" presStyleCnt="0"/>
      <dgm:spPr/>
    </dgm:pt>
    <dgm:pt modelId="{3057DD41-883D-4226-A64D-08325DE2A088}" type="pres">
      <dgm:prSet presAssocID="{733D0FEC-CA5E-46BB-B629-9ED1DAE9EB0C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CE0D0318-EE43-4A9F-BD4D-70AA3942DA04}" type="pres">
      <dgm:prSet presAssocID="{733D0FEC-CA5E-46BB-B629-9ED1DAE9EB0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CE1073-F96A-42F2-893B-84FC4559E22F}" type="pres">
      <dgm:prSet presAssocID="{733D0FEC-CA5E-46BB-B629-9ED1DAE9EB0C}" presName="negativeSpace" presStyleCnt="0"/>
      <dgm:spPr/>
    </dgm:pt>
    <dgm:pt modelId="{10638A2F-0058-4B34-A923-D1443CC26734}" type="pres">
      <dgm:prSet presAssocID="{733D0FEC-CA5E-46BB-B629-9ED1DAE9EB0C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373E59-0704-44E1-A010-44AA243A5E76}" type="pres">
      <dgm:prSet presAssocID="{92D49070-B9FD-4D9B-99C9-5E59F30EC4F2}" presName="spaceBetweenRectangles" presStyleCnt="0"/>
      <dgm:spPr/>
    </dgm:pt>
    <dgm:pt modelId="{F0B08E77-AD36-4865-88A2-74F44C4BF35B}" type="pres">
      <dgm:prSet presAssocID="{09B94043-3337-4544-A4DE-1CCB9B8C57B6}" presName="parentLin" presStyleCnt="0"/>
      <dgm:spPr/>
    </dgm:pt>
    <dgm:pt modelId="{16C690BA-4B4A-41F4-A62C-2C3DAAC47C81}" type="pres">
      <dgm:prSet presAssocID="{09B94043-3337-4544-A4DE-1CCB9B8C57B6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29099C66-9FA5-41BF-B4BE-32DA79C600F7}" type="pres">
      <dgm:prSet presAssocID="{09B94043-3337-4544-A4DE-1CCB9B8C57B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254D67-32B3-4499-94AD-C1A0917FB54B}" type="pres">
      <dgm:prSet presAssocID="{09B94043-3337-4544-A4DE-1CCB9B8C57B6}" presName="negativeSpace" presStyleCnt="0"/>
      <dgm:spPr/>
    </dgm:pt>
    <dgm:pt modelId="{86661E97-991A-4E07-848B-C5A0CEAFB84A}" type="pres">
      <dgm:prSet presAssocID="{09B94043-3337-4544-A4DE-1CCB9B8C57B6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866E74-71C7-4D5E-92BB-77542C38EAAF}" type="pres">
      <dgm:prSet presAssocID="{E645E86F-0149-412E-8E37-958A70EEAFBF}" presName="spaceBetweenRectangles" presStyleCnt="0"/>
      <dgm:spPr/>
    </dgm:pt>
    <dgm:pt modelId="{C3E583E9-6D6E-437A-BB5B-F24BBC60C0ED}" type="pres">
      <dgm:prSet presAssocID="{985FD331-52D7-4CF5-A363-E01485550682}" presName="parentLin" presStyleCnt="0"/>
      <dgm:spPr/>
    </dgm:pt>
    <dgm:pt modelId="{5A25D463-6B51-4DA8-AB7E-07D0095A3204}" type="pres">
      <dgm:prSet presAssocID="{985FD331-52D7-4CF5-A363-E01485550682}" presName="parentLeftMargin" presStyleLbl="node1" presStyleIdx="1" presStyleCnt="6"/>
      <dgm:spPr/>
      <dgm:t>
        <a:bodyPr/>
        <a:lstStyle/>
        <a:p>
          <a:endParaRPr lang="en-GB"/>
        </a:p>
      </dgm:t>
    </dgm:pt>
    <dgm:pt modelId="{F72592DA-9A0D-47F5-9626-58A59BFC7202}" type="pres">
      <dgm:prSet presAssocID="{985FD331-52D7-4CF5-A363-E0148555068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8352C0-4AC8-4936-BF4D-3EF42F55EA9A}" type="pres">
      <dgm:prSet presAssocID="{985FD331-52D7-4CF5-A363-E01485550682}" presName="negativeSpace" presStyleCnt="0"/>
      <dgm:spPr/>
    </dgm:pt>
    <dgm:pt modelId="{091AF05B-DF83-4765-BA7A-D78BA7D53883}" type="pres">
      <dgm:prSet presAssocID="{985FD331-52D7-4CF5-A363-E01485550682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769EEB-3707-4A76-88A8-32333B8BC8F6}" type="pres">
      <dgm:prSet presAssocID="{2EE0CCEC-2873-4297-82AA-38EBAE3FC324}" presName="spaceBetweenRectangles" presStyleCnt="0"/>
      <dgm:spPr/>
    </dgm:pt>
    <dgm:pt modelId="{889C5A92-5C22-46CC-9893-898ECEF9A2BD}" type="pres">
      <dgm:prSet presAssocID="{3EDC4810-E5EB-4A7C-92E0-8D5337A06233}" presName="parentLin" presStyleCnt="0"/>
      <dgm:spPr/>
    </dgm:pt>
    <dgm:pt modelId="{6020937C-D62E-4B47-AC51-16A15E26ED47}" type="pres">
      <dgm:prSet presAssocID="{3EDC4810-E5EB-4A7C-92E0-8D5337A06233}" presName="parentLeftMargin" presStyleLbl="node1" presStyleIdx="2" presStyleCnt="6"/>
      <dgm:spPr/>
      <dgm:t>
        <a:bodyPr/>
        <a:lstStyle/>
        <a:p>
          <a:endParaRPr lang="en-GB"/>
        </a:p>
      </dgm:t>
    </dgm:pt>
    <dgm:pt modelId="{CD7A3788-34D7-4AB5-BCF9-5D32296B2AD9}" type="pres">
      <dgm:prSet presAssocID="{3EDC4810-E5EB-4A7C-92E0-8D5337A0623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95BEAF-4DEC-4BA0-AFE8-969AB15E031C}" type="pres">
      <dgm:prSet presAssocID="{3EDC4810-E5EB-4A7C-92E0-8D5337A06233}" presName="negativeSpace" presStyleCnt="0"/>
      <dgm:spPr/>
    </dgm:pt>
    <dgm:pt modelId="{581FC849-7C5B-423F-8A87-7C0FFFA755C1}" type="pres">
      <dgm:prSet presAssocID="{3EDC4810-E5EB-4A7C-92E0-8D5337A06233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890C2E-B00B-4C37-8D54-B59C8975DE5C}" type="pres">
      <dgm:prSet presAssocID="{547D460B-489A-4F78-A5E6-35668F236D6A}" presName="spaceBetweenRectangles" presStyleCnt="0"/>
      <dgm:spPr/>
    </dgm:pt>
    <dgm:pt modelId="{7E3D0B9B-AE95-4A41-A184-911E639365FD}" type="pres">
      <dgm:prSet presAssocID="{0AEB5B94-72BE-47C1-8FAA-48E931922AAF}" presName="parentLin" presStyleCnt="0"/>
      <dgm:spPr/>
    </dgm:pt>
    <dgm:pt modelId="{5ABE231F-A725-469C-800A-7461E827551A}" type="pres">
      <dgm:prSet presAssocID="{0AEB5B94-72BE-47C1-8FAA-48E931922AAF}" presName="parentLeftMargin" presStyleLbl="node1" presStyleIdx="3" presStyleCnt="6"/>
      <dgm:spPr/>
      <dgm:t>
        <a:bodyPr/>
        <a:lstStyle/>
        <a:p>
          <a:endParaRPr lang="en-GB"/>
        </a:p>
      </dgm:t>
    </dgm:pt>
    <dgm:pt modelId="{48902AFF-466B-492A-9C69-2DBFB0ABCBE9}" type="pres">
      <dgm:prSet presAssocID="{0AEB5B94-72BE-47C1-8FAA-48E931922AAF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805A66-DC87-44FC-A2EC-FB5C8349B506}" type="pres">
      <dgm:prSet presAssocID="{0AEB5B94-72BE-47C1-8FAA-48E931922AAF}" presName="negativeSpace" presStyleCnt="0"/>
      <dgm:spPr/>
    </dgm:pt>
    <dgm:pt modelId="{EA467463-5FA6-49FE-BE0D-3ABEB48AD36D}" type="pres">
      <dgm:prSet presAssocID="{0AEB5B94-72BE-47C1-8FAA-48E931922AAF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F45EC7-CC63-413A-8363-D8C1B70EC99F}" type="pres">
      <dgm:prSet presAssocID="{CC050AB8-192A-464F-9FB4-C4ADADB95F9F}" presName="spaceBetweenRectangles" presStyleCnt="0"/>
      <dgm:spPr/>
    </dgm:pt>
    <dgm:pt modelId="{F04B976D-0518-43DB-918A-B42A0CEE689E}" type="pres">
      <dgm:prSet presAssocID="{6D373E93-4C8B-4016-B0B1-BA3F3862C11A}" presName="parentLin" presStyleCnt="0"/>
      <dgm:spPr/>
    </dgm:pt>
    <dgm:pt modelId="{605B0AF4-8BF4-414E-9CFC-8FD4CE4316B2}" type="pres">
      <dgm:prSet presAssocID="{6D373E93-4C8B-4016-B0B1-BA3F3862C11A}" presName="parentLeftMargin" presStyleLbl="node1" presStyleIdx="4" presStyleCnt="6"/>
      <dgm:spPr/>
      <dgm:t>
        <a:bodyPr/>
        <a:lstStyle/>
        <a:p>
          <a:endParaRPr lang="en-GB"/>
        </a:p>
      </dgm:t>
    </dgm:pt>
    <dgm:pt modelId="{5602357C-EFE6-48E1-9848-DECD417194A4}" type="pres">
      <dgm:prSet presAssocID="{6D373E93-4C8B-4016-B0B1-BA3F3862C11A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CEDF509-1DC6-475C-A7E3-DBFD75489882}" type="pres">
      <dgm:prSet presAssocID="{6D373E93-4C8B-4016-B0B1-BA3F3862C11A}" presName="negativeSpace" presStyleCnt="0"/>
      <dgm:spPr/>
    </dgm:pt>
    <dgm:pt modelId="{A7529690-F332-4B8B-AF48-DF195AAA7D34}" type="pres">
      <dgm:prSet presAssocID="{6D373E93-4C8B-4016-B0B1-BA3F3862C11A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EE48DB9-2E3F-4D07-A36A-E6BBF4C8BD31}" srcId="{989BBB61-B77D-41DA-8CBB-873206CFF6DB}" destId="{733D0FEC-CA5E-46BB-B629-9ED1DAE9EB0C}" srcOrd="0" destOrd="0" parTransId="{CA0E899B-27ED-4920-936E-7A34DCBCE4D9}" sibTransId="{92D49070-B9FD-4D9B-99C9-5E59F30EC4F2}"/>
    <dgm:cxn modelId="{FD583381-AFC6-4583-96C6-927A405CDC03}" srcId="{3EDC4810-E5EB-4A7C-92E0-8D5337A06233}" destId="{120D9769-44AF-41B9-872D-94A85F5AADA2}" srcOrd="0" destOrd="0" parTransId="{D26DF17C-EBB1-4F3D-95B2-9FC73F811B66}" sibTransId="{1651A5E9-BBBB-49D8-93A5-FF95137C760B}"/>
    <dgm:cxn modelId="{B6EF1051-B52E-4E52-A04D-F8B613ED880B}" type="presOf" srcId="{120D9769-44AF-41B9-872D-94A85F5AADA2}" destId="{581FC849-7C5B-423F-8A87-7C0FFFA755C1}" srcOrd="0" destOrd="0" presId="urn:microsoft.com/office/officeart/2005/8/layout/list1"/>
    <dgm:cxn modelId="{B790F186-E91F-4DC6-B021-99A63A26F49C}" type="presOf" srcId="{0AEB5B94-72BE-47C1-8FAA-48E931922AAF}" destId="{48902AFF-466B-492A-9C69-2DBFB0ABCBE9}" srcOrd="1" destOrd="0" presId="urn:microsoft.com/office/officeart/2005/8/layout/list1"/>
    <dgm:cxn modelId="{30C4A023-2A67-4D8C-814B-B6D9E64DEC4B}" srcId="{989BBB61-B77D-41DA-8CBB-873206CFF6DB}" destId="{6D373E93-4C8B-4016-B0B1-BA3F3862C11A}" srcOrd="5" destOrd="0" parTransId="{546D65B3-8699-4BF1-956B-9F0414F0A2E6}" sibTransId="{5B7B7804-7A61-4C56-B06A-57DF0B0EFA6F}"/>
    <dgm:cxn modelId="{F80337E5-E806-40DE-B8E2-43E4F18F886F}" srcId="{3EDC4810-E5EB-4A7C-92E0-8D5337A06233}" destId="{1B95B7FC-BD24-4E36-B2AB-416B6CACFAD6}" srcOrd="3" destOrd="0" parTransId="{24FF4D3C-C472-4760-8406-72A77727F6E1}" sibTransId="{912004C2-8CEA-4A3A-B57D-67F1BE713023}"/>
    <dgm:cxn modelId="{3F316631-8594-4D68-97A5-3973B277D10E}" type="presOf" srcId="{09B94043-3337-4544-A4DE-1CCB9B8C57B6}" destId="{29099C66-9FA5-41BF-B4BE-32DA79C600F7}" srcOrd="1" destOrd="0" presId="urn:microsoft.com/office/officeart/2005/8/layout/list1"/>
    <dgm:cxn modelId="{4FBA46CA-7C83-4CE2-9714-5AA868FE1AF7}" srcId="{989BBB61-B77D-41DA-8CBB-873206CFF6DB}" destId="{3EDC4810-E5EB-4A7C-92E0-8D5337A06233}" srcOrd="3" destOrd="0" parTransId="{C7D48AAB-6CAF-480E-BE5C-233319822BC9}" sibTransId="{547D460B-489A-4F78-A5E6-35668F236D6A}"/>
    <dgm:cxn modelId="{8A4BEB56-A69C-4602-80FF-06C5BC05F21E}" srcId="{989BBB61-B77D-41DA-8CBB-873206CFF6DB}" destId="{09B94043-3337-4544-A4DE-1CCB9B8C57B6}" srcOrd="1" destOrd="0" parTransId="{7B5E0FF4-9054-4946-89CB-6EB70DA5FE3D}" sibTransId="{E645E86F-0149-412E-8E37-958A70EEAFBF}"/>
    <dgm:cxn modelId="{B62C6597-C1CC-44AC-9E65-1F9337942B15}" srcId="{0AEB5B94-72BE-47C1-8FAA-48E931922AAF}" destId="{985889B1-AFBB-4C7E-A3E1-02C377B7817A}" srcOrd="0" destOrd="0" parTransId="{8EEEE3FD-4836-4C89-B4CF-AC333597B10F}" sibTransId="{F52F3B9A-ED5B-40C6-9714-FDB7C750E029}"/>
    <dgm:cxn modelId="{ED3EC95B-5349-4E8E-A540-8AE1D3A5D136}" type="presOf" srcId="{587A3BDB-4368-42E9-B57A-4FDA05B95815}" destId="{10638A2F-0058-4B34-A923-D1443CC26734}" srcOrd="0" destOrd="0" presId="urn:microsoft.com/office/officeart/2005/8/layout/list1"/>
    <dgm:cxn modelId="{03EABD16-C708-4BC1-8BA1-0EFA580B22E8}" srcId="{733D0FEC-CA5E-46BB-B629-9ED1DAE9EB0C}" destId="{587A3BDB-4368-42E9-B57A-4FDA05B95815}" srcOrd="0" destOrd="0" parTransId="{E48EF2EE-52A3-4691-80EC-997C3E344B44}" sibTransId="{F43232B6-FABF-4A0E-9B49-397D66671C72}"/>
    <dgm:cxn modelId="{242C0C9B-E5E4-4E74-B8B4-359E5DA3F5F3}" type="presOf" srcId="{09B94043-3337-4544-A4DE-1CCB9B8C57B6}" destId="{16C690BA-4B4A-41F4-A62C-2C3DAAC47C81}" srcOrd="0" destOrd="0" presId="urn:microsoft.com/office/officeart/2005/8/layout/list1"/>
    <dgm:cxn modelId="{8BA3CAB4-9678-411C-9CC8-B0A009565F6A}" type="presOf" srcId="{1C687B94-3E5C-4F9B-884C-3EA4DFCB6818}" destId="{091AF05B-DF83-4765-BA7A-D78BA7D53883}" srcOrd="0" destOrd="0" presId="urn:microsoft.com/office/officeart/2005/8/layout/list1"/>
    <dgm:cxn modelId="{63B0C127-3895-4824-9498-80664D4C5AA5}" type="presOf" srcId="{733D0FEC-CA5E-46BB-B629-9ED1DAE9EB0C}" destId="{CE0D0318-EE43-4A9F-BD4D-70AA3942DA04}" srcOrd="1" destOrd="0" presId="urn:microsoft.com/office/officeart/2005/8/layout/list1"/>
    <dgm:cxn modelId="{60DEF84D-BD87-4931-A455-4C4CE4D2DBEC}" type="presOf" srcId="{8813F871-8066-4D6E-B85D-7E042DA7BB52}" destId="{581FC849-7C5B-423F-8A87-7C0FFFA755C1}" srcOrd="0" destOrd="1" presId="urn:microsoft.com/office/officeart/2005/8/layout/list1"/>
    <dgm:cxn modelId="{F306B039-00FE-4794-8BBE-210F1F3BB5BD}" type="presOf" srcId="{2209CBB5-C51B-4D20-A3F0-02FCD634F01A}" destId="{86661E97-991A-4E07-848B-C5A0CEAFB84A}" srcOrd="0" destOrd="0" presId="urn:microsoft.com/office/officeart/2005/8/layout/list1"/>
    <dgm:cxn modelId="{13058355-E7A7-41E7-B728-EA27B9A09871}" srcId="{3EDC4810-E5EB-4A7C-92E0-8D5337A06233}" destId="{EDBE9ADD-3441-44AD-B7F0-BD72E6FC30A8}" srcOrd="2" destOrd="0" parTransId="{C8FFA891-C62C-4468-84E2-D40099ECAC57}" sibTransId="{80101E8C-3736-4400-A359-217D25C64FBF}"/>
    <dgm:cxn modelId="{D96EDF1A-F2B2-4CB2-9426-A9AAE9B29B48}" srcId="{09B94043-3337-4544-A4DE-1CCB9B8C57B6}" destId="{2209CBB5-C51B-4D20-A3F0-02FCD634F01A}" srcOrd="0" destOrd="0" parTransId="{2FFE31F6-18F3-42DE-A429-D0759037188C}" sibTransId="{969CADB5-6C26-4B0D-8699-ABFEFEDCC25E}"/>
    <dgm:cxn modelId="{0AC14171-AB3A-4067-A0A7-2670108B6850}" srcId="{985FD331-52D7-4CF5-A363-E01485550682}" destId="{1C687B94-3E5C-4F9B-884C-3EA4DFCB6818}" srcOrd="0" destOrd="0" parTransId="{8A83D267-47D2-40C2-90DC-9AB35E25317C}" sibTransId="{3B7A2E10-E689-4225-B0B6-E01D1DC02AC5}"/>
    <dgm:cxn modelId="{7FA20391-CA1B-435A-B314-ABB139409804}" type="presOf" srcId="{1B95B7FC-BD24-4E36-B2AB-416B6CACFAD6}" destId="{581FC849-7C5B-423F-8A87-7C0FFFA755C1}" srcOrd="0" destOrd="3" presId="urn:microsoft.com/office/officeart/2005/8/layout/list1"/>
    <dgm:cxn modelId="{BC63714F-9433-49E3-8F9E-8E8E01BC1F89}" type="presOf" srcId="{B303214B-373F-48B7-9297-F4660FB0ECDD}" destId="{A7529690-F332-4B8B-AF48-DF195AAA7D34}" srcOrd="0" destOrd="0" presId="urn:microsoft.com/office/officeart/2005/8/layout/list1"/>
    <dgm:cxn modelId="{F1A11D59-FE25-44C1-BED4-A89A75917ED4}" type="presOf" srcId="{3EDC4810-E5EB-4A7C-92E0-8D5337A06233}" destId="{CD7A3788-34D7-4AB5-BCF9-5D32296B2AD9}" srcOrd="1" destOrd="0" presId="urn:microsoft.com/office/officeart/2005/8/layout/list1"/>
    <dgm:cxn modelId="{D1C303B4-22BD-4987-AB73-EB8EDACC73B9}" type="presOf" srcId="{6D373E93-4C8B-4016-B0B1-BA3F3862C11A}" destId="{605B0AF4-8BF4-414E-9CFC-8FD4CE4316B2}" srcOrd="0" destOrd="0" presId="urn:microsoft.com/office/officeart/2005/8/layout/list1"/>
    <dgm:cxn modelId="{B6E35E3C-03AD-4BEC-8637-78309C418007}" type="presOf" srcId="{6D373E93-4C8B-4016-B0B1-BA3F3862C11A}" destId="{5602357C-EFE6-48E1-9848-DECD417194A4}" srcOrd="1" destOrd="0" presId="urn:microsoft.com/office/officeart/2005/8/layout/list1"/>
    <dgm:cxn modelId="{BC3BF1DA-65BC-456E-81A6-D833307656C8}" srcId="{3EDC4810-E5EB-4A7C-92E0-8D5337A06233}" destId="{8813F871-8066-4D6E-B85D-7E042DA7BB52}" srcOrd="1" destOrd="0" parTransId="{1E012408-2B49-4CB2-93D8-AEDC40278EB0}" sibTransId="{CDE7C1D4-E5FB-4F19-9275-58D82A331576}"/>
    <dgm:cxn modelId="{D10505F9-91AB-4B57-9C3A-19A4D730E943}" type="presOf" srcId="{EDBE9ADD-3441-44AD-B7F0-BD72E6FC30A8}" destId="{581FC849-7C5B-423F-8A87-7C0FFFA755C1}" srcOrd="0" destOrd="2" presId="urn:microsoft.com/office/officeart/2005/8/layout/list1"/>
    <dgm:cxn modelId="{358042C0-095F-4E7F-B5E6-955289450BCF}" srcId="{989BBB61-B77D-41DA-8CBB-873206CFF6DB}" destId="{985FD331-52D7-4CF5-A363-E01485550682}" srcOrd="2" destOrd="0" parTransId="{847E0642-44DC-4803-87FF-DFBAE144E6C6}" sibTransId="{2EE0CCEC-2873-4297-82AA-38EBAE3FC324}"/>
    <dgm:cxn modelId="{AEF423D0-F92B-4181-B6B5-A6CE26FDF642}" type="presOf" srcId="{3EDC4810-E5EB-4A7C-92E0-8D5337A06233}" destId="{6020937C-D62E-4B47-AC51-16A15E26ED47}" srcOrd="0" destOrd="0" presId="urn:microsoft.com/office/officeart/2005/8/layout/list1"/>
    <dgm:cxn modelId="{574CCFCB-DF8A-4736-9711-017BE50DB0B9}" type="presOf" srcId="{0AEB5B94-72BE-47C1-8FAA-48E931922AAF}" destId="{5ABE231F-A725-469C-800A-7461E827551A}" srcOrd="0" destOrd="0" presId="urn:microsoft.com/office/officeart/2005/8/layout/list1"/>
    <dgm:cxn modelId="{03CE06E8-C973-4155-A050-A334CF87FC6C}" type="presOf" srcId="{989BBB61-B77D-41DA-8CBB-873206CFF6DB}" destId="{D4D542A5-3B7E-41B9-ACA7-62936983B988}" srcOrd="0" destOrd="0" presId="urn:microsoft.com/office/officeart/2005/8/layout/list1"/>
    <dgm:cxn modelId="{55F15B08-F0A5-4970-B569-B2B16D711C27}" srcId="{989BBB61-B77D-41DA-8CBB-873206CFF6DB}" destId="{0AEB5B94-72BE-47C1-8FAA-48E931922AAF}" srcOrd="4" destOrd="0" parTransId="{8BBBB9E7-4425-40F5-B2E2-2EECD56C08EE}" sibTransId="{CC050AB8-192A-464F-9FB4-C4ADADB95F9F}"/>
    <dgm:cxn modelId="{7361521B-BA7B-4B82-9DDC-431B8E9F7207}" type="presOf" srcId="{985FD331-52D7-4CF5-A363-E01485550682}" destId="{F72592DA-9A0D-47F5-9626-58A59BFC7202}" srcOrd="1" destOrd="0" presId="urn:microsoft.com/office/officeart/2005/8/layout/list1"/>
    <dgm:cxn modelId="{0ABF87D5-896C-4E49-8C1E-E5CA10998687}" srcId="{6D373E93-4C8B-4016-B0B1-BA3F3862C11A}" destId="{B303214B-373F-48B7-9297-F4660FB0ECDD}" srcOrd="0" destOrd="0" parTransId="{A7606A2A-FB51-4F7E-A15A-6BB3578C3153}" sibTransId="{8C896D37-67C1-444B-98A6-3378B081CA5F}"/>
    <dgm:cxn modelId="{92B95403-713F-47F0-8A0A-1940D548611C}" type="presOf" srcId="{733D0FEC-CA5E-46BB-B629-9ED1DAE9EB0C}" destId="{3057DD41-883D-4226-A64D-08325DE2A088}" srcOrd="0" destOrd="0" presId="urn:microsoft.com/office/officeart/2005/8/layout/list1"/>
    <dgm:cxn modelId="{42C4FBDB-C911-4F30-A46A-0A08959F08B0}" type="presOf" srcId="{985889B1-AFBB-4C7E-A3E1-02C377B7817A}" destId="{EA467463-5FA6-49FE-BE0D-3ABEB48AD36D}" srcOrd="0" destOrd="0" presId="urn:microsoft.com/office/officeart/2005/8/layout/list1"/>
    <dgm:cxn modelId="{BE813526-D695-464B-B408-A1F4E611EE46}" type="presOf" srcId="{985FD331-52D7-4CF5-A363-E01485550682}" destId="{5A25D463-6B51-4DA8-AB7E-07D0095A3204}" srcOrd="0" destOrd="0" presId="urn:microsoft.com/office/officeart/2005/8/layout/list1"/>
    <dgm:cxn modelId="{1C4DD6B2-D2A3-4D0F-A520-0E5D2150C33D}" type="presParOf" srcId="{D4D542A5-3B7E-41B9-ACA7-62936983B988}" destId="{D84F43C1-3F7C-4D88-BDA9-1ED20208A818}" srcOrd="0" destOrd="0" presId="urn:microsoft.com/office/officeart/2005/8/layout/list1"/>
    <dgm:cxn modelId="{7EC497B5-5B30-4F31-A038-5231AB4424F3}" type="presParOf" srcId="{D84F43C1-3F7C-4D88-BDA9-1ED20208A818}" destId="{3057DD41-883D-4226-A64D-08325DE2A088}" srcOrd="0" destOrd="0" presId="urn:microsoft.com/office/officeart/2005/8/layout/list1"/>
    <dgm:cxn modelId="{675787F5-4873-4F96-94CA-B9F3B79C4C46}" type="presParOf" srcId="{D84F43C1-3F7C-4D88-BDA9-1ED20208A818}" destId="{CE0D0318-EE43-4A9F-BD4D-70AA3942DA04}" srcOrd="1" destOrd="0" presId="urn:microsoft.com/office/officeart/2005/8/layout/list1"/>
    <dgm:cxn modelId="{7C02857C-5CF9-4A2F-AD33-885F9489BCFF}" type="presParOf" srcId="{D4D542A5-3B7E-41B9-ACA7-62936983B988}" destId="{B7CE1073-F96A-42F2-893B-84FC4559E22F}" srcOrd="1" destOrd="0" presId="urn:microsoft.com/office/officeart/2005/8/layout/list1"/>
    <dgm:cxn modelId="{AC397BE6-B221-4158-A67A-7B88D863310D}" type="presParOf" srcId="{D4D542A5-3B7E-41B9-ACA7-62936983B988}" destId="{10638A2F-0058-4B34-A923-D1443CC26734}" srcOrd="2" destOrd="0" presId="urn:microsoft.com/office/officeart/2005/8/layout/list1"/>
    <dgm:cxn modelId="{470E1943-4C16-49CB-BBA6-3039509C62D2}" type="presParOf" srcId="{D4D542A5-3B7E-41B9-ACA7-62936983B988}" destId="{22373E59-0704-44E1-A010-44AA243A5E76}" srcOrd="3" destOrd="0" presId="urn:microsoft.com/office/officeart/2005/8/layout/list1"/>
    <dgm:cxn modelId="{706181EC-9B2B-41D7-9C92-A02E5E75CBFC}" type="presParOf" srcId="{D4D542A5-3B7E-41B9-ACA7-62936983B988}" destId="{F0B08E77-AD36-4865-88A2-74F44C4BF35B}" srcOrd="4" destOrd="0" presId="urn:microsoft.com/office/officeart/2005/8/layout/list1"/>
    <dgm:cxn modelId="{6B53FFC2-82BB-46BF-9A0E-759590589520}" type="presParOf" srcId="{F0B08E77-AD36-4865-88A2-74F44C4BF35B}" destId="{16C690BA-4B4A-41F4-A62C-2C3DAAC47C81}" srcOrd="0" destOrd="0" presId="urn:microsoft.com/office/officeart/2005/8/layout/list1"/>
    <dgm:cxn modelId="{C3AD2D28-0BDA-4595-B5D1-3D5803B0C937}" type="presParOf" srcId="{F0B08E77-AD36-4865-88A2-74F44C4BF35B}" destId="{29099C66-9FA5-41BF-B4BE-32DA79C600F7}" srcOrd="1" destOrd="0" presId="urn:microsoft.com/office/officeart/2005/8/layout/list1"/>
    <dgm:cxn modelId="{1FC2C63A-4956-4358-AFDE-9E42B455CDEE}" type="presParOf" srcId="{D4D542A5-3B7E-41B9-ACA7-62936983B988}" destId="{3A254D67-32B3-4499-94AD-C1A0917FB54B}" srcOrd="5" destOrd="0" presId="urn:microsoft.com/office/officeart/2005/8/layout/list1"/>
    <dgm:cxn modelId="{365A0B97-A46A-482F-A2BA-BB7128228789}" type="presParOf" srcId="{D4D542A5-3B7E-41B9-ACA7-62936983B988}" destId="{86661E97-991A-4E07-848B-C5A0CEAFB84A}" srcOrd="6" destOrd="0" presId="urn:microsoft.com/office/officeart/2005/8/layout/list1"/>
    <dgm:cxn modelId="{EFCC2F78-6543-4C2F-957C-6B344B0F7818}" type="presParOf" srcId="{D4D542A5-3B7E-41B9-ACA7-62936983B988}" destId="{A3866E74-71C7-4D5E-92BB-77542C38EAAF}" srcOrd="7" destOrd="0" presId="urn:microsoft.com/office/officeart/2005/8/layout/list1"/>
    <dgm:cxn modelId="{FB2BEFB3-1B27-427E-9990-1000C8363E9E}" type="presParOf" srcId="{D4D542A5-3B7E-41B9-ACA7-62936983B988}" destId="{C3E583E9-6D6E-437A-BB5B-F24BBC60C0ED}" srcOrd="8" destOrd="0" presId="urn:microsoft.com/office/officeart/2005/8/layout/list1"/>
    <dgm:cxn modelId="{696E98DE-F129-4E31-BD79-2C50328C52DD}" type="presParOf" srcId="{C3E583E9-6D6E-437A-BB5B-F24BBC60C0ED}" destId="{5A25D463-6B51-4DA8-AB7E-07D0095A3204}" srcOrd="0" destOrd="0" presId="urn:microsoft.com/office/officeart/2005/8/layout/list1"/>
    <dgm:cxn modelId="{2549851C-880A-4C03-8313-3FE8E552B1D8}" type="presParOf" srcId="{C3E583E9-6D6E-437A-BB5B-F24BBC60C0ED}" destId="{F72592DA-9A0D-47F5-9626-58A59BFC7202}" srcOrd="1" destOrd="0" presId="urn:microsoft.com/office/officeart/2005/8/layout/list1"/>
    <dgm:cxn modelId="{91322209-6539-4B39-97FD-DEA627C6D6A6}" type="presParOf" srcId="{D4D542A5-3B7E-41B9-ACA7-62936983B988}" destId="{DD8352C0-4AC8-4936-BF4D-3EF42F55EA9A}" srcOrd="9" destOrd="0" presId="urn:microsoft.com/office/officeart/2005/8/layout/list1"/>
    <dgm:cxn modelId="{2C13245F-B78E-4F20-A62A-03752A601A2A}" type="presParOf" srcId="{D4D542A5-3B7E-41B9-ACA7-62936983B988}" destId="{091AF05B-DF83-4765-BA7A-D78BA7D53883}" srcOrd="10" destOrd="0" presId="urn:microsoft.com/office/officeart/2005/8/layout/list1"/>
    <dgm:cxn modelId="{E19DFC6A-AFCD-45F1-81C0-157C6A13F66C}" type="presParOf" srcId="{D4D542A5-3B7E-41B9-ACA7-62936983B988}" destId="{D0769EEB-3707-4A76-88A8-32333B8BC8F6}" srcOrd="11" destOrd="0" presId="urn:microsoft.com/office/officeart/2005/8/layout/list1"/>
    <dgm:cxn modelId="{799B017C-EDA6-4054-B8FC-843DF53EEA43}" type="presParOf" srcId="{D4D542A5-3B7E-41B9-ACA7-62936983B988}" destId="{889C5A92-5C22-46CC-9893-898ECEF9A2BD}" srcOrd="12" destOrd="0" presId="urn:microsoft.com/office/officeart/2005/8/layout/list1"/>
    <dgm:cxn modelId="{948D7F54-D522-420D-AC05-705E6D8DAF75}" type="presParOf" srcId="{889C5A92-5C22-46CC-9893-898ECEF9A2BD}" destId="{6020937C-D62E-4B47-AC51-16A15E26ED47}" srcOrd="0" destOrd="0" presId="urn:microsoft.com/office/officeart/2005/8/layout/list1"/>
    <dgm:cxn modelId="{2A13CAD5-0BA3-48C7-8E54-4FCFBC96DD85}" type="presParOf" srcId="{889C5A92-5C22-46CC-9893-898ECEF9A2BD}" destId="{CD7A3788-34D7-4AB5-BCF9-5D32296B2AD9}" srcOrd="1" destOrd="0" presId="urn:microsoft.com/office/officeart/2005/8/layout/list1"/>
    <dgm:cxn modelId="{B2D081BF-A53A-4ABA-9E6D-E501354F252A}" type="presParOf" srcId="{D4D542A5-3B7E-41B9-ACA7-62936983B988}" destId="{1695BEAF-4DEC-4BA0-AFE8-969AB15E031C}" srcOrd="13" destOrd="0" presId="urn:microsoft.com/office/officeart/2005/8/layout/list1"/>
    <dgm:cxn modelId="{B04D63A3-7F01-491D-A9ED-E45D712BC0A6}" type="presParOf" srcId="{D4D542A5-3B7E-41B9-ACA7-62936983B988}" destId="{581FC849-7C5B-423F-8A87-7C0FFFA755C1}" srcOrd="14" destOrd="0" presId="urn:microsoft.com/office/officeart/2005/8/layout/list1"/>
    <dgm:cxn modelId="{CE56168E-7F95-4069-B0AC-AE1762C9A2E2}" type="presParOf" srcId="{D4D542A5-3B7E-41B9-ACA7-62936983B988}" destId="{ED890C2E-B00B-4C37-8D54-B59C8975DE5C}" srcOrd="15" destOrd="0" presId="urn:microsoft.com/office/officeart/2005/8/layout/list1"/>
    <dgm:cxn modelId="{E8127E41-76A2-4822-8817-14E9D6EA8E61}" type="presParOf" srcId="{D4D542A5-3B7E-41B9-ACA7-62936983B988}" destId="{7E3D0B9B-AE95-4A41-A184-911E639365FD}" srcOrd="16" destOrd="0" presId="urn:microsoft.com/office/officeart/2005/8/layout/list1"/>
    <dgm:cxn modelId="{BF168AEF-4F48-48C7-93BE-315E3ABD1F47}" type="presParOf" srcId="{7E3D0B9B-AE95-4A41-A184-911E639365FD}" destId="{5ABE231F-A725-469C-800A-7461E827551A}" srcOrd="0" destOrd="0" presId="urn:microsoft.com/office/officeart/2005/8/layout/list1"/>
    <dgm:cxn modelId="{BDF4C388-4C1A-4851-8ADF-AA6DD667B525}" type="presParOf" srcId="{7E3D0B9B-AE95-4A41-A184-911E639365FD}" destId="{48902AFF-466B-492A-9C69-2DBFB0ABCBE9}" srcOrd="1" destOrd="0" presId="urn:microsoft.com/office/officeart/2005/8/layout/list1"/>
    <dgm:cxn modelId="{FFBBF7BC-85EE-4538-9158-BB416CD390B9}" type="presParOf" srcId="{D4D542A5-3B7E-41B9-ACA7-62936983B988}" destId="{F9805A66-DC87-44FC-A2EC-FB5C8349B506}" srcOrd="17" destOrd="0" presId="urn:microsoft.com/office/officeart/2005/8/layout/list1"/>
    <dgm:cxn modelId="{2BB36C5A-BB67-4C22-8019-5B12FE82A22E}" type="presParOf" srcId="{D4D542A5-3B7E-41B9-ACA7-62936983B988}" destId="{EA467463-5FA6-49FE-BE0D-3ABEB48AD36D}" srcOrd="18" destOrd="0" presId="urn:microsoft.com/office/officeart/2005/8/layout/list1"/>
    <dgm:cxn modelId="{C7E71207-ED88-46F0-8FB1-F7A5BE771BAF}" type="presParOf" srcId="{D4D542A5-3B7E-41B9-ACA7-62936983B988}" destId="{09F45EC7-CC63-413A-8363-D8C1B70EC99F}" srcOrd="19" destOrd="0" presId="urn:microsoft.com/office/officeart/2005/8/layout/list1"/>
    <dgm:cxn modelId="{3371D303-FD3F-453A-9F14-C88479BCF691}" type="presParOf" srcId="{D4D542A5-3B7E-41B9-ACA7-62936983B988}" destId="{F04B976D-0518-43DB-918A-B42A0CEE689E}" srcOrd="20" destOrd="0" presId="urn:microsoft.com/office/officeart/2005/8/layout/list1"/>
    <dgm:cxn modelId="{07A4A1B1-D997-4EF3-B69C-5E7DD212ADF3}" type="presParOf" srcId="{F04B976D-0518-43DB-918A-B42A0CEE689E}" destId="{605B0AF4-8BF4-414E-9CFC-8FD4CE4316B2}" srcOrd="0" destOrd="0" presId="urn:microsoft.com/office/officeart/2005/8/layout/list1"/>
    <dgm:cxn modelId="{36B84E19-9388-484C-8087-AA689017336D}" type="presParOf" srcId="{F04B976D-0518-43DB-918A-B42A0CEE689E}" destId="{5602357C-EFE6-48E1-9848-DECD417194A4}" srcOrd="1" destOrd="0" presId="urn:microsoft.com/office/officeart/2005/8/layout/list1"/>
    <dgm:cxn modelId="{F759F3AD-BD4D-47D9-B2EC-4D43424BEF94}" type="presParOf" srcId="{D4D542A5-3B7E-41B9-ACA7-62936983B988}" destId="{BCEDF509-1DC6-475C-A7E3-DBFD75489882}" srcOrd="21" destOrd="0" presId="urn:microsoft.com/office/officeart/2005/8/layout/list1"/>
    <dgm:cxn modelId="{6BFE6740-FA27-4291-AF38-9FEFEACB0A2A}" type="presParOf" srcId="{D4D542A5-3B7E-41B9-ACA7-62936983B988}" destId="{A7529690-F332-4B8B-AF48-DF195AAA7D34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9BBB61-B77D-41DA-8CBB-873206CFF6D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E74B189-CD99-4627-BCCA-23179195986C}">
      <dgm:prSet phldrT="[Text]" custT="1"/>
      <dgm:spPr/>
      <dgm:t>
        <a:bodyPr/>
        <a:lstStyle/>
        <a:p>
          <a:r>
            <a:rPr lang="en-GB" sz="1800" dirty="0" smtClean="0"/>
            <a:t>Service Portfolio Management</a:t>
          </a:r>
          <a:endParaRPr lang="en-GB" sz="1800" dirty="0"/>
        </a:p>
      </dgm:t>
    </dgm:pt>
    <dgm:pt modelId="{D6B34AFD-C3A1-4D98-BEED-19D5D0D9CD1F}" type="parTrans" cxnId="{BA4F3B1C-C40D-4819-BF01-F2825A7817FF}">
      <dgm:prSet/>
      <dgm:spPr/>
      <dgm:t>
        <a:bodyPr/>
        <a:lstStyle/>
        <a:p>
          <a:endParaRPr lang="en-GB"/>
        </a:p>
      </dgm:t>
    </dgm:pt>
    <dgm:pt modelId="{210114B5-91B0-4EFD-AD02-460A7B73F7D4}" type="sibTrans" cxnId="{BA4F3B1C-C40D-4819-BF01-F2825A7817FF}">
      <dgm:prSet/>
      <dgm:spPr/>
      <dgm:t>
        <a:bodyPr/>
        <a:lstStyle/>
        <a:p>
          <a:endParaRPr lang="en-GB"/>
        </a:p>
      </dgm:t>
    </dgm:pt>
    <dgm:pt modelId="{C39D44B4-6AEB-421F-BC58-C3C1F17E01FE}">
      <dgm:prSet phldrT="[Text]" custT="1"/>
      <dgm:spPr/>
      <dgm:t>
        <a:bodyPr/>
        <a:lstStyle/>
        <a:p>
          <a:r>
            <a:rPr lang="en-GB" sz="1800" dirty="0" smtClean="0"/>
            <a:t>Customer Relationship Management</a:t>
          </a:r>
          <a:endParaRPr lang="en-GB" sz="1800" dirty="0"/>
        </a:p>
      </dgm:t>
    </dgm:pt>
    <dgm:pt modelId="{377613AB-AE3A-4664-918F-085D59B8EC99}" type="parTrans" cxnId="{1B0209B2-748D-4C08-B73F-65990297FA8D}">
      <dgm:prSet/>
      <dgm:spPr/>
      <dgm:t>
        <a:bodyPr/>
        <a:lstStyle/>
        <a:p>
          <a:endParaRPr lang="en-GB"/>
        </a:p>
      </dgm:t>
    </dgm:pt>
    <dgm:pt modelId="{C99024F7-A325-4163-99A8-36468FDEB973}" type="sibTrans" cxnId="{1B0209B2-748D-4C08-B73F-65990297FA8D}">
      <dgm:prSet/>
      <dgm:spPr/>
      <dgm:t>
        <a:bodyPr/>
        <a:lstStyle/>
        <a:p>
          <a:endParaRPr lang="en-GB"/>
        </a:p>
      </dgm:t>
    </dgm:pt>
    <dgm:pt modelId="{7E9F15BB-33B7-4653-92A6-F6DACBAFF8D9}">
      <dgm:prSet phldrT="[Text]" custT="1"/>
      <dgm:spPr/>
      <dgm:t>
        <a:bodyPr/>
        <a:lstStyle/>
        <a:p>
          <a:r>
            <a:rPr lang="en-GB" sz="1800" dirty="0" smtClean="0"/>
            <a:t>Service Level Management</a:t>
          </a:r>
          <a:endParaRPr lang="en-GB" sz="1800" dirty="0"/>
        </a:p>
      </dgm:t>
    </dgm:pt>
    <dgm:pt modelId="{0001D9B5-3386-4CDC-94FB-9F27A7041513}" type="parTrans" cxnId="{9801C203-1F0E-440E-8933-AD379C58A972}">
      <dgm:prSet/>
      <dgm:spPr/>
      <dgm:t>
        <a:bodyPr/>
        <a:lstStyle/>
        <a:p>
          <a:endParaRPr lang="en-GB"/>
        </a:p>
      </dgm:t>
    </dgm:pt>
    <dgm:pt modelId="{F704178E-0BEB-4435-9E88-60113264C2ED}" type="sibTrans" cxnId="{9801C203-1F0E-440E-8933-AD379C58A972}">
      <dgm:prSet/>
      <dgm:spPr/>
      <dgm:t>
        <a:bodyPr/>
        <a:lstStyle/>
        <a:p>
          <a:endParaRPr lang="en-GB"/>
        </a:p>
      </dgm:t>
    </dgm:pt>
    <dgm:pt modelId="{494C2D8C-7FBE-4884-86D7-BB80FC8EF6D2}">
      <dgm:prSet phldrT="[Text]" custT="1"/>
      <dgm:spPr/>
      <dgm:t>
        <a:bodyPr/>
        <a:lstStyle/>
        <a:p>
          <a:r>
            <a:rPr lang="en-GB" sz="1800" dirty="0" smtClean="0"/>
            <a:t>Service Reporting Management</a:t>
          </a:r>
          <a:endParaRPr lang="en-GB" sz="1800" dirty="0"/>
        </a:p>
      </dgm:t>
    </dgm:pt>
    <dgm:pt modelId="{0E4AB8C1-FB50-4A87-B56A-EC139A8210BD}" type="parTrans" cxnId="{12944164-56EE-4ADF-9085-E15D312039A8}">
      <dgm:prSet/>
      <dgm:spPr/>
      <dgm:t>
        <a:bodyPr/>
        <a:lstStyle/>
        <a:p>
          <a:endParaRPr lang="en-GB"/>
        </a:p>
      </dgm:t>
    </dgm:pt>
    <dgm:pt modelId="{6403BC90-2E2D-44F6-B80A-D71E0D93D692}" type="sibTrans" cxnId="{12944164-56EE-4ADF-9085-E15D312039A8}">
      <dgm:prSet/>
      <dgm:spPr/>
      <dgm:t>
        <a:bodyPr/>
        <a:lstStyle/>
        <a:p>
          <a:endParaRPr lang="en-GB"/>
        </a:p>
      </dgm:t>
    </dgm:pt>
    <dgm:pt modelId="{CB62AE0C-BA72-417C-8B44-C12FF5F78640}">
      <dgm:prSet phldrT="[Text]" custT="1"/>
      <dgm:spPr/>
      <dgm:t>
        <a:bodyPr/>
        <a:lstStyle/>
        <a:p>
          <a:r>
            <a:rPr lang="en-GB" sz="1800" dirty="0" smtClean="0"/>
            <a:t>Supplier &amp; Federated members relationship Management</a:t>
          </a:r>
          <a:endParaRPr lang="en-GB" sz="1800" dirty="0"/>
        </a:p>
      </dgm:t>
    </dgm:pt>
    <dgm:pt modelId="{F6039D5A-FDE9-46FA-9CC2-68EA8424B005}" type="parTrans" cxnId="{915289B7-EB09-47AB-9526-1E663B0ECD74}">
      <dgm:prSet/>
      <dgm:spPr/>
      <dgm:t>
        <a:bodyPr/>
        <a:lstStyle/>
        <a:p>
          <a:endParaRPr lang="en-GB"/>
        </a:p>
      </dgm:t>
    </dgm:pt>
    <dgm:pt modelId="{870D4FF1-C50F-4C85-9545-A4CF9F184290}" type="sibTrans" cxnId="{915289B7-EB09-47AB-9526-1E663B0ECD74}">
      <dgm:prSet/>
      <dgm:spPr/>
      <dgm:t>
        <a:bodyPr/>
        <a:lstStyle/>
        <a:p>
          <a:endParaRPr lang="en-GB"/>
        </a:p>
      </dgm:t>
    </dgm:pt>
    <dgm:pt modelId="{13AC7079-9652-48BA-8AFA-823D5D4E6686}">
      <dgm:prSet phldrT="[Text]" custT="1"/>
      <dgm:spPr/>
      <dgm:t>
        <a:bodyPr/>
        <a:lstStyle/>
        <a:p>
          <a:r>
            <a:rPr lang="en-GB" sz="1800" dirty="0" smtClean="0"/>
            <a:t>Budgeting &amp; Accounting Management</a:t>
          </a:r>
          <a:endParaRPr lang="en-GB" sz="1800" dirty="0"/>
        </a:p>
      </dgm:t>
    </dgm:pt>
    <dgm:pt modelId="{201A7871-91AA-4F1A-9793-51FA2733427E}" type="parTrans" cxnId="{CB5932A2-643A-4C70-B2D8-A557A79A9F94}">
      <dgm:prSet/>
      <dgm:spPr/>
      <dgm:t>
        <a:bodyPr/>
        <a:lstStyle/>
        <a:p>
          <a:endParaRPr lang="en-GB"/>
        </a:p>
      </dgm:t>
    </dgm:pt>
    <dgm:pt modelId="{73109D99-BF2F-467D-A91F-A70BAA2DC4B1}" type="sibTrans" cxnId="{CB5932A2-643A-4C70-B2D8-A557A79A9F94}">
      <dgm:prSet/>
      <dgm:spPr/>
      <dgm:t>
        <a:bodyPr/>
        <a:lstStyle/>
        <a:p>
          <a:endParaRPr lang="en-GB"/>
        </a:p>
      </dgm:t>
    </dgm:pt>
    <dgm:pt modelId="{08810352-D486-4987-B36F-BB8F99377E89}">
      <dgm:prSet phldrT="[Text]"/>
      <dgm:spPr/>
      <dgm:t>
        <a:bodyPr/>
        <a:lstStyle/>
        <a:p>
          <a:r>
            <a:rPr lang="en-GB" dirty="0" smtClean="0"/>
            <a:t> Manage the service portfolio in order to ensure its regular review and to align new or changed services with business decisions as part of the overall organisation strategy.</a:t>
          </a:r>
          <a:endParaRPr lang="en-GB" dirty="0"/>
        </a:p>
      </dgm:t>
    </dgm:pt>
    <dgm:pt modelId="{5B402507-4834-4AF4-99E7-B2EF523916B8}" type="parTrans" cxnId="{ED556C39-8751-45E7-B121-26F1D434E36C}">
      <dgm:prSet/>
      <dgm:spPr/>
      <dgm:t>
        <a:bodyPr/>
        <a:lstStyle/>
        <a:p>
          <a:endParaRPr lang="en-GB"/>
        </a:p>
      </dgm:t>
    </dgm:pt>
    <dgm:pt modelId="{0EC220A8-4999-45FE-84E6-96371FAE623C}" type="sibTrans" cxnId="{ED556C39-8751-45E7-B121-26F1D434E36C}">
      <dgm:prSet/>
      <dgm:spPr/>
      <dgm:t>
        <a:bodyPr/>
        <a:lstStyle/>
        <a:p>
          <a:endParaRPr lang="en-GB"/>
        </a:p>
      </dgm:t>
    </dgm:pt>
    <dgm:pt modelId="{47602959-39E1-469B-8AB0-A726AD644561}">
      <dgm:prSet phldrT="[Text]"/>
      <dgm:spPr/>
      <dgm:t>
        <a:bodyPr/>
        <a:lstStyle/>
        <a:p>
          <a:r>
            <a:rPr lang="en-GB" dirty="0" smtClean="0"/>
            <a:t> Maintain a service catalogue, and to define, agree and monitor service level agreements (SLAs), supportive operation level agreements (OLAs) and underpinning agreements (UA).</a:t>
          </a:r>
          <a:endParaRPr lang="en-GB" dirty="0"/>
        </a:p>
      </dgm:t>
    </dgm:pt>
    <dgm:pt modelId="{EADAA14E-AC73-4291-8702-861296F50485}" type="parTrans" cxnId="{164A4892-7098-46FE-9EC3-3FBB44EDEEF4}">
      <dgm:prSet/>
      <dgm:spPr/>
      <dgm:t>
        <a:bodyPr/>
        <a:lstStyle/>
        <a:p>
          <a:endParaRPr lang="en-GB"/>
        </a:p>
      </dgm:t>
    </dgm:pt>
    <dgm:pt modelId="{99CDEBB0-425F-4550-A5EA-86F5989CAE3F}" type="sibTrans" cxnId="{164A4892-7098-46FE-9EC3-3FBB44EDEEF4}">
      <dgm:prSet/>
      <dgm:spPr/>
      <dgm:t>
        <a:bodyPr/>
        <a:lstStyle/>
        <a:p>
          <a:endParaRPr lang="en-GB"/>
        </a:p>
      </dgm:t>
    </dgm:pt>
    <dgm:pt modelId="{9E9DF6D7-5517-476E-B0F8-321D2258FB81}">
      <dgm:prSet phldrT="[Text]"/>
      <dgm:spPr/>
      <dgm:t>
        <a:bodyPr/>
        <a:lstStyle/>
        <a:p>
          <a:r>
            <a:rPr lang="en-GB" dirty="0" smtClean="0"/>
            <a:t> Specify all service reports and ensure they are produced according to specifications in a timely manner to support decision-making.</a:t>
          </a:r>
          <a:endParaRPr lang="en-GB" dirty="0"/>
        </a:p>
      </dgm:t>
    </dgm:pt>
    <dgm:pt modelId="{5910D25F-B99A-4649-A031-81EF4CC327D1}" type="parTrans" cxnId="{B9300A11-732B-4A51-9F73-3A984D34A6FC}">
      <dgm:prSet/>
      <dgm:spPr/>
      <dgm:t>
        <a:bodyPr/>
        <a:lstStyle/>
        <a:p>
          <a:endParaRPr lang="en-GB"/>
        </a:p>
      </dgm:t>
    </dgm:pt>
    <dgm:pt modelId="{FD5372FB-241D-4858-879F-88D72820906C}" type="sibTrans" cxnId="{B9300A11-732B-4A51-9F73-3A984D34A6FC}">
      <dgm:prSet/>
      <dgm:spPr/>
      <dgm:t>
        <a:bodyPr/>
        <a:lstStyle/>
        <a:p>
          <a:endParaRPr lang="en-GB"/>
        </a:p>
      </dgm:t>
    </dgm:pt>
    <dgm:pt modelId="{F05D962A-5701-4734-ABCB-5A8939FBFC36}">
      <dgm:prSet phldrT="[Text]"/>
      <dgm:spPr/>
      <dgm:t>
        <a:bodyPr/>
        <a:lstStyle/>
        <a:p>
          <a:r>
            <a:rPr lang="en-GB" dirty="0" smtClean="0"/>
            <a:t> Identify, record and analyse customer opportunities, manage service orders and maintain a good relationship with customers,  </a:t>
          </a:r>
          <a:endParaRPr lang="en-GB" dirty="0"/>
        </a:p>
      </dgm:t>
    </dgm:pt>
    <dgm:pt modelId="{F588F700-352F-414A-B716-AF43B60D62FC}" type="parTrans" cxnId="{8CFB1AE7-82F0-4A0F-8807-F0274E9C8770}">
      <dgm:prSet/>
      <dgm:spPr/>
      <dgm:t>
        <a:bodyPr/>
        <a:lstStyle/>
        <a:p>
          <a:endParaRPr lang="en-GB"/>
        </a:p>
      </dgm:t>
    </dgm:pt>
    <dgm:pt modelId="{3286B06B-F214-42E9-BA5F-9E1E705AF27C}" type="sibTrans" cxnId="{8CFB1AE7-82F0-4A0F-8807-F0274E9C8770}">
      <dgm:prSet/>
      <dgm:spPr/>
      <dgm:t>
        <a:bodyPr/>
        <a:lstStyle/>
        <a:p>
          <a:endParaRPr lang="en-GB"/>
        </a:p>
      </dgm:t>
    </dgm:pt>
    <dgm:pt modelId="{6FC36943-BB27-4624-A6B2-067BA528BF62}">
      <dgm:prSet phldrT="[Text]"/>
      <dgm:spPr/>
      <dgm:t>
        <a:bodyPr/>
        <a:lstStyle/>
        <a:p>
          <a:r>
            <a:rPr lang="en-GB" dirty="0" smtClean="0"/>
            <a:t> Establish and maintain a healthy relations with suppliers supporting the service provider in delivering services to customers, to ensure that the required capacity is provided, and monitor their performance</a:t>
          </a:r>
          <a:endParaRPr lang="en-GB" dirty="0"/>
        </a:p>
      </dgm:t>
    </dgm:pt>
    <dgm:pt modelId="{1D9C7D85-4C3F-428B-8824-9E9A88DEC466}" type="parTrans" cxnId="{5EA5C239-5DBD-423C-B267-C2403E8FD80C}">
      <dgm:prSet/>
      <dgm:spPr/>
      <dgm:t>
        <a:bodyPr/>
        <a:lstStyle/>
        <a:p>
          <a:endParaRPr lang="en-GB"/>
        </a:p>
      </dgm:t>
    </dgm:pt>
    <dgm:pt modelId="{0D7A3F3C-2630-4619-977D-B4C5BEB8ADDE}" type="sibTrans" cxnId="{5EA5C239-5DBD-423C-B267-C2403E8FD80C}">
      <dgm:prSet/>
      <dgm:spPr/>
      <dgm:t>
        <a:bodyPr/>
        <a:lstStyle/>
        <a:p>
          <a:endParaRPr lang="en-GB"/>
        </a:p>
      </dgm:t>
    </dgm:pt>
    <dgm:pt modelId="{F07F66FF-9889-4E4D-AEE5-6B9276CB6F50}">
      <dgm:prSet phldrT="[Text]"/>
      <dgm:spPr/>
      <dgm:t>
        <a:bodyPr/>
        <a:lstStyle/>
        <a:p>
          <a:r>
            <a:rPr lang="en-GB" dirty="0" smtClean="0"/>
            <a:t> Ensure effective management of budgeting, accounting for Services</a:t>
          </a:r>
          <a:endParaRPr lang="en-GB" dirty="0"/>
        </a:p>
      </dgm:t>
    </dgm:pt>
    <dgm:pt modelId="{D603BF25-D736-497B-9954-5DD23F8D8216}" type="parTrans" cxnId="{A668E0CF-083E-4234-8171-CAAB3E0B3E44}">
      <dgm:prSet/>
      <dgm:spPr/>
      <dgm:t>
        <a:bodyPr/>
        <a:lstStyle/>
        <a:p>
          <a:endParaRPr lang="en-GB"/>
        </a:p>
      </dgm:t>
    </dgm:pt>
    <dgm:pt modelId="{0267B456-7164-4312-A99F-87EDE2BA8C1B}" type="sibTrans" cxnId="{A668E0CF-083E-4234-8171-CAAB3E0B3E44}">
      <dgm:prSet/>
      <dgm:spPr/>
      <dgm:t>
        <a:bodyPr/>
        <a:lstStyle/>
        <a:p>
          <a:endParaRPr lang="en-GB"/>
        </a:p>
      </dgm:t>
    </dgm:pt>
    <dgm:pt modelId="{A478A619-97F2-44E7-B204-70ED17358CF5}" type="pres">
      <dgm:prSet presAssocID="{989BBB61-B77D-41DA-8CBB-873206CFF6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CD2DFA7-DBE4-4511-BE89-66FB934AEC0A}" type="pres">
      <dgm:prSet presAssocID="{4E74B189-CD99-4627-BCCA-23179195986C}" presName="parentLin" presStyleCnt="0"/>
      <dgm:spPr/>
    </dgm:pt>
    <dgm:pt modelId="{B8F5DB69-2F77-4710-B047-20012C758E26}" type="pres">
      <dgm:prSet presAssocID="{4E74B189-CD99-4627-BCCA-23179195986C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A5C8181E-7400-4287-A382-9972F21DE3C8}" type="pres">
      <dgm:prSet presAssocID="{4E74B189-CD99-4627-BCCA-23179195986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671C5F-2CFB-4234-8239-A2CD5DAC1644}" type="pres">
      <dgm:prSet presAssocID="{4E74B189-CD99-4627-BCCA-23179195986C}" presName="negativeSpace" presStyleCnt="0"/>
      <dgm:spPr/>
    </dgm:pt>
    <dgm:pt modelId="{87DA3B23-FBF2-43D0-B3EA-0C99D14BC1E2}" type="pres">
      <dgm:prSet presAssocID="{4E74B189-CD99-4627-BCCA-23179195986C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64CF2F-1866-44C5-85C8-163880085B98}" type="pres">
      <dgm:prSet presAssocID="{210114B5-91B0-4EFD-AD02-460A7B73F7D4}" presName="spaceBetweenRectangles" presStyleCnt="0"/>
      <dgm:spPr/>
    </dgm:pt>
    <dgm:pt modelId="{6EA8C540-CFB6-4A81-BC6D-5BFD18267CDB}" type="pres">
      <dgm:prSet presAssocID="{7E9F15BB-33B7-4653-92A6-F6DACBAFF8D9}" presName="parentLin" presStyleCnt="0"/>
      <dgm:spPr/>
    </dgm:pt>
    <dgm:pt modelId="{F101AB83-416B-4DE6-BF46-FCA23FF221B3}" type="pres">
      <dgm:prSet presAssocID="{7E9F15BB-33B7-4653-92A6-F6DACBAFF8D9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73384F37-4615-4014-BFFA-CAC5A7E8304F}" type="pres">
      <dgm:prSet presAssocID="{7E9F15BB-33B7-4653-92A6-F6DACBAFF8D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AE7629-6160-4309-A35C-CB6FB49B5A07}" type="pres">
      <dgm:prSet presAssocID="{7E9F15BB-33B7-4653-92A6-F6DACBAFF8D9}" presName="negativeSpace" presStyleCnt="0"/>
      <dgm:spPr/>
    </dgm:pt>
    <dgm:pt modelId="{52825C55-3E36-4DCC-ABE3-C8BE68AB334B}" type="pres">
      <dgm:prSet presAssocID="{7E9F15BB-33B7-4653-92A6-F6DACBAFF8D9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88BCD6-0B80-4845-8DD0-C534660FC6B8}" type="pres">
      <dgm:prSet presAssocID="{F704178E-0BEB-4435-9E88-60113264C2ED}" presName="spaceBetweenRectangles" presStyleCnt="0"/>
      <dgm:spPr/>
    </dgm:pt>
    <dgm:pt modelId="{C424411F-C40B-4DD9-939F-6E51D3E002E0}" type="pres">
      <dgm:prSet presAssocID="{494C2D8C-7FBE-4884-86D7-BB80FC8EF6D2}" presName="parentLin" presStyleCnt="0"/>
      <dgm:spPr/>
    </dgm:pt>
    <dgm:pt modelId="{BC1BF44D-42F7-42A4-A160-F577E01D9022}" type="pres">
      <dgm:prSet presAssocID="{494C2D8C-7FBE-4884-86D7-BB80FC8EF6D2}" presName="parentLeftMargin" presStyleLbl="node1" presStyleIdx="1" presStyleCnt="6"/>
      <dgm:spPr/>
      <dgm:t>
        <a:bodyPr/>
        <a:lstStyle/>
        <a:p>
          <a:endParaRPr lang="en-GB"/>
        </a:p>
      </dgm:t>
    </dgm:pt>
    <dgm:pt modelId="{8DE4B248-BBF7-4F43-94FD-F7D156DBD251}" type="pres">
      <dgm:prSet presAssocID="{494C2D8C-7FBE-4884-86D7-BB80FC8EF6D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9F8C94-8A02-41FD-9D3B-2850F8187422}" type="pres">
      <dgm:prSet presAssocID="{494C2D8C-7FBE-4884-86D7-BB80FC8EF6D2}" presName="negativeSpace" presStyleCnt="0"/>
      <dgm:spPr/>
    </dgm:pt>
    <dgm:pt modelId="{B98913B0-392D-4055-8899-F8D96EBEB03B}" type="pres">
      <dgm:prSet presAssocID="{494C2D8C-7FBE-4884-86D7-BB80FC8EF6D2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02BB59-5C20-490F-AF19-CAD7B670C4B2}" type="pres">
      <dgm:prSet presAssocID="{6403BC90-2E2D-44F6-B80A-D71E0D93D692}" presName="spaceBetweenRectangles" presStyleCnt="0"/>
      <dgm:spPr/>
    </dgm:pt>
    <dgm:pt modelId="{1CB3B006-3CB4-4EA0-8B25-0A4B8D395545}" type="pres">
      <dgm:prSet presAssocID="{C39D44B4-6AEB-421F-BC58-C3C1F17E01FE}" presName="parentLin" presStyleCnt="0"/>
      <dgm:spPr/>
    </dgm:pt>
    <dgm:pt modelId="{905C82B5-45FE-4515-9357-958DD67EC260}" type="pres">
      <dgm:prSet presAssocID="{C39D44B4-6AEB-421F-BC58-C3C1F17E01FE}" presName="parentLeftMargin" presStyleLbl="node1" presStyleIdx="2" presStyleCnt="6"/>
      <dgm:spPr/>
      <dgm:t>
        <a:bodyPr/>
        <a:lstStyle/>
        <a:p>
          <a:endParaRPr lang="en-GB"/>
        </a:p>
      </dgm:t>
    </dgm:pt>
    <dgm:pt modelId="{4877BB11-B78D-4D41-B50E-527AB8AC34D0}" type="pres">
      <dgm:prSet presAssocID="{C39D44B4-6AEB-421F-BC58-C3C1F17E01F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EF8BF7-BA06-4119-BC4C-D1C3E72C86B0}" type="pres">
      <dgm:prSet presAssocID="{C39D44B4-6AEB-421F-BC58-C3C1F17E01FE}" presName="negativeSpace" presStyleCnt="0"/>
      <dgm:spPr/>
    </dgm:pt>
    <dgm:pt modelId="{EB413954-0CEF-4322-8253-3110080D864D}" type="pres">
      <dgm:prSet presAssocID="{C39D44B4-6AEB-421F-BC58-C3C1F17E01FE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3BE3FF-9599-429C-A34D-7CA77828CDA3}" type="pres">
      <dgm:prSet presAssocID="{C99024F7-A325-4163-99A8-36468FDEB973}" presName="spaceBetweenRectangles" presStyleCnt="0"/>
      <dgm:spPr/>
    </dgm:pt>
    <dgm:pt modelId="{8D68AEAD-E1B7-466B-8B6E-864A2746A312}" type="pres">
      <dgm:prSet presAssocID="{CB62AE0C-BA72-417C-8B44-C12FF5F78640}" presName="parentLin" presStyleCnt="0"/>
      <dgm:spPr/>
    </dgm:pt>
    <dgm:pt modelId="{84D6088D-C2BA-41AB-B306-F839633FE845}" type="pres">
      <dgm:prSet presAssocID="{CB62AE0C-BA72-417C-8B44-C12FF5F78640}" presName="parentLeftMargin" presStyleLbl="node1" presStyleIdx="3" presStyleCnt="6"/>
      <dgm:spPr/>
      <dgm:t>
        <a:bodyPr/>
        <a:lstStyle/>
        <a:p>
          <a:endParaRPr lang="en-GB"/>
        </a:p>
      </dgm:t>
    </dgm:pt>
    <dgm:pt modelId="{79507CFF-3051-42A8-AB48-2485625C0FC9}" type="pres">
      <dgm:prSet presAssocID="{CB62AE0C-BA72-417C-8B44-C12FF5F78640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FDC527-99F6-4103-91A2-F20ED34BE775}" type="pres">
      <dgm:prSet presAssocID="{CB62AE0C-BA72-417C-8B44-C12FF5F78640}" presName="negativeSpace" presStyleCnt="0"/>
      <dgm:spPr/>
    </dgm:pt>
    <dgm:pt modelId="{C6E7FECB-D2A3-491A-8DEE-8DA632F37D80}" type="pres">
      <dgm:prSet presAssocID="{CB62AE0C-BA72-417C-8B44-C12FF5F78640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6167AC-3D80-4A2E-84D6-C4877BED75A4}" type="pres">
      <dgm:prSet presAssocID="{870D4FF1-C50F-4C85-9545-A4CF9F184290}" presName="spaceBetweenRectangles" presStyleCnt="0"/>
      <dgm:spPr/>
    </dgm:pt>
    <dgm:pt modelId="{C118F1C6-EBCA-4893-8274-BD6946D39861}" type="pres">
      <dgm:prSet presAssocID="{13AC7079-9652-48BA-8AFA-823D5D4E6686}" presName="parentLin" presStyleCnt="0"/>
      <dgm:spPr/>
    </dgm:pt>
    <dgm:pt modelId="{D6D6D759-D7CD-4B9A-834F-E67D88B7B52F}" type="pres">
      <dgm:prSet presAssocID="{13AC7079-9652-48BA-8AFA-823D5D4E6686}" presName="parentLeftMargin" presStyleLbl="node1" presStyleIdx="4" presStyleCnt="6"/>
      <dgm:spPr/>
      <dgm:t>
        <a:bodyPr/>
        <a:lstStyle/>
        <a:p>
          <a:endParaRPr lang="en-GB"/>
        </a:p>
      </dgm:t>
    </dgm:pt>
    <dgm:pt modelId="{67FF9ADC-67F9-4AAD-BDCB-74FD782A6579}" type="pres">
      <dgm:prSet presAssocID="{13AC7079-9652-48BA-8AFA-823D5D4E668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9C97DD-29A4-4ADA-A144-E106A2FD5E0D}" type="pres">
      <dgm:prSet presAssocID="{13AC7079-9652-48BA-8AFA-823D5D4E6686}" presName="negativeSpace" presStyleCnt="0"/>
      <dgm:spPr/>
    </dgm:pt>
    <dgm:pt modelId="{E6C69BFB-ED75-4B0F-B966-D2C76F05F51D}" type="pres">
      <dgm:prSet presAssocID="{13AC7079-9652-48BA-8AFA-823D5D4E6686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AD6DC98-18D5-4FCC-83D8-96B361B2D4A5}" type="presOf" srcId="{989BBB61-B77D-41DA-8CBB-873206CFF6DB}" destId="{A478A619-97F2-44E7-B204-70ED17358CF5}" srcOrd="0" destOrd="0" presId="urn:microsoft.com/office/officeart/2005/8/layout/list1"/>
    <dgm:cxn modelId="{5EA5C239-5DBD-423C-B267-C2403E8FD80C}" srcId="{CB62AE0C-BA72-417C-8B44-C12FF5F78640}" destId="{6FC36943-BB27-4624-A6B2-067BA528BF62}" srcOrd="0" destOrd="0" parTransId="{1D9C7D85-4C3F-428B-8824-9E9A88DEC466}" sibTransId="{0D7A3F3C-2630-4619-977D-B4C5BEB8ADDE}"/>
    <dgm:cxn modelId="{1B0209B2-748D-4C08-B73F-65990297FA8D}" srcId="{989BBB61-B77D-41DA-8CBB-873206CFF6DB}" destId="{C39D44B4-6AEB-421F-BC58-C3C1F17E01FE}" srcOrd="3" destOrd="0" parTransId="{377613AB-AE3A-4664-918F-085D59B8EC99}" sibTransId="{C99024F7-A325-4163-99A8-36468FDEB973}"/>
    <dgm:cxn modelId="{866FD4FD-CD36-4D4D-9C27-DE42DB9ADB4D}" type="presOf" srcId="{6FC36943-BB27-4624-A6B2-067BA528BF62}" destId="{C6E7FECB-D2A3-491A-8DEE-8DA632F37D80}" srcOrd="0" destOrd="0" presId="urn:microsoft.com/office/officeart/2005/8/layout/list1"/>
    <dgm:cxn modelId="{655E88E9-CDB6-4C4E-906C-185D3753F3F4}" type="presOf" srcId="{CB62AE0C-BA72-417C-8B44-C12FF5F78640}" destId="{84D6088D-C2BA-41AB-B306-F839633FE845}" srcOrd="0" destOrd="0" presId="urn:microsoft.com/office/officeart/2005/8/layout/list1"/>
    <dgm:cxn modelId="{CB5932A2-643A-4C70-B2D8-A557A79A9F94}" srcId="{989BBB61-B77D-41DA-8CBB-873206CFF6DB}" destId="{13AC7079-9652-48BA-8AFA-823D5D4E6686}" srcOrd="5" destOrd="0" parTransId="{201A7871-91AA-4F1A-9793-51FA2733427E}" sibTransId="{73109D99-BF2F-467D-A91F-A70BAA2DC4B1}"/>
    <dgm:cxn modelId="{044D262E-6B23-4F56-A94E-F2C64DD9D869}" type="presOf" srcId="{47602959-39E1-469B-8AB0-A726AD644561}" destId="{52825C55-3E36-4DCC-ABE3-C8BE68AB334B}" srcOrd="0" destOrd="0" presId="urn:microsoft.com/office/officeart/2005/8/layout/list1"/>
    <dgm:cxn modelId="{FFC048E5-3B7E-4BF2-821D-CADFB016F26B}" type="presOf" srcId="{F05D962A-5701-4734-ABCB-5A8939FBFC36}" destId="{EB413954-0CEF-4322-8253-3110080D864D}" srcOrd="0" destOrd="0" presId="urn:microsoft.com/office/officeart/2005/8/layout/list1"/>
    <dgm:cxn modelId="{4CC2FCF2-1E26-4E2E-BB78-694C85FB1365}" type="presOf" srcId="{7E9F15BB-33B7-4653-92A6-F6DACBAFF8D9}" destId="{F101AB83-416B-4DE6-BF46-FCA23FF221B3}" srcOrd="0" destOrd="0" presId="urn:microsoft.com/office/officeart/2005/8/layout/list1"/>
    <dgm:cxn modelId="{78D52D03-A3C2-4D83-8FE6-D914C76B469B}" type="presOf" srcId="{CB62AE0C-BA72-417C-8B44-C12FF5F78640}" destId="{79507CFF-3051-42A8-AB48-2485625C0FC9}" srcOrd="1" destOrd="0" presId="urn:microsoft.com/office/officeart/2005/8/layout/list1"/>
    <dgm:cxn modelId="{88F78675-6454-4010-A594-3C6E60A2692E}" type="presOf" srcId="{494C2D8C-7FBE-4884-86D7-BB80FC8EF6D2}" destId="{BC1BF44D-42F7-42A4-A160-F577E01D9022}" srcOrd="0" destOrd="0" presId="urn:microsoft.com/office/officeart/2005/8/layout/list1"/>
    <dgm:cxn modelId="{5D4DE9D5-AB2D-4CEA-9BC7-05686334CA53}" type="presOf" srcId="{7E9F15BB-33B7-4653-92A6-F6DACBAFF8D9}" destId="{73384F37-4615-4014-BFFA-CAC5A7E8304F}" srcOrd="1" destOrd="0" presId="urn:microsoft.com/office/officeart/2005/8/layout/list1"/>
    <dgm:cxn modelId="{ED556C39-8751-45E7-B121-26F1D434E36C}" srcId="{4E74B189-CD99-4627-BCCA-23179195986C}" destId="{08810352-D486-4987-B36F-BB8F99377E89}" srcOrd="0" destOrd="0" parTransId="{5B402507-4834-4AF4-99E7-B2EF523916B8}" sibTransId="{0EC220A8-4999-45FE-84E6-96371FAE623C}"/>
    <dgm:cxn modelId="{BA4F3B1C-C40D-4819-BF01-F2825A7817FF}" srcId="{989BBB61-B77D-41DA-8CBB-873206CFF6DB}" destId="{4E74B189-CD99-4627-BCCA-23179195986C}" srcOrd="0" destOrd="0" parTransId="{D6B34AFD-C3A1-4D98-BEED-19D5D0D9CD1F}" sibTransId="{210114B5-91B0-4EFD-AD02-460A7B73F7D4}"/>
    <dgm:cxn modelId="{B9300A11-732B-4A51-9F73-3A984D34A6FC}" srcId="{494C2D8C-7FBE-4884-86D7-BB80FC8EF6D2}" destId="{9E9DF6D7-5517-476E-B0F8-321D2258FB81}" srcOrd="0" destOrd="0" parTransId="{5910D25F-B99A-4649-A031-81EF4CC327D1}" sibTransId="{FD5372FB-241D-4858-879F-88D72820906C}"/>
    <dgm:cxn modelId="{915289B7-EB09-47AB-9526-1E663B0ECD74}" srcId="{989BBB61-B77D-41DA-8CBB-873206CFF6DB}" destId="{CB62AE0C-BA72-417C-8B44-C12FF5F78640}" srcOrd="4" destOrd="0" parTransId="{F6039D5A-FDE9-46FA-9CC2-68EA8424B005}" sibTransId="{870D4FF1-C50F-4C85-9545-A4CF9F184290}"/>
    <dgm:cxn modelId="{75EB4937-6847-4525-A319-1C8B30C51504}" type="presOf" srcId="{F07F66FF-9889-4E4D-AEE5-6B9276CB6F50}" destId="{E6C69BFB-ED75-4B0F-B966-D2C76F05F51D}" srcOrd="0" destOrd="0" presId="urn:microsoft.com/office/officeart/2005/8/layout/list1"/>
    <dgm:cxn modelId="{C2C89826-9D25-40FA-949A-C31B597AB92C}" type="presOf" srcId="{C39D44B4-6AEB-421F-BC58-C3C1F17E01FE}" destId="{4877BB11-B78D-4D41-B50E-527AB8AC34D0}" srcOrd="1" destOrd="0" presId="urn:microsoft.com/office/officeart/2005/8/layout/list1"/>
    <dgm:cxn modelId="{F3034E77-BD8B-4A91-AE8A-EB00C686E80F}" type="presOf" srcId="{4E74B189-CD99-4627-BCCA-23179195986C}" destId="{A5C8181E-7400-4287-A382-9972F21DE3C8}" srcOrd="1" destOrd="0" presId="urn:microsoft.com/office/officeart/2005/8/layout/list1"/>
    <dgm:cxn modelId="{A668E0CF-083E-4234-8171-CAAB3E0B3E44}" srcId="{13AC7079-9652-48BA-8AFA-823D5D4E6686}" destId="{F07F66FF-9889-4E4D-AEE5-6B9276CB6F50}" srcOrd="0" destOrd="0" parTransId="{D603BF25-D736-497B-9954-5DD23F8D8216}" sibTransId="{0267B456-7164-4312-A99F-87EDE2BA8C1B}"/>
    <dgm:cxn modelId="{F06D1B72-7B2C-4319-BD10-41C66AEE3508}" type="presOf" srcId="{13AC7079-9652-48BA-8AFA-823D5D4E6686}" destId="{67FF9ADC-67F9-4AAD-BDCB-74FD782A6579}" srcOrd="1" destOrd="0" presId="urn:microsoft.com/office/officeart/2005/8/layout/list1"/>
    <dgm:cxn modelId="{7BE9CEFE-EA1C-445B-A0C3-A40D4C731A9F}" type="presOf" srcId="{494C2D8C-7FBE-4884-86D7-BB80FC8EF6D2}" destId="{8DE4B248-BBF7-4F43-94FD-F7D156DBD251}" srcOrd="1" destOrd="0" presId="urn:microsoft.com/office/officeart/2005/8/layout/list1"/>
    <dgm:cxn modelId="{74DF35F5-4858-44DC-B2A5-57DE36A3F79F}" type="presOf" srcId="{4E74B189-CD99-4627-BCCA-23179195986C}" destId="{B8F5DB69-2F77-4710-B047-20012C758E26}" srcOrd="0" destOrd="0" presId="urn:microsoft.com/office/officeart/2005/8/layout/list1"/>
    <dgm:cxn modelId="{12944164-56EE-4ADF-9085-E15D312039A8}" srcId="{989BBB61-B77D-41DA-8CBB-873206CFF6DB}" destId="{494C2D8C-7FBE-4884-86D7-BB80FC8EF6D2}" srcOrd="2" destOrd="0" parTransId="{0E4AB8C1-FB50-4A87-B56A-EC139A8210BD}" sibTransId="{6403BC90-2E2D-44F6-B80A-D71E0D93D692}"/>
    <dgm:cxn modelId="{9801C203-1F0E-440E-8933-AD379C58A972}" srcId="{989BBB61-B77D-41DA-8CBB-873206CFF6DB}" destId="{7E9F15BB-33B7-4653-92A6-F6DACBAFF8D9}" srcOrd="1" destOrd="0" parTransId="{0001D9B5-3386-4CDC-94FB-9F27A7041513}" sibTransId="{F704178E-0BEB-4435-9E88-60113264C2ED}"/>
    <dgm:cxn modelId="{164A4892-7098-46FE-9EC3-3FBB44EDEEF4}" srcId="{7E9F15BB-33B7-4653-92A6-F6DACBAFF8D9}" destId="{47602959-39E1-469B-8AB0-A726AD644561}" srcOrd="0" destOrd="0" parTransId="{EADAA14E-AC73-4291-8702-861296F50485}" sibTransId="{99CDEBB0-425F-4550-A5EA-86F5989CAE3F}"/>
    <dgm:cxn modelId="{61DC40B2-FEB3-435E-A469-EBA0B2AB639F}" type="presOf" srcId="{08810352-D486-4987-B36F-BB8F99377E89}" destId="{87DA3B23-FBF2-43D0-B3EA-0C99D14BC1E2}" srcOrd="0" destOrd="0" presId="urn:microsoft.com/office/officeart/2005/8/layout/list1"/>
    <dgm:cxn modelId="{41AAB898-D244-4483-AD0C-E87E993BA817}" type="presOf" srcId="{C39D44B4-6AEB-421F-BC58-C3C1F17E01FE}" destId="{905C82B5-45FE-4515-9357-958DD67EC260}" srcOrd="0" destOrd="0" presId="urn:microsoft.com/office/officeart/2005/8/layout/list1"/>
    <dgm:cxn modelId="{FCDE710E-2445-4831-B45F-0CAB24E56FB5}" type="presOf" srcId="{13AC7079-9652-48BA-8AFA-823D5D4E6686}" destId="{D6D6D759-D7CD-4B9A-834F-E67D88B7B52F}" srcOrd="0" destOrd="0" presId="urn:microsoft.com/office/officeart/2005/8/layout/list1"/>
    <dgm:cxn modelId="{4128E710-50D7-4E90-B7DD-213CB338AA93}" type="presOf" srcId="{9E9DF6D7-5517-476E-B0F8-321D2258FB81}" destId="{B98913B0-392D-4055-8899-F8D96EBEB03B}" srcOrd="0" destOrd="0" presId="urn:microsoft.com/office/officeart/2005/8/layout/list1"/>
    <dgm:cxn modelId="{8CFB1AE7-82F0-4A0F-8807-F0274E9C8770}" srcId="{C39D44B4-6AEB-421F-BC58-C3C1F17E01FE}" destId="{F05D962A-5701-4734-ABCB-5A8939FBFC36}" srcOrd="0" destOrd="0" parTransId="{F588F700-352F-414A-B716-AF43B60D62FC}" sibTransId="{3286B06B-F214-42E9-BA5F-9E1E705AF27C}"/>
    <dgm:cxn modelId="{F6447255-7939-40EF-AE35-8249AC0FE1F6}" type="presParOf" srcId="{A478A619-97F2-44E7-B204-70ED17358CF5}" destId="{ECD2DFA7-DBE4-4511-BE89-66FB934AEC0A}" srcOrd="0" destOrd="0" presId="urn:microsoft.com/office/officeart/2005/8/layout/list1"/>
    <dgm:cxn modelId="{4634F2BD-7363-4D9F-B3DF-0C7E84FA173F}" type="presParOf" srcId="{ECD2DFA7-DBE4-4511-BE89-66FB934AEC0A}" destId="{B8F5DB69-2F77-4710-B047-20012C758E26}" srcOrd="0" destOrd="0" presId="urn:microsoft.com/office/officeart/2005/8/layout/list1"/>
    <dgm:cxn modelId="{1BBDC48D-9864-4B9B-83B6-88B17DA58DFA}" type="presParOf" srcId="{ECD2DFA7-DBE4-4511-BE89-66FB934AEC0A}" destId="{A5C8181E-7400-4287-A382-9972F21DE3C8}" srcOrd="1" destOrd="0" presId="urn:microsoft.com/office/officeart/2005/8/layout/list1"/>
    <dgm:cxn modelId="{43B1310C-286E-43B0-A7DD-CA7892F4C3AF}" type="presParOf" srcId="{A478A619-97F2-44E7-B204-70ED17358CF5}" destId="{B3671C5F-2CFB-4234-8239-A2CD5DAC1644}" srcOrd="1" destOrd="0" presId="urn:microsoft.com/office/officeart/2005/8/layout/list1"/>
    <dgm:cxn modelId="{00C54A56-306C-4073-BA52-EE4D3F3E5CC9}" type="presParOf" srcId="{A478A619-97F2-44E7-B204-70ED17358CF5}" destId="{87DA3B23-FBF2-43D0-B3EA-0C99D14BC1E2}" srcOrd="2" destOrd="0" presId="urn:microsoft.com/office/officeart/2005/8/layout/list1"/>
    <dgm:cxn modelId="{417D70FE-80E6-4BB4-8398-0885EC6F38C3}" type="presParOf" srcId="{A478A619-97F2-44E7-B204-70ED17358CF5}" destId="{F964CF2F-1866-44C5-85C8-163880085B98}" srcOrd="3" destOrd="0" presId="urn:microsoft.com/office/officeart/2005/8/layout/list1"/>
    <dgm:cxn modelId="{643A9CC0-ADFE-44B9-8501-92416D767351}" type="presParOf" srcId="{A478A619-97F2-44E7-B204-70ED17358CF5}" destId="{6EA8C540-CFB6-4A81-BC6D-5BFD18267CDB}" srcOrd="4" destOrd="0" presId="urn:microsoft.com/office/officeart/2005/8/layout/list1"/>
    <dgm:cxn modelId="{94258505-8FB4-4D44-8237-79021B3D3F8E}" type="presParOf" srcId="{6EA8C540-CFB6-4A81-BC6D-5BFD18267CDB}" destId="{F101AB83-416B-4DE6-BF46-FCA23FF221B3}" srcOrd="0" destOrd="0" presId="urn:microsoft.com/office/officeart/2005/8/layout/list1"/>
    <dgm:cxn modelId="{AE09412D-B0FD-4C55-81D5-979C8E423EAD}" type="presParOf" srcId="{6EA8C540-CFB6-4A81-BC6D-5BFD18267CDB}" destId="{73384F37-4615-4014-BFFA-CAC5A7E8304F}" srcOrd="1" destOrd="0" presId="urn:microsoft.com/office/officeart/2005/8/layout/list1"/>
    <dgm:cxn modelId="{8F44D90F-73F2-496B-B41C-9D99B82AF00E}" type="presParOf" srcId="{A478A619-97F2-44E7-B204-70ED17358CF5}" destId="{76AE7629-6160-4309-A35C-CB6FB49B5A07}" srcOrd="5" destOrd="0" presId="urn:microsoft.com/office/officeart/2005/8/layout/list1"/>
    <dgm:cxn modelId="{E9C97F6C-FACD-42F8-971C-D735CBC600BE}" type="presParOf" srcId="{A478A619-97F2-44E7-B204-70ED17358CF5}" destId="{52825C55-3E36-4DCC-ABE3-C8BE68AB334B}" srcOrd="6" destOrd="0" presId="urn:microsoft.com/office/officeart/2005/8/layout/list1"/>
    <dgm:cxn modelId="{661F7DFF-26E4-4A11-AA4C-3ECB8CB5F251}" type="presParOf" srcId="{A478A619-97F2-44E7-B204-70ED17358CF5}" destId="{E588BCD6-0B80-4845-8DD0-C534660FC6B8}" srcOrd="7" destOrd="0" presId="urn:microsoft.com/office/officeart/2005/8/layout/list1"/>
    <dgm:cxn modelId="{041D07F4-03E4-4064-BDA5-198A46871DF2}" type="presParOf" srcId="{A478A619-97F2-44E7-B204-70ED17358CF5}" destId="{C424411F-C40B-4DD9-939F-6E51D3E002E0}" srcOrd="8" destOrd="0" presId="urn:microsoft.com/office/officeart/2005/8/layout/list1"/>
    <dgm:cxn modelId="{43418997-0C0F-46C1-B8D0-A05D79311A05}" type="presParOf" srcId="{C424411F-C40B-4DD9-939F-6E51D3E002E0}" destId="{BC1BF44D-42F7-42A4-A160-F577E01D9022}" srcOrd="0" destOrd="0" presId="urn:microsoft.com/office/officeart/2005/8/layout/list1"/>
    <dgm:cxn modelId="{3600681B-F604-4FAB-8AA9-A9FED3897CC0}" type="presParOf" srcId="{C424411F-C40B-4DD9-939F-6E51D3E002E0}" destId="{8DE4B248-BBF7-4F43-94FD-F7D156DBD251}" srcOrd="1" destOrd="0" presId="urn:microsoft.com/office/officeart/2005/8/layout/list1"/>
    <dgm:cxn modelId="{88648252-7B1A-4423-8818-478498737CEE}" type="presParOf" srcId="{A478A619-97F2-44E7-B204-70ED17358CF5}" destId="{C29F8C94-8A02-41FD-9D3B-2850F8187422}" srcOrd="9" destOrd="0" presId="urn:microsoft.com/office/officeart/2005/8/layout/list1"/>
    <dgm:cxn modelId="{95C8202D-369C-478B-B1DD-80AB31709A47}" type="presParOf" srcId="{A478A619-97F2-44E7-B204-70ED17358CF5}" destId="{B98913B0-392D-4055-8899-F8D96EBEB03B}" srcOrd="10" destOrd="0" presId="urn:microsoft.com/office/officeart/2005/8/layout/list1"/>
    <dgm:cxn modelId="{BF0C2409-A326-406D-A8B5-CC3B773341C1}" type="presParOf" srcId="{A478A619-97F2-44E7-B204-70ED17358CF5}" destId="{6D02BB59-5C20-490F-AF19-CAD7B670C4B2}" srcOrd="11" destOrd="0" presId="urn:microsoft.com/office/officeart/2005/8/layout/list1"/>
    <dgm:cxn modelId="{50CB0710-8883-4FE1-A3C7-6D4D7EB55EB5}" type="presParOf" srcId="{A478A619-97F2-44E7-B204-70ED17358CF5}" destId="{1CB3B006-3CB4-4EA0-8B25-0A4B8D395545}" srcOrd="12" destOrd="0" presId="urn:microsoft.com/office/officeart/2005/8/layout/list1"/>
    <dgm:cxn modelId="{A7F5632A-5320-4B45-9D47-E7CDEB1146F8}" type="presParOf" srcId="{1CB3B006-3CB4-4EA0-8B25-0A4B8D395545}" destId="{905C82B5-45FE-4515-9357-958DD67EC260}" srcOrd="0" destOrd="0" presId="urn:microsoft.com/office/officeart/2005/8/layout/list1"/>
    <dgm:cxn modelId="{DEAF4DC2-3D7A-43C3-9AE0-12BE4A90CA22}" type="presParOf" srcId="{1CB3B006-3CB4-4EA0-8B25-0A4B8D395545}" destId="{4877BB11-B78D-4D41-B50E-527AB8AC34D0}" srcOrd="1" destOrd="0" presId="urn:microsoft.com/office/officeart/2005/8/layout/list1"/>
    <dgm:cxn modelId="{287CD4B2-F3F9-4DE3-9A0B-40425087CD41}" type="presParOf" srcId="{A478A619-97F2-44E7-B204-70ED17358CF5}" destId="{6CEF8BF7-BA06-4119-BC4C-D1C3E72C86B0}" srcOrd="13" destOrd="0" presId="urn:microsoft.com/office/officeart/2005/8/layout/list1"/>
    <dgm:cxn modelId="{0506A8F5-81DC-45F2-B2AD-C2BBB12908DC}" type="presParOf" srcId="{A478A619-97F2-44E7-B204-70ED17358CF5}" destId="{EB413954-0CEF-4322-8253-3110080D864D}" srcOrd="14" destOrd="0" presId="urn:microsoft.com/office/officeart/2005/8/layout/list1"/>
    <dgm:cxn modelId="{63272D92-385F-4D05-B1BC-BCC0C4CE8183}" type="presParOf" srcId="{A478A619-97F2-44E7-B204-70ED17358CF5}" destId="{3A3BE3FF-9599-429C-A34D-7CA77828CDA3}" srcOrd="15" destOrd="0" presId="urn:microsoft.com/office/officeart/2005/8/layout/list1"/>
    <dgm:cxn modelId="{91F97C98-1A99-4888-A743-ECE3E8103144}" type="presParOf" srcId="{A478A619-97F2-44E7-B204-70ED17358CF5}" destId="{8D68AEAD-E1B7-466B-8B6E-864A2746A312}" srcOrd="16" destOrd="0" presId="urn:microsoft.com/office/officeart/2005/8/layout/list1"/>
    <dgm:cxn modelId="{95658A37-4804-4863-A222-57871BD75360}" type="presParOf" srcId="{8D68AEAD-E1B7-466B-8B6E-864A2746A312}" destId="{84D6088D-C2BA-41AB-B306-F839633FE845}" srcOrd="0" destOrd="0" presId="urn:microsoft.com/office/officeart/2005/8/layout/list1"/>
    <dgm:cxn modelId="{3DD2364B-603D-4FF1-B593-41D6DF9A2A7A}" type="presParOf" srcId="{8D68AEAD-E1B7-466B-8B6E-864A2746A312}" destId="{79507CFF-3051-42A8-AB48-2485625C0FC9}" srcOrd="1" destOrd="0" presId="urn:microsoft.com/office/officeart/2005/8/layout/list1"/>
    <dgm:cxn modelId="{377964C7-869D-4B67-A806-D3DEB06E0233}" type="presParOf" srcId="{A478A619-97F2-44E7-B204-70ED17358CF5}" destId="{0FFDC527-99F6-4103-91A2-F20ED34BE775}" srcOrd="17" destOrd="0" presId="urn:microsoft.com/office/officeart/2005/8/layout/list1"/>
    <dgm:cxn modelId="{4414483A-FDF9-4EC3-8BD1-9EFD25881CF9}" type="presParOf" srcId="{A478A619-97F2-44E7-B204-70ED17358CF5}" destId="{C6E7FECB-D2A3-491A-8DEE-8DA632F37D80}" srcOrd="18" destOrd="0" presId="urn:microsoft.com/office/officeart/2005/8/layout/list1"/>
    <dgm:cxn modelId="{A3864058-F8EB-4309-937D-BFB79157FB17}" type="presParOf" srcId="{A478A619-97F2-44E7-B204-70ED17358CF5}" destId="{0D6167AC-3D80-4A2E-84D6-C4877BED75A4}" srcOrd="19" destOrd="0" presId="urn:microsoft.com/office/officeart/2005/8/layout/list1"/>
    <dgm:cxn modelId="{D103E125-E74B-48D3-9981-754DED324C53}" type="presParOf" srcId="{A478A619-97F2-44E7-B204-70ED17358CF5}" destId="{C118F1C6-EBCA-4893-8274-BD6946D39861}" srcOrd="20" destOrd="0" presId="urn:microsoft.com/office/officeart/2005/8/layout/list1"/>
    <dgm:cxn modelId="{34A9125D-48C1-459A-9061-ADDA9415BF5F}" type="presParOf" srcId="{C118F1C6-EBCA-4893-8274-BD6946D39861}" destId="{D6D6D759-D7CD-4B9A-834F-E67D88B7B52F}" srcOrd="0" destOrd="0" presId="urn:microsoft.com/office/officeart/2005/8/layout/list1"/>
    <dgm:cxn modelId="{AC9FA535-9832-4AC4-93A3-74CDE2A5FF7C}" type="presParOf" srcId="{C118F1C6-EBCA-4893-8274-BD6946D39861}" destId="{67FF9ADC-67F9-4AAD-BDCB-74FD782A6579}" srcOrd="1" destOrd="0" presId="urn:microsoft.com/office/officeart/2005/8/layout/list1"/>
    <dgm:cxn modelId="{E0DB0EBC-5A15-4E70-9A08-D7DE35B77F50}" type="presParOf" srcId="{A478A619-97F2-44E7-B204-70ED17358CF5}" destId="{A09C97DD-29A4-4ADA-A144-E106A2FD5E0D}" srcOrd="21" destOrd="0" presId="urn:microsoft.com/office/officeart/2005/8/layout/list1"/>
    <dgm:cxn modelId="{224DA760-026B-4810-A64C-A7F8CDF851AB}" type="presParOf" srcId="{A478A619-97F2-44E7-B204-70ED17358CF5}" destId="{E6C69BFB-ED75-4B0F-B966-D2C76F05F51D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9BBB61-B77D-41DA-8CBB-873206CFF6D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D4DC091-ECE6-434B-BB24-F61ACBF8BB50}">
      <dgm:prSet phldrT="[Text]" custT="1"/>
      <dgm:spPr/>
      <dgm:t>
        <a:bodyPr/>
        <a:lstStyle/>
        <a:p>
          <a:r>
            <a:rPr lang="en-GB" sz="1800" dirty="0" smtClean="0"/>
            <a:t>Capacity Management</a:t>
          </a:r>
          <a:endParaRPr lang="en-GB" sz="1800" b="1" dirty="0"/>
        </a:p>
      </dgm:t>
    </dgm:pt>
    <dgm:pt modelId="{45C20564-2A97-41BD-9673-D6CBC7B298B6}" type="parTrans" cxnId="{5724081F-0BD6-453E-9D73-042443CFF902}">
      <dgm:prSet/>
      <dgm:spPr/>
      <dgm:t>
        <a:bodyPr/>
        <a:lstStyle/>
        <a:p>
          <a:endParaRPr lang="en-GB"/>
        </a:p>
      </dgm:t>
    </dgm:pt>
    <dgm:pt modelId="{F5FE33B2-3A60-449E-A941-599812ACA02F}" type="sibTrans" cxnId="{5724081F-0BD6-453E-9D73-042443CFF902}">
      <dgm:prSet/>
      <dgm:spPr/>
      <dgm:t>
        <a:bodyPr/>
        <a:lstStyle/>
        <a:p>
          <a:endParaRPr lang="en-GB"/>
        </a:p>
      </dgm:t>
    </dgm:pt>
    <dgm:pt modelId="{4663B3F0-67F7-4802-AB01-CA3293B0BF82}">
      <dgm:prSet phldrT="[Text]" custT="1"/>
      <dgm:spPr/>
      <dgm:t>
        <a:bodyPr/>
        <a:lstStyle/>
        <a:p>
          <a:r>
            <a:rPr lang="en-GB" sz="1800" dirty="0" smtClean="0"/>
            <a:t>Service Availability &amp; Continuity Management</a:t>
          </a:r>
          <a:endParaRPr lang="en-GB" sz="1800" dirty="0"/>
        </a:p>
      </dgm:t>
    </dgm:pt>
    <dgm:pt modelId="{6FF58594-1943-4572-995C-53579592B15B}" type="parTrans" cxnId="{6D6567CE-05DC-457C-8FA8-79B9A8AB2623}">
      <dgm:prSet/>
      <dgm:spPr/>
      <dgm:t>
        <a:bodyPr/>
        <a:lstStyle/>
        <a:p>
          <a:endParaRPr lang="en-GB"/>
        </a:p>
      </dgm:t>
    </dgm:pt>
    <dgm:pt modelId="{32E50DC3-83BF-470E-A959-4FAA2754B594}" type="sibTrans" cxnId="{6D6567CE-05DC-457C-8FA8-79B9A8AB2623}">
      <dgm:prSet/>
      <dgm:spPr/>
      <dgm:t>
        <a:bodyPr/>
        <a:lstStyle/>
        <a:p>
          <a:endParaRPr lang="en-GB"/>
        </a:p>
      </dgm:t>
    </dgm:pt>
    <dgm:pt modelId="{2D893A07-0684-4368-8098-66CF3923E2B6}">
      <dgm:prSet phldrT="[Text]" custT="1"/>
      <dgm:spPr/>
      <dgm:t>
        <a:bodyPr/>
        <a:lstStyle/>
        <a:p>
          <a:r>
            <a:rPr lang="en-GB" sz="1800" dirty="0" smtClean="0"/>
            <a:t>Incident &amp; Service Request Management</a:t>
          </a:r>
          <a:endParaRPr lang="en-GB" sz="1800" dirty="0"/>
        </a:p>
      </dgm:t>
    </dgm:pt>
    <dgm:pt modelId="{10B38784-3630-47A1-95F6-D24AC24BAEBA}" type="parTrans" cxnId="{CFAEF8D9-CD23-47BE-928D-2F922F68BE48}">
      <dgm:prSet/>
      <dgm:spPr/>
      <dgm:t>
        <a:bodyPr/>
        <a:lstStyle/>
        <a:p>
          <a:endParaRPr lang="en-GB"/>
        </a:p>
      </dgm:t>
    </dgm:pt>
    <dgm:pt modelId="{251194C0-FDF1-46D1-B1C5-AAC506D06594}" type="sibTrans" cxnId="{CFAEF8D9-CD23-47BE-928D-2F922F68BE48}">
      <dgm:prSet/>
      <dgm:spPr/>
      <dgm:t>
        <a:bodyPr/>
        <a:lstStyle/>
        <a:p>
          <a:endParaRPr lang="en-GB"/>
        </a:p>
      </dgm:t>
    </dgm:pt>
    <dgm:pt modelId="{978B57F3-9AD7-4B0C-B7D7-6A686C443621}">
      <dgm:prSet phldrT="[Text]" custT="1"/>
      <dgm:spPr/>
      <dgm:t>
        <a:bodyPr/>
        <a:lstStyle/>
        <a:p>
          <a:r>
            <a:rPr lang="en-GB" sz="1800" dirty="0" smtClean="0"/>
            <a:t>Problem Management</a:t>
          </a:r>
          <a:endParaRPr lang="en-GB" sz="1800" dirty="0"/>
        </a:p>
      </dgm:t>
    </dgm:pt>
    <dgm:pt modelId="{8E36A806-A100-4FD5-B43A-4CB48B4E636A}" type="parTrans" cxnId="{1C695FB6-283A-47BA-A3F3-5B554CCF88E5}">
      <dgm:prSet/>
      <dgm:spPr/>
      <dgm:t>
        <a:bodyPr/>
        <a:lstStyle/>
        <a:p>
          <a:endParaRPr lang="en-GB"/>
        </a:p>
      </dgm:t>
    </dgm:pt>
    <dgm:pt modelId="{F9C56489-0D41-4C09-BAC2-71DE1B740412}" type="sibTrans" cxnId="{1C695FB6-283A-47BA-A3F3-5B554CCF88E5}">
      <dgm:prSet/>
      <dgm:spPr/>
      <dgm:t>
        <a:bodyPr/>
        <a:lstStyle/>
        <a:p>
          <a:endParaRPr lang="en-GB"/>
        </a:p>
      </dgm:t>
    </dgm:pt>
    <dgm:pt modelId="{BD24CAF7-4831-44C1-83B6-65203D295EB6}">
      <dgm:prSet phldrT="[Text]" custT="1"/>
      <dgm:spPr/>
      <dgm:t>
        <a:bodyPr/>
        <a:lstStyle/>
        <a:p>
          <a:r>
            <a:rPr lang="en-GB" sz="1800" dirty="0" smtClean="0"/>
            <a:t>Configuration Management</a:t>
          </a:r>
          <a:endParaRPr lang="en-GB" sz="1800" dirty="0"/>
        </a:p>
      </dgm:t>
    </dgm:pt>
    <dgm:pt modelId="{1F9E8CCA-10EF-4B24-ACBB-42159D0CB807}" type="parTrans" cxnId="{CA450773-7FCB-4A80-8703-1BF21C1DB116}">
      <dgm:prSet/>
      <dgm:spPr/>
      <dgm:t>
        <a:bodyPr/>
        <a:lstStyle/>
        <a:p>
          <a:endParaRPr lang="en-GB"/>
        </a:p>
      </dgm:t>
    </dgm:pt>
    <dgm:pt modelId="{BB7C163D-ACB6-49A1-BB43-AF8415D4ECE9}" type="sibTrans" cxnId="{CA450773-7FCB-4A80-8703-1BF21C1DB116}">
      <dgm:prSet/>
      <dgm:spPr/>
      <dgm:t>
        <a:bodyPr/>
        <a:lstStyle/>
        <a:p>
          <a:endParaRPr lang="en-GB"/>
        </a:p>
      </dgm:t>
    </dgm:pt>
    <dgm:pt modelId="{D6E0B4A3-2B4B-44A1-9ACF-ECB49C44D06F}">
      <dgm:prSet phldrT="[Text]" custT="1"/>
      <dgm:spPr/>
      <dgm:t>
        <a:bodyPr/>
        <a:lstStyle/>
        <a:p>
          <a:r>
            <a:rPr lang="en-GB" sz="1800" dirty="0" smtClean="0"/>
            <a:t>Change Management</a:t>
          </a:r>
          <a:endParaRPr lang="en-GB" sz="1800" dirty="0"/>
        </a:p>
      </dgm:t>
    </dgm:pt>
    <dgm:pt modelId="{77F2C2B8-6E36-4621-BF99-EBA02B85A505}" type="parTrans" cxnId="{E28BFA78-B1E9-4B66-BEB3-0702708FB11F}">
      <dgm:prSet/>
      <dgm:spPr/>
      <dgm:t>
        <a:bodyPr/>
        <a:lstStyle/>
        <a:p>
          <a:endParaRPr lang="en-GB"/>
        </a:p>
      </dgm:t>
    </dgm:pt>
    <dgm:pt modelId="{A72E7293-CE96-4B21-948A-16AC2100AB48}" type="sibTrans" cxnId="{E28BFA78-B1E9-4B66-BEB3-0702708FB11F}">
      <dgm:prSet/>
      <dgm:spPr/>
      <dgm:t>
        <a:bodyPr/>
        <a:lstStyle/>
        <a:p>
          <a:endParaRPr lang="en-GB"/>
        </a:p>
      </dgm:t>
    </dgm:pt>
    <dgm:pt modelId="{0752BF41-7E07-4E17-B45C-E0F62997755F}">
      <dgm:prSet phldrT="[Text]" custT="1"/>
      <dgm:spPr/>
      <dgm:t>
        <a:bodyPr/>
        <a:lstStyle/>
        <a:p>
          <a:r>
            <a:rPr lang="en-GB" sz="1800" dirty="0" smtClean="0"/>
            <a:t>Release &amp; Deployment Management</a:t>
          </a:r>
          <a:endParaRPr lang="en-GB" sz="1800" dirty="0"/>
        </a:p>
      </dgm:t>
    </dgm:pt>
    <dgm:pt modelId="{221BA86E-876C-4F32-898A-BD607705526A}" type="parTrans" cxnId="{0724CFA9-85AA-46EC-BBBD-717308AC2756}">
      <dgm:prSet/>
      <dgm:spPr/>
      <dgm:t>
        <a:bodyPr/>
        <a:lstStyle/>
        <a:p>
          <a:endParaRPr lang="en-GB"/>
        </a:p>
      </dgm:t>
    </dgm:pt>
    <dgm:pt modelId="{F131FC5E-46E5-4D14-AB53-2132D5D1B3D6}" type="sibTrans" cxnId="{0724CFA9-85AA-46EC-BBBD-717308AC2756}">
      <dgm:prSet/>
      <dgm:spPr/>
      <dgm:t>
        <a:bodyPr/>
        <a:lstStyle/>
        <a:p>
          <a:endParaRPr lang="en-GB"/>
        </a:p>
      </dgm:t>
    </dgm:pt>
    <dgm:pt modelId="{8931DEAE-0DF3-453A-8EE0-59B9F66E7ED9}">
      <dgm:prSet phldrT="[Text]" custT="1"/>
      <dgm:spPr/>
      <dgm:t>
        <a:bodyPr/>
        <a:lstStyle/>
        <a:p>
          <a:r>
            <a:rPr lang="en-GB" sz="1000" dirty="0" smtClean="0"/>
            <a:t> Ensures sufficient capacities are provided to meet agreed service levels and performance requirements for services that are part of our catalogue.</a:t>
          </a:r>
          <a:endParaRPr lang="en-GB" sz="1000" b="1" dirty="0"/>
        </a:p>
      </dgm:t>
    </dgm:pt>
    <dgm:pt modelId="{9D13EF84-9C80-4DD3-9C24-0908DE6E4C2D}" type="parTrans" cxnId="{1B692F29-977A-480B-B009-1254E2A22DEB}">
      <dgm:prSet/>
      <dgm:spPr/>
      <dgm:t>
        <a:bodyPr/>
        <a:lstStyle/>
        <a:p>
          <a:endParaRPr lang="en-GB"/>
        </a:p>
      </dgm:t>
    </dgm:pt>
    <dgm:pt modelId="{F27AF618-8E41-48C6-B7C2-4D1079A4AAF8}" type="sibTrans" cxnId="{1B692F29-977A-480B-B009-1254E2A22DEB}">
      <dgm:prSet/>
      <dgm:spPr/>
      <dgm:t>
        <a:bodyPr/>
        <a:lstStyle/>
        <a:p>
          <a:endParaRPr lang="en-GB"/>
        </a:p>
      </dgm:t>
    </dgm:pt>
    <dgm:pt modelId="{B8C0D893-83F2-4D73-A05D-4674BF8696EE}">
      <dgm:prSet phldrT="[Text]"/>
      <dgm:spPr/>
      <dgm:t>
        <a:bodyPr/>
        <a:lstStyle/>
        <a:p>
          <a:r>
            <a:rPr lang="en-GB" dirty="0" smtClean="0"/>
            <a:t> Ensure sufficient service availability to meet agreed requirements and adequate service continuity in case of exceptional situations</a:t>
          </a:r>
          <a:endParaRPr lang="en-GB" dirty="0"/>
        </a:p>
      </dgm:t>
    </dgm:pt>
    <dgm:pt modelId="{95BC8506-697F-447D-9789-A9FEE9071454}" type="parTrans" cxnId="{20C8F988-77FC-4466-96EC-D75BC8AC2528}">
      <dgm:prSet/>
      <dgm:spPr/>
      <dgm:t>
        <a:bodyPr/>
        <a:lstStyle/>
        <a:p>
          <a:endParaRPr lang="en-GB"/>
        </a:p>
      </dgm:t>
    </dgm:pt>
    <dgm:pt modelId="{81D15CD3-6632-4C06-959E-7D8AC0453E10}" type="sibTrans" cxnId="{20C8F988-77FC-4466-96EC-D75BC8AC2528}">
      <dgm:prSet/>
      <dgm:spPr/>
      <dgm:t>
        <a:bodyPr/>
        <a:lstStyle/>
        <a:p>
          <a:endParaRPr lang="en-GB"/>
        </a:p>
      </dgm:t>
    </dgm:pt>
    <dgm:pt modelId="{1DAB24C0-17D8-4EB3-9913-9152A57F7199}">
      <dgm:prSet phldrT="[Text]"/>
      <dgm:spPr/>
      <dgm:t>
        <a:bodyPr/>
        <a:lstStyle/>
        <a:p>
          <a:r>
            <a:rPr lang="en-GB" dirty="0" smtClean="0"/>
            <a:t> Restore normal / agreed service operation within the agreed time after the occurrence of an incident; respond to user service requests, namely user request for information, advice, access to a service or a pre-approved change</a:t>
          </a:r>
          <a:endParaRPr lang="en-GB" dirty="0"/>
        </a:p>
      </dgm:t>
    </dgm:pt>
    <dgm:pt modelId="{E103BD24-1242-4729-81AE-7DE1D8FBC3B5}" type="parTrans" cxnId="{FB417ACF-F067-4BED-BB7C-26DFB6CA6DFA}">
      <dgm:prSet/>
      <dgm:spPr/>
      <dgm:t>
        <a:bodyPr/>
        <a:lstStyle/>
        <a:p>
          <a:endParaRPr lang="en-GB"/>
        </a:p>
      </dgm:t>
    </dgm:pt>
    <dgm:pt modelId="{7EFAEF1E-A431-43B2-B6C8-FF634562B6B7}" type="sibTrans" cxnId="{FB417ACF-F067-4BED-BB7C-26DFB6CA6DFA}">
      <dgm:prSet/>
      <dgm:spPr/>
      <dgm:t>
        <a:bodyPr/>
        <a:lstStyle/>
        <a:p>
          <a:endParaRPr lang="en-GB"/>
        </a:p>
      </dgm:t>
    </dgm:pt>
    <dgm:pt modelId="{B49B8472-14F9-4724-B824-B85B1CEE6EB8}">
      <dgm:prSet phldrT="[Text]"/>
      <dgm:spPr/>
      <dgm:t>
        <a:bodyPr/>
        <a:lstStyle/>
        <a:p>
          <a:r>
            <a:rPr lang="en-GB" dirty="0" smtClean="0"/>
            <a:t> Investigate the root causes of (recurring) incidents in order to avoid future recurrence of incidents by resolving the underlying problem, or to ensure workarounds / temporary fixes are available</a:t>
          </a:r>
          <a:endParaRPr lang="en-GB" dirty="0"/>
        </a:p>
      </dgm:t>
    </dgm:pt>
    <dgm:pt modelId="{1343D721-6686-4516-BC78-8260637050E5}" type="parTrans" cxnId="{3AB2538C-7730-4600-A322-7A3F4509BCAC}">
      <dgm:prSet/>
      <dgm:spPr/>
      <dgm:t>
        <a:bodyPr/>
        <a:lstStyle/>
        <a:p>
          <a:endParaRPr lang="en-GB"/>
        </a:p>
      </dgm:t>
    </dgm:pt>
    <dgm:pt modelId="{5EF6E246-EEA7-40BD-B39C-3C9AF6E124FA}" type="sibTrans" cxnId="{3AB2538C-7730-4600-A322-7A3F4509BCAC}">
      <dgm:prSet/>
      <dgm:spPr/>
      <dgm:t>
        <a:bodyPr/>
        <a:lstStyle/>
        <a:p>
          <a:endParaRPr lang="en-GB"/>
        </a:p>
      </dgm:t>
    </dgm:pt>
    <dgm:pt modelId="{2BC44425-B64D-4318-AA41-FDF20F93553A}">
      <dgm:prSet phldrT="[Text]"/>
      <dgm:spPr/>
      <dgm:t>
        <a:bodyPr/>
        <a:lstStyle/>
        <a:p>
          <a:r>
            <a:rPr lang="en-GB" dirty="0" smtClean="0"/>
            <a:t> Provide and maintain a logical model of all configuration items and their relationships and dependencies</a:t>
          </a:r>
          <a:endParaRPr lang="en-GB" dirty="0"/>
        </a:p>
      </dgm:t>
    </dgm:pt>
    <dgm:pt modelId="{C8421EAE-2431-4457-9CD7-464B835C613B}" type="parTrans" cxnId="{141FFA84-D058-4928-9826-1C5B06D97B22}">
      <dgm:prSet/>
      <dgm:spPr/>
      <dgm:t>
        <a:bodyPr/>
        <a:lstStyle/>
        <a:p>
          <a:endParaRPr lang="en-GB"/>
        </a:p>
      </dgm:t>
    </dgm:pt>
    <dgm:pt modelId="{B24F7E95-9EE0-4F30-811C-E6E909A8F5F5}" type="sibTrans" cxnId="{141FFA84-D058-4928-9826-1C5B06D97B22}">
      <dgm:prSet/>
      <dgm:spPr/>
      <dgm:t>
        <a:bodyPr/>
        <a:lstStyle/>
        <a:p>
          <a:endParaRPr lang="en-GB"/>
        </a:p>
      </dgm:t>
    </dgm:pt>
    <dgm:pt modelId="{32B78CED-E41C-4251-8464-E9A127CB99CD}">
      <dgm:prSet phldrT="[Text]"/>
      <dgm:spPr/>
      <dgm:t>
        <a:bodyPr/>
        <a:lstStyle/>
        <a:p>
          <a:r>
            <a:rPr lang="en-GB" dirty="0" smtClean="0"/>
            <a:t> Ensure changes to Configuration Items are planned, approved, implemented and reviewed in a controlled manner to avoid adverse impact of changes to services or the customers receiving services</a:t>
          </a:r>
          <a:endParaRPr lang="en-GB" dirty="0"/>
        </a:p>
      </dgm:t>
    </dgm:pt>
    <dgm:pt modelId="{3047D92C-66C4-4EB0-8418-25727DE9712B}" type="parTrans" cxnId="{EA26C2ED-367C-4163-9E57-643F65406557}">
      <dgm:prSet/>
      <dgm:spPr/>
      <dgm:t>
        <a:bodyPr/>
        <a:lstStyle/>
        <a:p>
          <a:endParaRPr lang="en-GB"/>
        </a:p>
      </dgm:t>
    </dgm:pt>
    <dgm:pt modelId="{26579F3F-7537-44C2-A276-7E999CEFDBF1}" type="sibTrans" cxnId="{EA26C2ED-367C-4163-9E57-643F65406557}">
      <dgm:prSet/>
      <dgm:spPr/>
      <dgm:t>
        <a:bodyPr/>
        <a:lstStyle/>
        <a:p>
          <a:endParaRPr lang="en-GB"/>
        </a:p>
      </dgm:t>
    </dgm:pt>
    <dgm:pt modelId="{83B13696-9C05-4801-98E2-2A2BDEB0ECC9}">
      <dgm:prSet phldrT="[Text]"/>
      <dgm:spPr/>
      <dgm:t>
        <a:bodyPr/>
        <a:lstStyle/>
        <a:p>
          <a:r>
            <a:rPr lang="en-GB" smtClean="0"/>
            <a:t>  Identify </a:t>
          </a:r>
          <a:r>
            <a:rPr lang="en-GB" dirty="0" smtClean="0"/>
            <a:t>one or more changes of one or more configuration items to releases, so that these changes can be tested and deployed to the live environment</a:t>
          </a:r>
          <a:endParaRPr lang="en-GB" dirty="0"/>
        </a:p>
      </dgm:t>
    </dgm:pt>
    <dgm:pt modelId="{702BD9D0-A1C7-4CD1-ACED-4378ADAE65C7}" type="parTrans" cxnId="{809A3E63-B98D-4CAB-B4DC-86F090183A17}">
      <dgm:prSet/>
      <dgm:spPr/>
      <dgm:t>
        <a:bodyPr/>
        <a:lstStyle/>
        <a:p>
          <a:endParaRPr lang="en-GB"/>
        </a:p>
      </dgm:t>
    </dgm:pt>
    <dgm:pt modelId="{0152BEDE-990F-4F9F-8E39-5A9108C0D34E}" type="sibTrans" cxnId="{809A3E63-B98D-4CAB-B4DC-86F090183A17}">
      <dgm:prSet/>
      <dgm:spPr/>
      <dgm:t>
        <a:bodyPr/>
        <a:lstStyle/>
        <a:p>
          <a:endParaRPr lang="en-GB"/>
        </a:p>
      </dgm:t>
    </dgm:pt>
    <dgm:pt modelId="{99612E5A-6D2D-4B93-AED3-1840879668C8}" type="pres">
      <dgm:prSet presAssocID="{989BBB61-B77D-41DA-8CBB-873206CFF6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DDF15E6-C5C4-4A83-B4CD-BCC504901DE5}" type="pres">
      <dgm:prSet presAssocID="{9D4DC091-ECE6-434B-BB24-F61ACBF8BB50}" presName="parentLin" presStyleCnt="0"/>
      <dgm:spPr/>
      <dgm:t>
        <a:bodyPr/>
        <a:lstStyle/>
        <a:p>
          <a:endParaRPr lang="en-GB"/>
        </a:p>
      </dgm:t>
    </dgm:pt>
    <dgm:pt modelId="{9DD259C6-23B4-439C-8D24-CBC8E13770CA}" type="pres">
      <dgm:prSet presAssocID="{9D4DC091-ECE6-434B-BB24-F61ACBF8BB50}" presName="parentLeftMargin" presStyleLbl="node1" presStyleIdx="0" presStyleCnt="7"/>
      <dgm:spPr/>
      <dgm:t>
        <a:bodyPr/>
        <a:lstStyle/>
        <a:p>
          <a:endParaRPr lang="en-GB"/>
        </a:p>
      </dgm:t>
    </dgm:pt>
    <dgm:pt modelId="{6B1C85D7-80E5-416D-B598-2703C832D662}" type="pres">
      <dgm:prSet presAssocID="{9D4DC091-ECE6-434B-BB24-F61ACBF8BB50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834CAD9-E479-436A-AF26-9BFD9FFC4BBE}" type="pres">
      <dgm:prSet presAssocID="{9D4DC091-ECE6-434B-BB24-F61ACBF8BB50}" presName="negativeSpace" presStyleCnt="0"/>
      <dgm:spPr/>
      <dgm:t>
        <a:bodyPr/>
        <a:lstStyle/>
        <a:p>
          <a:endParaRPr lang="en-GB"/>
        </a:p>
      </dgm:t>
    </dgm:pt>
    <dgm:pt modelId="{E55ED27A-B89A-4405-8E5B-498E01C82DFB}" type="pres">
      <dgm:prSet presAssocID="{9D4DC091-ECE6-434B-BB24-F61ACBF8BB50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6350D2-A1A0-47C0-8164-BA3BFE9027D4}" type="pres">
      <dgm:prSet presAssocID="{F5FE33B2-3A60-449E-A941-599812ACA02F}" presName="spaceBetweenRectangles" presStyleCnt="0"/>
      <dgm:spPr/>
      <dgm:t>
        <a:bodyPr/>
        <a:lstStyle/>
        <a:p>
          <a:endParaRPr lang="en-GB"/>
        </a:p>
      </dgm:t>
    </dgm:pt>
    <dgm:pt modelId="{37A6279D-1BC2-4BEA-9D2C-5B7113DEB749}" type="pres">
      <dgm:prSet presAssocID="{4663B3F0-67F7-4802-AB01-CA3293B0BF82}" presName="parentLin" presStyleCnt="0"/>
      <dgm:spPr/>
      <dgm:t>
        <a:bodyPr/>
        <a:lstStyle/>
        <a:p>
          <a:endParaRPr lang="en-GB"/>
        </a:p>
      </dgm:t>
    </dgm:pt>
    <dgm:pt modelId="{52838385-EE93-4091-822A-EEC376EB157F}" type="pres">
      <dgm:prSet presAssocID="{4663B3F0-67F7-4802-AB01-CA3293B0BF82}" presName="parentLeftMargin" presStyleLbl="node1" presStyleIdx="0" presStyleCnt="7"/>
      <dgm:spPr/>
      <dgm:t>
        <a:bodyPr/>
        <a:lstStyle/>
        <a:p>
          <a:endParaRPr lang="en-GB"/>
        </a:p>
      </dgm:t>
    </dgm:pt>
    <dgm:pt modelId="{1C21F2F3-725F-4FF2-9BE8-628514D51F2A}" type="pres">
      <dgm:prSet presAssocID="{4663B3F0-67F7-4802-AB01-CA3293B0BF82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87C408-3C66-451D-B40B-D759EB695450}" type="pres">
      <dgm:prSet presAssocID="{4663B3F0-67F7-4802-AB01-CA3293B0BF82}" presName="negativeSpace" presStyleCnt="0"/>
      <dgm:spPr/>
      <dgm:t>
        <a:bodyPr/>
        <a:lstStyle/>
        <a:p>
          <a:endParaRPr lang="en-GB"/>
        </a:p>
      </dgm:t>
    </dgm:pt>
    <dgm:pt modelId="{9BC4F3EA-D223-440A-93F9-9B7DB4548737}" type="pres">
      <dgm:prSet presAssocID="{4663B3F0-67F7-4802-AB01-CA3293B0BF82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DDE908-BDCE-4E67-963E-056C9A3A7A96}" type="pres">
      <dgm:prSet presAssocID="{32E50DC3-83BF-470E-A959-4FAA2754B594}" presName="spaceBetweenRectangles" presStyleCnt="0"/>
      <dgm:spPr/>
      <dgm:t>
        <a:bodyPr/>
        <a:lstStyle/>
        <a:p>
          <a:endParaRPr lang="en-GB"/>
        </a:p>
      </dgm:t>
    </dgm:pt>
    <dgm:pt modelId="{18C43300-D7B3-4E12-9F9D-60B6830A2C75}" type="pres">
      <dgm:prSet presAssocID="{2D893A07-0684-4368-8098-66CF3923E2B6}" presName="parentLin" presStyleCnt="0"/>
      <dgm:spPr/>
      <dgm:t>
        <a:bodyPr/>
        <a:lstStyle/>
        <a:p>
          <a:endParaRPr lang="en-GB"/>
        </a:p>
      </dgm:t>
    </dgm:pt>
    <dgm:pt modelId="{B0E900CD-664D-4802-9F45-2C218ED62947}" type="pres">
      <dgm:prSet presAssocID="{2D893A07-0684-4368-8098-66CF3923E2B6}" presName="parentLeftMargin" presStyleLbl="node1" presStyleIdx="1" presStyleCnt="7"/>
      <dgm:spPr/>
      <dgm:t>
        <a:bodyPr/>
        <a:lstStyle/>
        <a:p>
          <a:endParaRPr lang="en-GB"/>
        </a:p>
      </dgm:t>
    </dgm:pt>
    <dgm:pt modelId="{268E89B7-3120-4DED-B6E8-40258BD4DB86}" type="pres">
      <dgm:prSet presAssocID="{2D893A07-0684-4368-8098-66CF3923E2B6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C6D2F2-55F4-4967-AB8E-5143EBF45D04}" type="pres">
      <dgm:prSet presAssocID="{2D893A07-0684-4368-8098-66CF3923E2B6}" presName="negativeSpace" presStyleCnt="0"/>
      <dgm:spPr/>
      <dgm:t>
        <a:bodyPr/>
        <a:lstStyle/>
        <a:p>
          <a:endParaRPr lang="en-GB"/>
        </a:p>
      </dgm:t>
    </dgm:pt>
    <dgm:pt modelId="{F20A4947-CF64-4A9C-85AA-2990EE13361C}" type="pres">
      <dgm:prSet presAssocID="{2D893A07-0684-4368-8098-66CF3923E2B6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BDD185-E5E1-4A53-A41A-02237ED3B98F}" type="pres">
      <dgm:prSet presAssocID="{251194C0-FDF1-46D1-B1C5-AAC506D06594}" presName="spaceBetweenRectangles" presStyleCnt="0"/>
      <dgm:spPr/>
      <dgm:t>
        <a:bodyPr/>
        <a:lstStyle/>
        <a:p>
          <a:endParaRPr lang="en-GB"/>
        </a:p>
      </dgm:t>
    </dgm:pt>
    <dgm:pt modelId="{125057F3-515E-42E8-B001-E47CC5D80FA4}" type="pres">
      <dgm:prSet presAssocID="{978B57F3-9AD7-4B0C-B7D7-6A686C443621}" presName="parentLin" presStyleCnt="0"/>
      <dgm:spPr/>
      <dgm:t>
        <a:bodyPr/>
        <a:lstStyle/>
        <a:p>
          <a:endParaRPr lang="en-GB"/>
        </a:p>
      </dgm:t>
    </dgm:pt>
    <dgm:pt modelId="{0DA4A801-A21B-428B-9D8F-FF8FCE434BD3}" type="pres">
      <dgm:prSet presAssocID="{978B57F3-9AD7-4B0C-B7D7-6A686C443621}" presName="parentLeftMargin" presStyleLbl="node1" presStyleIdx="2" presStyleCnt="7"/>
      <dgm:spPr/>
      <dgm:t>
        <a:bodyPr/>
        <a:lstStyle/>
        <a:p>
          <a:endParaRPr lang="en-GB"/>
        </a:p>
      </dgm:t>
    </dgm:pt>
    <dgm:pt modelId="{0BE23466-CEDF-44EB-B4DB-63E67DCC926C}" type="pres">
      <dgm:prSet presAssocID="{978B57F3-9AD7-4B0C-B7D7-6A686C443621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021D6F-7C6E-4B59-90BD-9D9B3B62C0BB}" type="pres">
      <dgm:prSet presAssocID="{978B57F3-9AD7-4B0C-B7D7-6A686C443621}" presName="negativeSpace" presStyleCnt="0"/>
      <dgm:spPr/>
      <dgm:t>
        <a:bodyPr/>
        <a:lstStyle/>
        <a:p>
          <a:endParaRPr lang="en-GB"/>
        </a:p>
      </dgm:t>
    </dgm:pt>
    <dgm:pt modelId="{0BA83136-9A5E-4411-A72A-D0F7BF4B5B72}" type="pres">
      <dgm:prSet presAssocID="{978B57F3-9AD7-4B0C-B7D7-6A686C443621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ACCB40-65A4-400A-B7DA-420A062E2299}" type="pres">
      <dgm:prSet presAssocID="{F9C56489-0D41-4C09-BAC2-71DE1B740412}" presName="spaceBetweenRectangles" presStyleCnt="0"/>
      <dgm:spPr/>
      <dgm:t>
        <a:bodyPr/>
        <a:lstStyle/>
        <a:p>
          <a:endParaRPr lang="en-GB"/>
        </a:p>
      </dgm:t>
    </dgm:pt>
    <dgm:pt modelId="{CF0B7B94-3FEF-48B9-8B6B-15B88905786B}" type="pres">
      <dgm:prSet presAssocID="{BD24CAF7-4831-44C1-83B6-65203D295EB6}" presName="parentLin" presStyleCnt="0"/>
      <dgm:spPr/>
      <dgm:t>
        <a:bodyPr/>
        <a:lstStyle/>
        <a:p>
          <a:endParaRPr lang="en-GB"/>
        </a:p>
      </dgm:t>
    </dgm:pt>
    <dgm:pt modelId="{09395418-C839-4E51-B485-4F70E35D0DD4}" type="pres">
      <dgm:prSet presAssocID="{BD24CAF7-4831-44C1-83B6-65203D295EB6}" presName="parentLeftMargin" presStyleLbl="node1" presStyleIdx="3" presStyleCnt="7"/>
      <dgm:spPr/>
      <dgm:t>
        <a:bodyPr/>
        <a:lstStyle/>
        <a:p>
          <a:endParaRPr lang="en-GB"/>
        </a:p>
      </dgm:t>
    </dgm:pt>
    <dgm:pt modelId="{EBB553CB-6C4D-4D5E-9415-AAEF79FA0AA6}" type="pres">
      <dgm:prSet presAssocID="{BD24CAF7-4831-44C1-83B6-65203D295EB6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E8C886-DA66-4B13-9681-A0962D7C4919}" type="pres">
      <dgm:prSet presAssocID="{BD24CAF7-4831-44C1-83B6-65203D295EB6}" presName="negativeSpace" presStyleCnt="0"/>
      <dgm:spPr/>
      <dgm:t>
        <a:bodyPr/>
        <a:lstStyle/>
        <a:p>
          <a:endParaRPr lang="en-GB"/>
        </a:p>
      </dgm:t>
    </dgm:pt>
    <dgm:pt modelId="{0D6975F4-2E8B-43B1-AC8D-BFDE6178BB88}" type="pres">
      <dgm:prSet presAssocID="{BD24CAF7-4831-44C1-83B6-65203D295EB6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2266EE-62CF-4848-A335-D4102D12050C}" type="pres">
      <dgm:prSet presAssocID="{BB7C163D-ACB6-49A1-BB43-AF8415D4ECE9}" presName="spaceBetweenRectangles" presStyleCnt="0"/>
      <dgm:spPr/>
      <dgm:t>
        <a:bodyPr/>
        <a:lstStyle/>
        <a:p>
          <a:endParaRPr lang="en-GB"/>
        </a:p>
      </dgm:t>
    </dgm:pt>
    <dgm:pt modelId="{9192B69C-0BEA-4298-ABD5-DB046E23E54B}" type="pres">
      <dgm:prSet presAssocID="{D6E0B4A3-2B4B-44A1-9ACF-ECB49C44D06F}" presName="parentLin" presStyleCnt="0"/>
      <dgm:spPr/>
      <dgm:t>
        <a:bodyPr/>
        <a:lstStyle/>
        <a:p>
          <a:endParaRPr lang="en-GB"/>
        </a:p>
      </dgm:t>
    </dgm:pt>
    <dgm:pt modelId="{8B712E8F-14EF-49CD-981C-76DE71CAAE96}" type="pres">
      <dgm:prSet presAssocID="{D6E0B4A3-2B4B-44A1-9ACF-ECB49C44D06F}" presName="parentLeftMargin" presStyleLbl="node1" presStyleIdx="4" presStyleCnt="7"/>
      <dgm:spPr/>
      <dgm:t>
        <a:bodyPr/>
        <a:lstStyle/>
        <a:p>
          <a:endParaRPr lang="en-GB"/>
        </a:p>
      </dgm:t>
    </dgm:pt>
    <dgm:pt modelId="{8C00419D-40B2-4DCD-AE13-5453FF394023}" type="pres">
      <dgm:prSet presAssocID="{D6E0B4A3-2B4B-44A1-9ACF-ECB49C44D06F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901B985-B6BE-4C6A-BC82-EAE9B3E03FAF}" type="pres">
      <dgm:prSet presAssocID="{D6E0B4A3-2B4B-44A1-9ACF-ECB49C44D06F}" presName="negativeSpace" presStyleCnt="0"/>
      <dgm:spPr/>
      <dgm:t>
        <a:bodyPr/>
        <a:lstStyle/>
        <a:p>
          <a:endParaRPr lang="en-GB"/>
        </a:p>
      </dgm:t>
    </dgm:pt>
    <dgm:pt modelId="{B66B27E0-1EF5-4800-A7AB-B1A5BFB3ACE8}" type="pres">
      <dgm:prSet presAssocID="{D6E0B4A3-2B4B-44A1-9ACF-ECB49C44D06F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B0B8DE-9E0D-495B-BB79-8661D6E8A497}" type="pres">
      <dgm:prSet presAssocID="{A72E7293-CE96-4B21-948A-16AC2100AB48}" presName="spaceBetweenRectangles" presStyleCnt="0"/>
      <dgm:spPr/>
      <dgm:t>
        <a:bodyPr/>
        <a:lstStyle/>
        <a:p>
          <a:endParaRPr lang="en-GB"/>
        </a:p>
      </dgm:t>
    </dgm:pt>
    <dgm:pt modelId="{5030DE5F-D53F-47AA-9929-E3EF368DAF36}" type="pres">
      <dgm:prSet presAssocID="{0752BF41-7E07-4E17-B45C-E0F62997755F}" presName="parentLin" presStyleCnt="0"/>
      <dgm:spPr/>
      <dgm:t>
        <a:bodyPr/>
        <a:lstStyle/>
        <a:p>
          <a:endParaRPr lang="en-GB"/>
        </a:p>
      </dgm:t>
    </dgm:pt>
    <dgm:pt modelId="{A2C6CB8E-7319-4E4B-960E-3D883FA0A176}" type="pres">
      <dgm:prSet presAssocID="{0752BF41-7E07-4E17-B45C-E0F62997755F}" presName="parentLeftMargin" presStyleLbl="node1" presStyleIdx="5" presStyleCnt="7"/>
      <dgm:spPr/>
      <dgm:t>
        <a:bodyPr/>
        <a:lstStyle/>
        <a:p>
          <a:endParaRPr lang="en-GB"/>
        </a:p>
      </dgm:t>
    </dgm:pt>
    <dgm:pt modelId="{8E8105E6-E5E6-4D0B-AE84-05905A719256}" type="pres">
      <dgm:prSet presAssocID="{0752BF41-7E07-4E17-B45C-E0F62997755F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D699C7-9121-4DCE-B7EA-008A6125D0E5}" type="pres">
      <dgm:prSet presAssocID="{0752BF41-7E07-4E17-B45C-E0F62997755F}" presName="negativeSpace" presStyleCnt="0"/>
      <dgm:spPr/>
      <dgm:t>
        <a:bodyPr/>
        <a:lstStyle/>
        <a:p>
          <a:endParaRPr lang="en-GB"/>
        </a:p>
      </dgm:t>
    </dgm:pt>
    <dgm:pt modelId="{6030D24E-70A2-425E-BC26-89018B551B74}" type="pres">
      <dgm:prSet presAssocID="{0752BF41-7E07-4E17-B45C-E0F62997755F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5F81D59-3F38-4E55-9576-B4E6E13C37BF}" type="presOf" srcId="{D6E0B4A3-2B4B-44A1-9ACF-ECB49C44D06F}" destId="{8B712E8F-14EF-49CD-981C-76DE71CAAE96}" srcOrd="0" destOrd="0" presId="urn:microsoft.com/office/officeart/2005/8/layout/list1"/>
    <dgm:cxn modelId="{650C78AA-8AB5-4590-8680-E2E770074B78}" type="presOf" srcId="{2D893A07-0684-4368-8098-66CF3923E2B6}" destId="{B0E900CD-664D-4802-9F45-2C218ED62947}" srcOrd="0" destOrd="0" presId="urn:microsoft.com/office/officeart/2005/8/layout/list1"/>
    <dgm:cxn modelId="{CFAEF8D9-CD23-47BE-928D-2F922F68BE48}" srcId="{989BBB61-B77D-41DA-8CBB-873206CFF6DB}" destId="{2D893A07-0684-4368-8098-66CF3923E2B6}" srcOrd="2" destOrd="0" parTransId="{10B38784-3630-47A1-95F6-D24AC24BAEBA}" sibTransId="{251194C0-FDF1-46D1-B1C5-AAC506D06594}"/>
    <dgm:cxn modelId="{EA26C2ED-367C-4163-9E57-643F65406557}" srcId="{D6E0B4A3-2B4B-44A1-9ACF-ECB49C44D06F}" destId="{32B78CED-E41C-4251-8464-E9A127CB99CD}" srcOrd="0" destOrd="0" parTransId="{3047D92C-66C4-4EB0-8418-25727DE9712B}" sibTransId="{26579F3F-7537-44C2-A276-7E999CEFDBF1}"/>
    <dgm:cxn modelId="{3A0879C7-8D6A-4374-B4FC-5075629A7EB4}" type="presOf" srcId="{0752BF41-7E07-4E17-B45C-E0F62997755F}" destId="{8E8105E6-E5E6-4D0B-AE84-05905A719256}" srcOrd="1" destOrd="0" presId="urn:microsoft.com/office/officeart/2005/8/layout/list1"/>
    <dgm:cxn modelId="{D48F7893-5A37-4BE5-A433-218811026CF7}" type="presOf" srcId="{BD24CAF7-4831-44C1-83B6-65203D295EB6}" destId="{EBB553CB-6C4D-4D5E-9415-AAEF79FA0AA6}" srcOrd="1" destOrd="0" presId="urn:microsoft.com/office/officeart/2005/8/layout/list1"/>
    <dgm:cxn modelId="{0724CFA9-85AA-46EC-BBBD-717308AC2756}" srcId="{989BBB61-B77D-41DA-8CBB-873206CFF6DB}" destId="{0752BF41-7E07-4E17-B45C-E0F62997755F}" srcOrd="6" destOrd="0" parTransId="{221BA86E-876C-4F32-898A-BD607705526A}" sibTransId="{F131FC5E-46E5-4D14-AB53-2132D5D1B3D6}"/>
    <dgm:cxn modelId="{2F4552E9-29FE-4B0F-919E-8E8707325458}" type="presOf" srcId="{8931DEAE-0DF3-453A-8EE0-59B9F66E7ED9}" destId="{E55ED27A-B89A-4405-8E5B-498E01C82DFB}" srcOrd="0" destOrd="0" presId="urn:microsoft.com/office/officeart/2005/8/layout/list1"/>
    <dgm:cxn modelId="{3AB2538C-7730-4600-A322-7A3F4509BCAC}" srcId="{978B57F3-9AD7-4B0C-B7D7-6A686C443621}" destId="{B49B8472-14F9-4724-B824-B85B1CEE6EB8}" srcOrd="0" destOrd="0" parTransId="{1343D721-6686-4516-BC78-8260637050E5}" sibTransId="{5EF6E246-EEA7-40BD-B39C-3C9AF6E124FA}"/>
    <dgm:cxn modelId="{195D6B53-AA00-4344-9F5D-88816EB19B33}" type="presOf" srcId="{4663B3F0-67F7-4802-AB01-CA3293B0BF82}" destId="{52838385-EE93-4091-822A-EEC376EB157F}" srcOrd="0" destOrd="0" presId="urn:microsoft.com/office/officeart/2005/8/layout/list1"/>
    <dgm:cxn modelId="{E43E07AE-EB3D-46B2-BE29-E94CAB51C4D6}" type="presOf" srcId="{9D4DC091-ECE6-434B-BB24-F61ACBF8BB50}" destId="{9DD259C6-23B4-439C-8D24-CBC8E13770CA}" srcOrd="0" destOrd="0" presId="urn:microsoft.com/office/officeart/2005/8/layout/list1"/>
    <dgm:cxn modelId="{6D6567CE-05DC-457C-8FA8-79B9A8AB2623}" srcId="{989BBB61-B77D-41DA-8CBB-873206CFF6DB}" destId="{4663B3F0-67F7-4802-AB01-CA3293B0BF82}" srcOrd="1" destOrd="0" parTransId="{6FF58594-1943-4572-995C-53579592B15B}" sibTransId="{32E50DC3-83BF-470E-A959-4FAA2754B594}"/>
    <dgm:cxn modelId="{D643E4F2-355E-4AD7-8E74-582F2F8F407A}" type="presOf" srcId="{B49B8472-14F9-4724-B824-B85B1CEE6EB8}" destId="{0BA83136-9A5E-4411-A72A-D0F7BF4B5B72}" srcOrd="0" destOrd="0" presId="urn:microsoft.com/office/officeart/2005/8/layout/list1"/>
    <dgm:cxn modelId="{20C8F988-77FC-4466-96EC-D75BC8AC2528}" srcId="{4663B3F0-67F7-4802-AB01-CA3293B0BF82}" destId="{B8C0D893-83F2-4D73-A05D-4674BF8696EE}" srcOrd="0" destOrd="0" parTransId="{95BC8506-697F-447D-9789-A9FEE9071454}" sibTransId="{81D15CD3-6632-4C06-959E-7D8AC0453E10}"/>
    <dgm:cxn modelId="{CA450773-7FCB-4A80-8703-1BF21C1DB116}" srcId="{989BBB61-B77D-41DA-8CBB-873206CFF6DB}" destId="{BD24CAF7-4831-44C1-83B6-65203D295EB6}" srcOrd="4" destOrd="0" parTransId="{1F9E8CCA-10EF-4B24-ACBB-42159D0CB807}" sibTransId="{BB7C163D-ACB6-49A1-BB43-AF8415D4ECE9}"/>
    <dgm:cxn modelId="{6492B01F-1529-4B52-863F-FA8DD912090D}" type="presOf" srcId="{D6E0B4A3-2B4B-44A1-9ACF-ECB49C44D06F}" destId="{8C00419D-40B2-4DCD-AE13-5453FF394023}" srcOrd="1" destOrd="0" presId="urn:microsoft.com/office/officeart/2005/8/layout/list1"/>
    <dgm:cxn modelId="{1C695FB6-283A-47BA-A3F3-5B554CCF88E5}" srcId="{989BBB61-B77D-41DA-8CBB-873206CFF6DB}" destId="{978B57F3-9AD7-4B0C-B7D7-6A686C443621}" srcOrd="3" destOrd="0" parTransId="{8E36A806-A100-4FD5-B43A-4CB48B4E636A}" sibTransId="{F9C56489-0D41-4C09-BAC2-71DE1B740412}"/>
    <dgm:cxn modelId="{FB417ACF-F067-4BED-BB7C-26DFB6CA6DFA}" srcId="{2D893A07-0684-4368-8098-66CF3923E2B6}" destId="{1DAB24C0-17D8-4EB3-9913-9152A57F7199}" srcOrd="0" destOrd="0" parTransId="{E103BD24-1242-4729-81AE-7DE1D8FBC3B5}" sibTransId="{7EFAEF1E-A431-43B2-B6C8-FF634562B6B7}"/>
    <dgm:cxn modelId="{EBCD095A-3A38-4A7F-888C-60BB24424737}" type="presOf" srcId="{978B57F3-9AD7-4B0C-B7D7-6A686C443621}" destId="{0DA4A801-A21B-428B-9D8F-FF8FCE434BD3}" srcOrd="0" destOrd="0" presId="urn:microsoft.com/office/officeart/2005/8/layout/list1"/>
    <dgm:cxn modelId="{141FFA84-D058-4928-9826-1C5B06D97B22}" srcId="{BD24CAF7-4831-44C1-83B6-65203D295EB6}" destId="{2BC44425-B64D-4318-AA41-FDF20F93553A}" srcOrd="0" destOrd="0" parTransId="{C8421EAE-2431-4457-9CD7-464B835C613B}" sibTransId="{B24F7E95-9EE0-4F30-811C-E6E909A8F5F5}"/>
    <dgm:cxn modelId="{AC9F9A84-A043-4363-9020-373824F227CE}" type="presOf" srcId="{83B13696-9C05-4801-98E2-2A2BDEB0ECC9}" destId="{6030D24E-70A2-425E-BC26-89018B551B74}" srcOrd="0" destOrd="0" presId="urn:microsoft.com/office/officeart/2005/8/layout/list1"/>
    <dgm:cxn modelId="{5724081F-0BD6-453E-9D73-042443CFF902}" srcId="{989BBB61-B77D-41DA-8CBB-873206CFF6DB}" destId="{9D4DC091-ECE6-434B-BB24-F61ACBF8BB50}" srcOrd="0" destOrd="0" parTransId="{45C20564-2A97-41BD-9673-D6CBC7B298B6}" sibTransId="{F5FE33B2-3A60-449E-A941-599812ACA02F}"/>
    <dgm:cxn modelId="{B87AEC0D-2D8A-4997-A34E-625BDD52A0B7}" type="presOf" srcId="{978B57F3-9AD7-4B0C-B7D7-6A686C443621}" destId="{0BE23466-CEDF-44EB-B4DB-63E67DCC926C}" srcOrd="1" destOrd="0" presId="urn:microsoft.com/office/officeart/2005/8/layout/list1"/>
    <dgm:cxn modelId="{809A3E63-B98D-4CAB-B4DC-86F090183A17}" srcId="{0752BF41-7E07-4E17-B45C-E0F62997755F}" destId="{83B13696-9C05-4801-98E2-2A2BDEB0ECC9}" srcOrd="0" destOrd="0" parTransId="{702BD9D0-A1C7-4CD1-ACED-4378ADAE65C7}" sibTransId="{0152BEDE-990F-4F9F-8E39-5A9108C0D34E}"/>
    <dgm:cxn modelId="{E28BFA78-B1E9-4B66-BEB3-0702708FB11F}" srcId="{989BBB61-B77D-41DA-8CBB-873206CFF6DB}" destId="{D6E0B4A3-2B4B-44A1-9ACF-ECB49C44D06F}" srcOrd="5" destOrd="0" parTransId="{77F2C2B8-6E36-4621-BF99-EBA02B85A505}" sibTransId="{A72E7293-CE96-4B21-948A-16AC2100AB48}"/>
    <dgm:cxn modelId="{07245645-6229-4C4C-ABD0-E441EF60E184}" type="presOf" srcId="{32B78CED-E41C-4251-8464-E9A127CB99CD}" destId="{B66B27E0-1EF5-4800-A7AB-B1A5BFB3ACE8}" srcOrd="0" destOrd="0" presId="urn:microsoft.com/office/officeart/2005/8/layout/list1"/>
    <dgm:cxn modelId="{28EF715C-67F9-4028-A8CF-8169DBC7C5C9}" type="presOf" srcId="{0752BF41-7E07-4E17-B45C-E0F62997755F}" destId="{A2C6CB8E-7319-4E4B-960E-3D883FA0A176}" srcOrd="0" destOrd="0" presId="urn:microsoft.com/office/officeart/2005/8/layout/list1"/>
    <dgm:cxn modelId="{AAAA0E55-3BEA-4E5D-81A8-37131ACD8F6F}" type="presOf" srcId="{2BC44425-B64D-4318-AA41-FDF20F93553A}" destId="{0D6975F4-2E8B-43B1-AC8D-BFDE6178BB88}" srcOrd="0" destOrd="0" presId="urn:microsoft.com/office/officeart/2005/8/layout/list1"/>
    <dgm:cxn modelId="{B6C20C6A-A9D9-4A51-9427-4B37A0F517A8}" type="presOf" srcId="{4663B3F0-67F7-4802-AB01-CA3293B0BF82}" destId="{1C21F2F3-725F-4FF2-9BE8-628514D51F2A}" srcOrd="1" destOrd="0" presId="urn:microsoft.com/office/officeart/2005/8/layout/list1"/>
    <dgm:cxn modelId="{28D3F39B-D893-4CDA-AEA3-18F22E24AB28}" type="presOf" srcId="{2D893A07-0684-4368-8098-66CF3923E2B6}" destId="{268E89B7-3120-4DED-B6E8-40258BD4DB86}" srcOrd="1" destOrd="0" presId="urn:microsoft.com/office/officeart/2005/8/layout/list1"/>
    <dgm:cxn modelId="{916163EB-8434-4DD7-9937-A5E3967D3011}" type="presOf" srcId="{B8C0D893-83F2-4D73-A05D-4674BF8696EE}" destId="{9BC4F3EA-D223-440A-93F9-9B7DB4548737}" srcOrd="0" destOrd="0" presId="urn:microsoft.com/office/officeart/2005/8/layout/list1"/>
    <dgm:cxn modelId="{0A6FBB94-FF59-482A-9245-7F1717AA6BFC}" type="presOf" srcId="{9D4DC091-ECE6-434B-BB24-F61ACBF8BB50}" destId="{6B1C85D7-80E5-416D-B598-2703C832D662}" srcOrd="1" destOrd="0" presId="urn:microsoft.com/office/officeart/2005/8/layout/list1"/>
    <dgm:cxn modelId="{6E09A820-2888-41F2-B647-41A9B8E8F35C}" type="presOf" srcId="{1DAB24C0-17D8-4EB3-9913-9152A57F7199}" destId="{F20A4947-CF64-4A9C-85AA-2990EE13361C}" srcOrd="0" destOrd="0" presId="urn:microsoft.com/office/officeart/2005/8/layout/list1"/>
    <dgm:cxn modelId="{A52927BE-071E-428E-8C20-BFF3909D2DE1}" type="presOf" srcId="{989BBB61-B77D-41DA-8CBB-873206CFF6DB}" destId="{99612E5A-6D2D-4B93-AED3-1840879668C8}" srcOrd="0" destOrd="0" presId="urn:microsoft.com/office/officeart/2005/8/layout/list1"/>
    <dgm:cxn modelId="{1B692F29-977A-480B-B009-1254E2A22DEB}" srcId="{9D4DC091-ECE6-434B-BB24-F61ACBF8BB50}" destId="{8931DEAE-0DF3-453A-8EE0-59B9F66E7ED9}" srcOrd="0" destOrd="0" parTransId="{9D13EF84-9C80-4DD3-9C24-0908DE6E4C2D}" sibTransId="{F27AF618-8E41-48C6-B7C2-4D1079A4AAF8}"/>
    <dgm:cxn modelId="{984F1C0A-8DB8-413A-A49E-BD48F2A79299}" type="presOf" srcId="{BD24CAF7-4831-44C1-83B6-65203D295EB6}" destId="{09395418-C839-4E51-B485-4F70E35D0DD4}" srcOrd="0" destOrd="0" presId="urn:microsoft.com/office/officeart/2005/8/layout/list1"/>
    <dgm:cxn modelId="{25829300-A1CE-4FA8-BF4B-B139B4C4B8FC}" type="presParOf" srcId="{99612E5A-6D2D-4B93-AED3-1840879668C8}" destId="{CDDF15E6-C5C4-4A83-B4CD-BCC504901DE5}" srcOrd="0" destOrd="0" presId="urn:microsoft.com/office/officeart/2005/8/layout/list1"/>
    <dgm:cxn modelId="{8AC601A4-B082-47A5-98BA-C3EC91BCACE5}" type="presParOf" srcId="{CDDF15E6-C5C4-4A83-B4CD-BCC504901DE5}" destId="{9DD259C6-23B4-439C-8D24-CBC8E13770CA}" srcOrd="0" destOrd="0" presId="urn:microsoft.com/office/officeart/2005/8/layout/list1"/>
    <dgm:cxn modelId="{619795BE-F96D-4150-813C-70E799BE9177}" type="presParOf" srcId="{CDDF15E6-C5C4-4A83-B4CD-BCC504901DE5}" destId="{6B1C85D7-80E5-416D-B598-2703C832D662}" srcOrd="1" destOrd="0" presId="urn:microsoft.com/office/officeart/2005/8/layout/list1"/>
    <dgm:cxn modelId="{F17AD906-DAE2-4F4A-89C9-8927162990A3}" type="presParOf" srcId="{99612E5A-6D2D-4B93-AED3-1840879668C8}" destId="{6834CAD9-E479-436A-AF26-9BFD9FFC4BBE}" srcOrd="1" destOrd="0" presId="urn:microsoft.com/office/officeart/2005/8/layout/list1"/>
    <dgm:cxn modelId="{271C3E8D-872F-488B-9752-78269BB92C97}" type="presParOf" srcId="{99612E5A-6D2D-4B93-AED3-1840879668C8}" destId="{E55ED27A-B89A-4405-8E5B-498E01C82DFB}" srcOrd="2" destOrd="0" presId="urn:microsoft.com/office/officeart/2005/8/layout/list1"/>
    <dgm:cxn modelId="{D43D7B05-6B6A-43DF-A9D3-0D5EB5AE8F2D}" type="presParOf" srcId="{99612E5A-6D2D-4B93-AED3-1840879668C8}" destId="{496350D2-A1A0-47C0-8164-BA3BFE9027D4}" srcOrd="3" destOrd="0" presId="urn:microsoft.com/office/officeart/2005/8/layout/list1"/>
    <dgm:cxn modelId="{5CF89E60-080F-44AA-AB15-0AFEC433ACED}" type="presParOf" srcId="{99612E5A-6D2D-4B93-AED3-1840879668C8}" destId="{37A6279D-1BC2-4BEA-9D2C-5B7113DEB749}" srcOrd="4" destOrd="0" presId="urn:microsoft.com/office/officeart/2005/8/layout/list1"/>
    <dgm:cxn modelId="{BB6A9FDE-335B-41A4-BCEE-7371919A4336}" type="presParOf" srcId="{37A6279D-1BC2-4BEA-9D2C-5B7113DEB749}" destId="{52838385-EE93-4091-822A-EEC376EB157F}" srcOrd="0" destOrd="0" presId="urn:microsoft.com/office/officeart/2005/8/layout/list1"/>
    <dgm:cxn modelId="{23600B3D-E4E4-4036-AFC2-97EE6C46D537}" type="presParOf" srcId="{37A6279D-1BC2-4BEA-9D2C-5B7113DEB749}" destId="{1C21F2F3-725F-4FF2-9BE8-628514D51F2A}" srcOrd="1" destOrd="0" presId="urn:microsoft.com/office/officeart/2005/8/layout/list1"/>
    <dgm:cxn modelId="{4050805F-EBD1-4861-9D5D-3B7FB11556D7}" type="presParOf" srcId="{99612E5A-6D2D-4B93-AED3-1840879668C8}" destId="{A287C408-3C66-451D-B40B-D759EB695450}" srcOrd="5" destOrd="0" presId="urn:microsoft.com/office/officeart/2005/8/layout/list1"/>
    <dgm:cxn modelId="{4B3EBB35-8D0E-4482-B397-FCE10A0D8DBD}" type="presParOf" srcId="{99612E5A-6D2D-4B93-AED3-1840879668C8}" destId="{9BC4F3EA-D223-440A-93F9-9B7DB4548737}" srcOrd="6" destOrd="0" presId="urn:microsoft.com/office/officeart/2005/8/layout/list1"/>
    <dgm:cxn modelId="{F38EAB41-49F8-4AB3-A59A-90AB6E1080E6}" type="presParOf" srcId="{99612E5A-6D2D-4B93-AED3-1840879668C8}" destId="{95DDE908-BDCE-4E67-963E-056C9A3A7A96}" srcOrd="7" destOrd="0" presId="urn:microsoft.com/office/officeart/2005/8/layout/list1"/>
    <dgm:cxn modelId="{E4D8C4C0-7B1D-4935-B3EC-AF0621EF2952}" type="presParOf" srcId="{99612E5A-6D2D-4B93-AED3-1840879668C8}" destId="{18C43300-D7B3-4E12-9F9D-60B6830A2C75}" srcOrd="8" destOrd="0" presId="urn:microsoft.com/office/officeart/2005/8/layout/list1"/>
    <dgm:cxn modelId="{847D80A0-D622-4308-B39A-507C7048603B}" type="presParOf" srcId="{18C43300-D7B3-4E12-9F9D-60B6830A2C75}" destId="{B0E900CD-664D-4802-9F45-2C218ED62947}" srcOrd="0" destOrd="0" presId="urn:microsoft.com/office/officeart/2005/8/layout/list1"/>
    <dgm:cxn modelId="{60A07C61-F7CF-4F84-9E81-913338B4E47F}" type="presParOf" srcId="{18C43300-D7B3-4E12-9F9D-60B6830A2C75}" destId="{268E89B7-3120-4DED-B6E8-40258BD4DB86}" srcOrd="1" destOrd="0" presId="urn:microsoft.com/office/officeart/2005/8/layout/list1"/>
    <dgm:cxn modelId="{02A4225E-BEC8-4F30-A608-FED4BBC38610}" type="presParOf" srcId="{99612E5A-6D2D-4B93-AED3-1840879668C8}" destId="{E4C6D2F2-55F4-4967-AB8E-5143EBF45D04}" srcOrd="9" destOrd="0" presId="urn:microsoft.com/office/officeart/2005/8/layout/list1"/>
    <dgm:cxn modelId="{B5A2B610-8CE6-4941-8C95-14E22BBDB83A}" type="presParOf" srcId="{99612E5A-6D2D-4B93-AED3-1840879668C8}" destId="{F20A4947-CF64-4A9C-85AA-2990EE13361C}" srcOrd="10" destOrd="0" presId="urn:microsoft.com/office/officeart/2005/8/layout/list1"/>
    <dgm:cxn modelId="{54F499C3-47D8-4E12-815E-0F093A101E97}" type="presParOf" srcId="{99612E5A-6D2D-4B93-AED3-1840879668C8}" destId="{7DBDD185-E5E1-4A53-A41A-02237ED3B98F}" srcOrd="11" destOrd="0" presId="urn:microsoft.com/office/officeart/2005/8/layout/list1"/>
    <dgm:cxn modelId="{CC2D15EC-D70B-46DC-B2F2-992A141EB703}" type="presParOf" srcId="{99612E5A-6D2D-4B93-AED3-1840879668C8}" destId="{125057F3-515E-42E8-B001-E47CC5D80FA4}" srcOrd="12" destOrd="0" presId="urn:microsoft.com/office/officeart/2005/8/layout/list1"/>
    <dgm:cxn modelId="{4AD3662F-09A4-49BF-AC8E-6ADEA5B4E592}" type="presParOf" srcId="{125057F3-515E-42E8-B001-E47CC5D80FA4}" destId="{0DA4A801-A21B-428B-9D8F-FF8FCE434BD3}" srcOrd="0" destOrd="0" presId="urn:microsoft.com/office/officeart/2005/8/layout/list1"/>
    <dgm:cxn modelId="{665178FE-7116-4411-B2F0-CC9DA025FB5A}" type="presParOf" srcId="{125057F3-515E-42E8-B001-E47CC5D80FA4}" destId="{0BE23466-CEDF-44EB-B4DB-63E67DCC926C}" srcOrd="1" destOrd="0" presId="urn:microsoft.com/office/officeart/2005/8/layout/list1"/>
    <dgm:cxn modelId="{E98E6A9E-8D04-4F76-A6BC-F038DC86E6AE}" type="presParOf" srcId="{99612E5A-6D2D-4B93-AED3-1840879668C8}" destId="{49021D6F-7C6E-4B59-90BD-9D9B3B62C0BB}" srcOrd="13" destOrd="0" presId="urn:microsoft.com/office/officeart/2005/8/layout/list1"/>
    <dgm:cxn modelId="{473506AC-9873-4158-9B06-1D7B45D42C30}" type="presParOf" srcId="{99612E5A-6D2D-4B93-AED3-1840879668C8}" destId="{0BA83136-9A5E-4411-A72A-D0F7BF4B5B72}" srcOrd="14" destOrd="0" presId="urn:microsoft.com/office/officeart/2005/8/layout/list1"/>
    <dgm:cxn modelId="{CC3CC477-BE68-48DB-AE1D-744852945362}" type="presParOf" srcId="{99612E5A-6D2D-4B93-AED3-1840879668C8}" destId="{24ACCB40-65A4-400A-B7DA-420A062E2299}" srcOrd="15" destOrd="0" presId="urn:microsoft.com/office/officeart/2005/8/layout/list1"/>
    <dgm:cxn modelId="{B1982F4B-04FF-4770-BB91-57E44D3648D1}" type="presParOf" srcId="{99612E5A-6D2D-4B93-AED3-1840879668C8}" destId="{CF0B7B94-3FEF-48B9-8B6B-15B88905786B}" srcOrd="16" destOrd="0" presId="urn:microsoft.com/office/officeart/2005/8/layout/list1"/>
    <dgm:cxn modelId="{4BBD2694-DA95-4E66-8D2B-43559DA7ED0D}" type="presParOf" srcId="{CF0B7B94-3FEF-48B9-8B6B-15B88905786B}" destId="{09395418-C839-4E51-B485-4F70E35D0DD4}" srcOrd="0" destOrd="0" presId="urn:microsoft.com/office/officeart/2005/8/layout/list1"/>
    <dgm:cxn modelId="{2859158F-E56D-4EF4-ACC3-F5581BF50514}" type="presParOf" srcId="{CF0B7B94-3FEF-48B9-8B6B-15B88905786B}" destId="{EBB553CB-6C4D-4D5E-9415-AAEF79FA0AA6}" srcOrd="1" destOrd="0" presId="urn:microsoft.com/office/officeart/2005/8/layout/list1"/>
    <dgm:cxn modelId="{C962B7A3-22B6-4CE0-B9AF-D1281E8565BF}" type="presParOf" srcId="{99612E5A-6D2D-4B93-AED3-1840879668C8}" destId="{48E8C886-DA66-4B13-9681-A0962D7C4919}" srcOrd="17" destOrd="0" presId="urn:microsoft.com/office/officeart/2005/8/layout/list1"/>
    <dgm:cxn modelId="{069EE78F-F3A2-46FA-B403-123D251B5ACC}" type="presParOf" srcId="{99612E5A-6D2D-4B93-AED3-1840879668C8}" destId="{0D6975F4-2E8B-43B1-AC8D-BFDE6178BB88}" srcOrd="18" destOrd="0" presId="urn:microsoft.com/office/officeart/2005/8/layout/list1"/>
    <dgm:cxn modelId="{3C8165A7-621D-4732-9772-548B434906F4}" type="presParOf" srcId="{99612E5A-6D2D-4B93-AED3-1840879668C8}" destId="{AE2266EE-62CF-4848-A335-D4102D12050C}" srcOrd="19" destOrd="0" presId="urn:microsoft.com/office/officeart/2005/8/layout/list1"/>
    <dgm:cxn modelId="{4297ABA8-4413-4F13-9BC9-EA0C3D92F3E9}" type="presParOf" srcId="{99612E5A-6D2D-4B93-AED3-1840879668C8}" destId="{9192B69C-0BEA-4298-ABD5-DB046E23E54B}" srcOrd="20" destOrd="0" presId="urn:microsoft.com/office/officeart/2005/8/layout/list1"/>
    <dgm:cxn modelId="{FBA6DDBF-F0BD-4AAE-93E1-AC6616DA8F4A}" type="presParOf" srcId="{9192B69C-0BEA-4298-ABD5-DB046E23E54B}" destId="{8B712E8F-14EF-49CD-981C-76DE71CAAE96}" srcOrd="0" destOrd="0" presId="urn:microsoft.com/office/officeart/2005/8/layout/list1"/>
    <dgm:cxn modelId="{5C4F5F73-C48A-4056-A886-C3B8F7B8D53B}" type="presParOf" srcId="{9192B69C-0BEA-4298-ABD5-DB046E23E54B}" destId="{8C00419D-40B2-4DCD-AE13-5453FF394023}" srcOrd="1" destOrd="0" presId="urn:microsoft.com/office/officeart/2005/8/layout/list1"/>
    <dgm:cxn modelId="{8FD83A26-75EF-4DFA-93E4-BDE58B997FF5}" type="presParOf" srcId="{99612E5A-6D2D-4B93-AED3-1840879668C8}" destId="{E901B985-B6BE-4C6A-BC82-EAE9B3E03FAF}" srcOrd="21" destOrd="0" presId="urn:microsoft.com/office/officeart/2005/8/layout/list1"/>
    <dgm:cxn modelId="{FEDB8595-D209-4EDA-9AE3-F5C5AB065BB0}" type="presParOf" srcId="{99612E5A-6D2D-4B93-AED3-1840879668C8}" destId="{B66B27E0-1EF5-4800-A7AB-B1A5BFB3ACE8}" srcOrd="22" destOrd="0" presId="urn:microsoft.com/office/officeart/2005/8/layout/list1"/>
    <dgm:cxn modelId="{DCAE985B-B876-43DE-B9D2-B450FF45C8D7}" type="presParOf" srcId="{99612E5A-6D2D-4B93-AED3-1840879668C8}" destId="{EBB0B8DE-9E0D-495B-BB79-8661D6E8A497}" srcOrd="23" destOrd="0" presId="urn:microsoft.com/office/officeart/2005/8/layout/list1"/>
    <dgm:cxn modelId="{CA67F0DE-D6A9-43A0-A1F9-5BA81F5D0C34}" type="presParOf" srcId="{99612E5A-6D2D-4B93-AED3-1840879668C8}" destId="{5030DE5F-D53F-47AA-9929-E3EF368DAF36}" srcOrd="24" destOrd="0" presId="urn:microsoft.com/office/officeart/2005/8/layout/list1"/>
    <dgm:cxn modelId="{AE05916C-795F-45CD-BEF9-B6BE02BED234}" type="presParOf" srcId="{5030DE5F-D53F-47AA-9929-E3EF368DAF36}" destId="{A2C6CB8E-7319-4E4B-960E-3D883FA0A176}" srcOrd="0" destOrd="0" presId="urn:microsoft.com/office/officeart/2005/8/layout/list1"/>
    <dgm:cxn modelId="{85DA5FF2-61C0-47D4-B25F-71E22C9897BB}" type="presParOf" srcId="{5030DE5F-D53F-47AA-9929-E3EF368DAF36}" destId="{8E8105E6-E5E6-4D0B-AE84-05905A719256}" srcOrd="1" destOrd="0" presId="urn:microsoft.com/office/officeart/2005/8/layout/list1"/>
    <dgm:cxn modelId="{5096A00E-F960-4926-8A82-64ECCCA9D7F9}" type="presParOf" srcId="{99612E5A-6D2D-4B93-AED3-1840879668C8}" destId="{18D699C7-9121-4DCE-B7EA-008A6125D0E5}" srcOrd="25" destOrd="0" presId="urn:microsoft.com/office/officeart/2005/8/layout/list1"/>
    <dgm:cxn modelId="{6A71063C-3D1B-4C03-AF25-E0962ED637A2}" type="presParOf" srcId="{99612E5A-6D2D-4B93-AED3-1840879668C8}" destId="{6030D24E-70A2-425E-BC26-89018B551B74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F69E41-3FA2-8849-BA6F-C2E63813A423}">
      <dsp:nvSpPr>
        <dsp:cNvPr id="0" name=""/>
        <dsp:cNvSpPr/>
      </dsp:nvSpPr>
      <dsp:spPr>
        <a:xfrm rot="5400000">
          <a:off x="-150501" y="150827"/>
          <a:ext cx="1003342" cy="7023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Customer needs</a:t>
          </a:r>
          <a:endParaRPr lang="en-US" sz="1000" kern="1200" dirty="0"/>
        </a:p>
      </dsp:txBody>
      <dsp:txXfrm rot="-5400000">
        <a:off x="0" y="351496"/>
        <a:ext cx="702340" cy="301002"/>
      </dsp:txXfrm>
    </dsp:sp>
    <dsp:sp modelId="{F9AAFED1-B180-C84B-8275-B25B81A2BB95}">
      <dsp:nvSpPr>
        <dsp:cNvPr id="0" name=""/>
        <dsp:cNvSpPr/>
      </dsp:nvSpPr>
      <dsp:spPr>
        <a:xfrm rot="5400000">
          <a:off x="4345911" y="-3643245"/>
          <a:ext cx="652172" cy="79393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Understanding of customers’ requirements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Service </a:t>
          </a:r>
          <a:r>
            <a:rPr lang="en-US" sz="1800" kern="1200" dirty="0" smtClean="0"/>
            <a:t>operations aligned to customers’ needs</a:t>
          </a:r>
          <a:endParaRPr lang="en-US" sz="1800" kern="1200" dirty="0"/>
        </a:p>
      </dsp:txBody>
      <dsp:txXfrm rot="-5400000">
        <a:off x="702340" y="32162"/>
        <a:ext cx="7907478" cy="588500"/>
      </dsp:txXfrm>
    </dsp:sp>
    <dsp:sp modelId="{C0C64509-9BCA-C04E-A382-198550CE6ADF}">
      <dsp:nvSpPr>
        <dsp:cNvPr id="0" name=""/>
        <dsp:cNvSpPr/>
      </dsp:nvSpPr>
      <dsp:spPr>
        <a:xfrm rot="5400000">
          <a:off x="-150501" y="1003248"/>
          <a:ext cx="1003342" cy="7023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Process approach</a:t>
          </a:r>
          <a:endParaRPr lang="en-US" sz="1000" kern="1200" dirty="0"/>
        </a:p>
      </dsp:txBody>
      <dsp:txXfrm rot="-5400000">
        <a:off x="0" y="1203917"/>
        <a:ext cx="702340" cy="301002"/>
      </dsp:txXfrm>
    </dsp:sp>
    <dsp:sp modelId="{9BCA2697-F655-9849-9B7C-CC3C13C48581}">
      <dsp:nvSpPr>
        <dsp:cNvPr id="0" name=""/>
        <dsp:cNvSpPr/>
      </dsp:nvSpPr>
      <dsp:spPr>
        <a:xfrm rot="5400000">
          <a:off x="4345911" y="-2790823"/>
          <a:ext cx="652172" cy="79393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 delivering and supporting </a:t>
          </a:r>
          <a:r>
            <a:rPr lang="en-US" sz="1800" kern="1200" dirty="0" smtClean="0"/>
            <a:t>services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Roles, Procedures, activities and policies</a:t>
          </a:r>
          <a:endParaRPr lang="en-US" sz="1800" kern="1200" dirty="0"/>
        </a:p>
      </dsp:txBody>
      <dsp:txXfrm rot="-5400000">
        <a:off x="702340" y="884584"/>
        <a:ext cx="7907478" cy="588500"/>
      </dsp:txXfrm>
    </dsp:sp>
    <dsp:sp modelId="{A0D4D16E-45C9-5344-BD2D-5A19B2EC0B7E}">
      <dsp:nvSpPr>
        <dsp:cNvPr id="0" name=""/>
        <dsp:cNvSpPr/>
      </dsp:nvSpPr>
      <dsp:spPr>
        <a:xfrm rot="5400000">
          <a:off x="-150501" y="1855670"/>
          <a:ext cx="1003342" cy="7023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Consistency</a:t>
          </a:r>
          <a:endParaRPr lang="en-US" sz="1000" kern="1200" dirty="0"/>
        </a:p>
      </dsp:txBody>
      <dsp:txXfrm rot="-5400000">
        <a:off x="0" y="2056339"/>
        <a:ext cx="702340" cy="301002"/>
      </dsp:txXfrm>
    </dsp:sp>
    <dsp:sp modelId="{893AA099-6B08-4041-8183-A43D3450F078}">
      <dsp:nvSpPr>
        <dsp:cNvPr id="0" name=""/>
        <dsp:cNvSpPr/>
      </dsp:nvSpPr>
      <dsp:spPr>
        <a:xfrm rot="5400000">
          <a:off x="4345911" y="-1938402"/>
          <a:ext cx="652172" cy="79393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b="0" kern="1200" dirty="0" smtClean="0"/>
            <a:t>Repeatability based on defined procedures and templates</a:t>
          </a:r>
          <a:endParaRPr lang="en-US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Consistent terminology to avoid bad communication and lack of understanding</a:t>
          </a:r>
          <a:endParaRPr lang="en-US" sz="1800" kern="1200" dirty="0"/>
        </a:p>
      </dsp:txBody>
      <dsp:txXfrm rot="-5400000">
        <a:off x="702340" y="1737005"/>
        <a:ext cx="7907478" cy="588500"/>
      </dsp:txXfrm>
    </dsp:sp>
    <dsp:sp modelId="{9233BB99-C83B-064B-AF00-33E14CADA091}">
      <dsp:nvSpPr>
        <dsp:cNvPr id="0" name=""/>
        <dsp:cNvSpPr/>
      </dsp:nvSpPr>
      <dsp:spPr>
        <a:xfrm rot="5400000">
          <a:off x="-150501" y="2708091"/>
          <a:ext cx="1003342" cy="7023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Standard</a:t>
          </a:r>
          <a:endParaRPr lang="en-US" sz="1000" kern="1200" dirty="0"/>
        </a:p>
      </dsp:txBody>
      <dsp:txXfrm rot="-5400000">
        <a:off x="0" y="2908760"/>
        <a:ext cx="702340" cy="301002"/>
      </dsp:txXfrm>
    </dsp:sp>
    <dsp:sp modelId="{218B99C1-B859-C547-A867-802EF9F45067}">
      <dsp:nvSpPr>
        <dsp:cNvPr id="0" name=""/>
        <dsp:cNvSpPr/>
      </dsp:nvSpPr>
      <dsp:spPr>
        <a:xfrm rot="5400000">
          <a:off x="4345911" y="-1051285"/>
          <a:ext cx="652172" cy="79393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International standards: </a:t>
          </a:r>
          <a:r>
            <a:rPr lang="en-GB" sz="1800" kern="1200" dirty="0" smtClean="0"/>
            <a:t>ISO/IEC 20000-1:2011 and ISO 9001:2015</a:t>
          </a:r>
          <a:endParaRPr lang="en-US" sz="1800" kern="1200" dirty="0"/>
        </a:p>
      </dsp:txBody>
      <dsp:txXfrm rot="-5400000">
        <a:off x="702340" y="2624122"/>
        <a:ext cx="7907478" cy="588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638A2F-0058-4B34-A923-D1443CC26734}">
      <dsp:nvSpPr>
        <dsp:cNvPr id="0" name=""/>
        <dsp:cNvSpPr/>
      </dsp:nvSpPr>
      <dsp:spPr>
        <a:xfrm>
          <a:off x="0" y="356446"/>
          <a:ext cx="8892480" cy="56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0155" tIns="208280" rIns="690155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 The systematic and regular identification, assessment and treatment of risks of any type, including risks related to information security, (IT) service continuity and overall quality.</a:t>
          </a:r>
          <a:endParaRPr lang="en-GB" sz="1000" kern="1200" dirty="0"/>
        </a:p>
      </dsp:txBody>
      <dsp:txXfrm>
        <a:off x="0" y="356446"/>
        <a:ext cx="8892480" cy="567000"/>
      </dsp:txXfrm>
    </dsp:sp>
    <dsp:sp modelId="{CE0D0318-EE43-4A9F-BD4D-70AA3942DA04}">
      <dsp:nvSpPr>
        <dsp:cNvPr id="0" name=""/>
        <dsp:cNvSpPr/>
      </dsp:nvSpPr>
      <dsp:spPr>
        <a:xfrm>
          <a:off x="444624" y="208846"/>
          <a:ext cx="6224736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280" tIns="0" rIns="2352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Risk Management</a:t>
          </a:r>
          <a:endParaRPr lang="en-GB" sz="1800" kern="1200" dirty="0"/>
        </a:p>
      </dsp:txBody>
      <dsp:txXfrm>
        <a:off x="459034" y="223256"/>
        <a:ext cx="6195916" cy="266380"/>
      </dsp:txXfrm>
    </dsp:sp>
    <dsp:sp modelId="{86661E97-991A-4E07-848B-C5A0CEAFB84A}">
      <dsp:nvSpPr>
        <dsp:cNvPr id="0" name=""/>
        <dsp:cNvSpPr/>
      </dsp:nvSpPr>
      <dsp:spPr>
        <a:xfrm>
          <a:off x="0" y="1125046"/>
          <a:ext cx="8892480" cy="425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0155" tIns="208280" rIns="690155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 Effective management of finance, business and office administration.</a:t>
          </a:r>
        </a:p>
      </dsp:txBody>
      <dsp:txXfrm>
        <a:off x="0" y="1125046"/>
        <a:ext cx="8892480" cy="425250"/>
      </dsp:txXfrm>
    </dsp:sp>
    <dsp:sp modelId="{29099C66-9FA5-41BF-B4BE-32DA79C600F7}">
      <dsp:nvSpPr>
        <dsp:cNvPr id="0" name=""/>
        <dsp:cNvSpPr/>
      </dsp:nvSpPr>
      <dsp:spPr>
        <a:xfrm>
          <a:off x="444624" y="977446"/>
          <a:ext cx="6224736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280" tIns="0" rIns="2352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Finance &amp; Administration</a:t>
          </a:r>
        </a:p>
      </dsp:txBody>
      <dsp:txXfrm>
        <a:off x="459034" y="991856"/>
        <a:ext cx="6195916" cy="266380"/>
      </dsp:txXfrm>
    </dsp:sp>
    <dsp:sp modelId="{091AF05B-DF83-4765-BA7A-D78BA7D53883}">
      <dsp:nvSpPr>
        <dsp:cNvPr id="0" name=""/>
        <dsp:cNvSpPr/>
      </dsp:nvSpPr>
      <dsp:spPr>
        <a:xfrm>
          <a:off x="0" y="1751896"/>
          <a:ext cx="8892480" cy="425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0155" tIns="208280" rIns="690155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 Ensure effective management of human resources.</a:t>
          </a:r>
        </a:p>
      </dsp:txBody>
      <dsp:txXfrm>
        <a:off x="0" y="1751896"/>
        <a:ext cx="8892480" cy="425250"/>
      </dsp:txXfrm>
    </dsp:sp>
    <dsp:sp modelId="{F72592DA-9A0D-47F5-9626-58A59BFC7202}">
      <dsp:nvSpPr>
        <dsp:cNvPr id="0" name=""/>
        <dsp:cNvSpPr/>
      </dsp:nvSpPr>
      <dsp:spPr>
        <a:xfrm>
          <a:off x="444624" y="1604296"/>
          <a:ext cx="6224736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280" tIns="0" rIns="2352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Human resources</a:t>
          </a:r>
        </a:p>
      </dsp:txBody>
      <dsp:txXfrm>
        <a:off x="459034" y="1618706"/>
        <a:ext cx="6195916" cy="266380"/>
      </dsp:txXfrm>
    </dsp:sp>
    <dsp:sp modelId="{581FC849-7C5B-423F-8A87-7C0FFFA755C1}">
      <dsp:nvSpPr>
        <dsp:cNvPr id="0" name=""/>
        <dsp:cNvSpPr/>
      </dsp:nvSpPr>
      <dsp:spPr>
        <a:xfrm>
          <a:off x="0" y="2378746"/>
          <a:ext cx="8892480" cy="913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0155" tIns="208280" rIns="690155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 Identifying  stakeholder and their needs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 Maintain the relationships with the Council participants and funding agencies/policy makers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 Review the EGI Strategy and its implementation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 Track the definition of Memorandum of Understandings between the EGI Foundation or EGI Foundation led projects and other partners</a:t>
          </a:r>
        </a:p>
      </dsp:txBody>
      <dsp:txXfrm>
        <a:off x="0" y="2378746"/>
        <a:ext cx="8892480" cy="913500"/>
      </dsp:txXfrm>
    </dsp:sp>
    <dsp:sp modelId="{CD7A3788-34D7-4AB5-BCF9-5D32296B2AD9}">
      <dsp:nvSpPr>
        <dsp:cNvPr id="0" name=""/>
        <dsp:cNvSpPr/>
      </dsp:nvSpPr>
      <dsp:spPr>
        <a:xfrm>
          <a:off x="444624" y="2231146"/>
          <a:ext cx="6224736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280" tIns="0" rIns="2352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Business Development &amp; Stakeholders</a:t>
          </a:r>
        </a:p>
      </dsp:txBody>
      <dsp:txXfrm>
        <a:off x="459034" y="2245556"/>
        <a:ext cx="6195916" cy="266380"/>
      </dsp:txXfrm>
    </dsp:sp>
    <dsp:sp modelId="{EA467463-5FA6-49FE-BE0D-3ABEB48AD36D}">
      <dsp:nvSpPr>
        <dsp:cNvPr id="0" name=""/>
        <dsp:cNvSpPr/>
      </dsp:nvSpPr>
      <dsp:spPr>
        <a:xfrm>
          <a:off x="0" y="3493847"/>
          <a:ext cx="8892480" cy="56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0155" tIns="208280" rIns="690155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 Manage information security effectively through all activities performed to deliver and manage services, so that the confidentiality, integrity and accessibility of relevant information assets are preserved </a:t>
          </a:r>
        </a:p>
      </dsp:txBody>
      <dsp:txXfrm>
        <a:off x="0" y="3493847"/>
        <a:ext cx="8892480" cy="567000"/>
      </dsp:txXfrm>
    </dsp:sp>
    <dsp:sp modelId="{48902AFF-466B-492A-9C69-2DBFB0ABCBE9}">
      <dsp:nvSpPr>
        <dsp:cNvPr id="0" name=""/>
        <dsp:cNvSpPr/>
      </dsp:nvSpPr>
      <dsp:spPr>
        <a:xfrm>
          <a:off x="444624" y="3346246"/>
          <a:ext cx="6224736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280" tIns="0" rIns="2352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Information Security Management</a:t>
          </a:r>
        </a:p>
      </dsp:txBody>
      <dsp:txXfrm>
        <a:off x="459034" y="3360656"/>
        <a:ext cx="6195916" cy="266380"/>
      </dsp:txXfrm>
    </dsp:sp>
    <dsp:sp modelId="{A7529690-F332-4B8B-AF48-DF195AAA7D34}">
      <dsp:nvSpPr>
        <dsp:cNvPr id="0" name=""/>
        <dsp:cNvSpPr/>
      </dsp:nvSpPr>
      <dsp:spPr>
        <a:xfrm>
          <a:off x="0" y="4262447"/>
          <a:ext cx="8892480" cy="425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0155" tIns="208280" rIns="690155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 Identify, prioritize, plan, implement and review all improvements</a:t>
          </a:r>
        </a:p>
      </dsp:txBody>
      <dsp:txXfrm>
        <a:off x="0" y="4262447"/>
        <a:ext cx="8892480" cy="425250"/>
      </dsp:txXfrm>
    </dsp:sp>
    <dsp:sp modelId="{5602357C-EFE6-48E1-9848-DECD417194A4}">
      <dsp:nvSpPr>
        <dsp:cNvPr id="0" name=""/>
        <dsp:cNvSpPr/>
      </dsp:nvSpPr>
      <dsp:spPr>
        <a:xfrm>
          <a:off x="444624" y="4114847"/>
          <a:ext cx="6224736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280" tIns="0" rIns="2352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Continual Improvement</a:t>
          </a:r>
        </a:p>
      </dsp:txBody>
      <dsp:txXfrm>
        <a:off x="459034" y="4129257"/>
        <a:ext cx="6195916" cy="2663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A3B23-FBF2-43D0-B3EA-0C99D14BC1E2}">
      <dsp:nvSpPr>
        <dsp:cNvPr id="0" name=""/>
        <dsp:cNvSpPr/>
      </dsp:nvSpPr>
      <dsp:spPr>
        <a:xfrm>
          <a:off x="0" y="223873"/>
          <a:ext cx="8748464" cy="623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978" tIns="229108" rIns="678978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 Manage the service portfolio in order to ensure its regular review and to align new or changed services with business decisions as part of the overall organisation strategy.</a:t>
          </a:r>
          <a:endParaRPr lang="en-GB" sz="1100" kern="1200" dirty="0"/>
        </a:p>
      </dsp:txBody>
      <dsp:txXfrm>
        <a:off x="0" y="223873"/>
        <a:ext cx="8748464" cy="623700"/>
      </dsp:txXfrm>
    </dsp:sp>
    <dsp:sp modelId="{A5C8181E-7400-4287-A382-9972F21DE3C8}">
      <dsp:nvSpPr>
        <dsp:cNvPr id="0" name=""/>
        <dsp:cNvSpPr/>
      </dsp:nvSpPr>
      <dsp:spPr>
        <a:xfrm>
          <a:off x="437423" y="61513"/>
          <a:ext cx="6123924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Service Portfolio Management</a:t>
          </a:r>
          <a:endParaRPr lang="en-GB" sz="1800" kern="1200" dirty="0"/>
        </a:p>
      </dsp:txBody>
      <dsp:txXfrm>
        <a:off x="453275" y="77365"/>
        <a:ext cx="6092220" cy="293016"/>
      </dsp:txXfrm>
    </dsp:sp>
    <dsp:sp modelId="{52825C55-3E36-4DCC-ABE3-C8BE68AB334B}">
      <dsp:nvSpPr>
        <dsp:cNvPr id="0" name=""/>
        <dsp:cNvSpPr/>
      </dsp:nvSpPr>
      <dsp:spPr>
        <a:xfrm>
          <a:off x="0" y="1069333"/>
          <a:ext cx="8748464" cy="623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978" tIns="229108" rIns="678978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 Maintain a service catalogue, and to define, agree and monitor service level agreements (SLAs), supportive operation level agreements (OLAs) and underpinning agreements (UA).</a:t>
          </a:r>
          <a:endParaRPr lang="en-GB" sz="1100" kern="1200" dirty="0"/>
        </a:p>
      </dsp:txBody>
      <dsp:txXfrm>
        <a:off x="0" y="1069333"/>
        <a:ext cx="8748464" cy="623700"/>
      </dsp:txXfrm>
    </dsp:sp>
    <dsp:sp modelId="{73384F37-4615-4014-BFFA-CAC5A7E8304F}">
      <dsp:nvSpPr>
        <dsp:cNvPr id="0" name=""/>
        <dsp:cNvSpPr/>
      </dsp:nvSpPr>
      <dsp:spPr>
        <a:xfrm>
          <a:off x="437423" y="906973"/>
          <a:ext cx="6123924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Service Level Management</a:t>
          </a:r>
          <a:endParaRPr lang="en-GB" sz="1800" kern="1200" dirty="0"/>
        </a:p>
      </dsp:txBody>
      <dsp:txXfrm>
        <a:off x="453275" y="922825"/>
        <a:ext cx="6092220" cy="293016"/>
      </dsp:txXfrm>
    </dsp:sp>
    <dsp:sp modelId="{B98913B0-392D-4055-8899-F8D96EBEB03B}">
      <dsp:nvSpPr>
        <dsp:cNvPr id="0" name=""/>
        <dsp:cNvSpPr/>
      </dsp:nvSpPr>
      <dsp:spPr>
        <a:xfrm>
          <a:off x="0" y="1914793"/>
          <a:ext cx="8748464" cy="623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978" tIns="229108" rIns="678978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 Specify all service reports and ensure they are produced according to specifications in a timely manner to support decision-making.</a:t>
          </a:r>
          <a:endParaRPr lang="en-GB" sz="1100" kern="1200" dirty="0"/>
        </a:p>
      </dsp:txBody>
      <dsp:txXfrm>
        <a:off x="0" y="1914793"/>
        <a:ext cx="8748464" cy="623700"/>
      </dsp:txXfrm>
    </dsp:sp>
    <dsp:sp modelId="{8DE4B248-BBF7-4F43-94FD-F7D156DBD251}">
      <dsp:nvSpPr>
        <dsp:cNvPr id="0" name=""/>
        <dsp:cNvSpPr/>
      </dsp:nvSpPr>
      <dsp:spPr>
        <a:xfrm>
          <a:off x="437423" y="1752433"/>
          <a:ext cx="6123924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Service Reporting Management</a:t>
          </a:r>
          <a:endParaRPr lang="en-GB" sz="1800" kern="1200" dirty="0"/>
        </a:p>
      </dsp:txBody>
      <dsp:txXfrm>
        <a:off x="453275" y="1768285"/>
        <a:ext cx="6092220" cy="293016"/>
      </dsp:txXfrm>
    </dsp:sp>
    <dsp:sp modelId="{EB413954-0CEF-4322-8253-3110080D864D}">
      <dsp:nvSpPr>
        <dsp:cNvPr id="0" name=""/>
        <dsp:cNvSpPr/>
      </dsp:nvSpPr>
      <dsp:spPr>
        <a:xfrm>
          <a:off x="0" y="2760253"/>
          <a:ext cx="8748464" cy="467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978" tIns="229108" rIns="678978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 Identify, record and analyse customer opportunities, manage service orders and maintain a good relationship with customers,  </a:t>
          </a:r>
          <a:endParaRPr lang="en-GB" sz="1100" kern="1200" dirty="0"/>
        </a:p>
      </dsp:txBody>
      <dsp:txXfrm>
        <a:off x="0" y="2760253"/>
        <a:ext cx="8748464" cy="467775"/>
      </dsp:txXfrm>
    </dsp:sp>
    <dsp:sp modelId="{4877BB11-B78D-4D41-B50E-527AB8AC34D0}">
      <dsp:nvSpPr>
        <dsp:cNvPr id="0" name=""/>
        <dsp:cNvSpPr/>
      </dsp:nvSpPr>
      <dsp:spPr>
        <a:xfrm>
          <a:off x="437423" y="2597893"/>
          <a:ext cx="6123924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Customer Relationship Management</a:t>
          </a:r>
          <a:endParaRPr lang="en-GB" sz="1800" kern="1200" dirty="0"/>
        </a:p>
      </dsp:txBody>
      <dsp:txXfrm>
        <a:off x="453275" y="2613745"/>
        <a:ext cx="6092220" cy="293016"/>
      </dsp:txXfrm>
    </dsp:sp>
    <dsp:sp modelId="{C6E7FECB-D2A3-491A-8DEE-8DA632F37D80}">
      <dsp:nvSpPr>
        <dsp:cNvPr id="0" name=""/>
        <dsp:cNvSpPr/>
      </dsp:nvSpPr>
      <dsp:spPr>
        <a:xfrm>
          <a:off x="0" y="3449788"/>
          <a:ext cx="8748464" cy="623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978" tIns="229108" rIns="678978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 Establish and maintain a healthy relations with suppliers supporting the service provider in delivering services to customers, to ensure that the required capacity is provided, and monitor their performance</a:t>
          </a:r>
          <a:endParaRPr lang="en-GB" sz="1100" kern="1200" dirty="0"/>
        </a:p>
      </dsp:txBody>
      <dsp:txXfrm>
        <a:off x="0" y="3449788"/>
        <a:ext cx="8748464" cy="623700"/>
      </dsp:txXfrm>
    </dsp:sp>
    <dsp:sp modelId="{79507CFF-3051-42A8-AB48-2485625C0FC9}">
      <dsp:nvSpPr>
        <dsp:cNvPr id="0" name=""/>
        <dsp:cNvSpPr/>
      </dsp:nvSpPr>
      <dsp:spPr>
        <a:xfrm>
          <a:off x="437423" y="3287428"/>
          <a:ext cx="6123924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Supplier &amp; Federated members relationship Management</a:t>
          </a:r>
          <a:endParaRPr lang="en-GB" sz="1800" kern="1200" dirty="0"/>
        </a:p>
      </dsp:txBody>
      <dsp:txXfrm>
        <a:off x="453275" y="3303280"/>
        <a:ext cx="6092220" cy="293016"/>
      </dsp:txXfrm>
    </dsp:sp>
    <dsp:sp modelId="{E6C69BFB-ED75-4B0F-B966-D2C76F05F51D}">
      <dsp:nvSpPr>
        <dsp:cNvPr id="0" name=""/>
        <dsp:cNvSpPr/>
      </dsp:nvSpPr>
      <dsp:spPr>
        <a:xfrm>
          <a:off x="0" y="4295248"/>
          <a:ext cx="8748464" cy="467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978" tIns="229108" rIns="678978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 Ensure effective management of budgeting, accounting for Services</a:t>
          </a:r>
          <a:endParaRPr lang="en-GB" sz="1100" kern="1200" dirty="0"/>
        </a:p>
      </dsp:txBody>
      <dsp:txXfrm>
        <a:off x="0" y="4295248"/>
        <a:ext cx="8748464" cy="467775"/>
      </dsp:txXfrm>
    </dsp:sp>
    <dsp:sp modelId="{67FF9ADC-67F9-4AAD-BDCB-74FD782A6579}">
      <dsp:nvSpPr>
        <dsp:cNvPr id="0" name=""/>
        <dsp:cNvSpPr/>
      </dsp:nvSpPr>
      <dsp:spPr>
        <a:xfrm>
          <a:off x="437423" y="4132888"/>
          <a:ext cx="6123924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Budgeting &amp; Accounting Management</a:t>
          </a:r>
          <a:endParaRPr lang="en-GB" sz="1800" kern="1200" dirty="0"/>
        </a:p>
      </dsp:txBody>
      <dsp:txXfrm>
        <a:off x="453275" y="4148740"/>
        <a:ext cx="6092220" cy="2930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ED27A-B89A-4405-8E5B-498E01C82DFB}">
      <dsp:nvSpPr>
        <dsp:cNvPr id="0" name=""/>
        <dsp:cNvSpPr/>
      </dsp:nvSpPr>
      <dsp:spPr>
        <a:xfrm>
          <a:off x="0" y="182533"/>
          <a:ext cx="8964488" cy="56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744" tIns="208280" rIns="695744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 Ensures sufficient capacities are provided to meet agreed service levels and performance requirements for services that are part of our catalogue.</a:t>
          </a:r>
          <a:endParaRPr lang="en-GB" sz="1000" b="1" kern="1200" dirty="0"/>
        </a:p>
      </dsp:txBody>
      <dsp:txXfrm>
        <a:off x="0" y="182533"/>
        <a:ext cx="8964488" cy="567000"/>
      </dsp:txXfrm>
    </dsp:sp>
    <dsp:sp modelId="{6B1C85D7-80E5-416D-B598-2703C832D662}">
      <dsp:nvSpPr>
        <dsp:cNvPr id="0" name=""/>
        <dsp:cNvSpPr/>
      </dsp:nvSpPr>
      <dsp:spPr>
        <a:xfrm>
          <a:off x="448224" y="34933"/>
          <a:ext cx="6275141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Capacity Management</a:t>
          </a:r>
          <a:endParaRPr lang="en-GB" sz="1800" b="1" kern="1200" dirty="0"/>
        </a:p>
      </dsp:txBody>
      <dsp:txXfrm>
        <a:off x="462634" y="49343"/>
        <a:ext cx="6246321" cy="266380"/>
      </dsp:txXfrm>
    </dsp:sp>
    <dsp:sp modelId="{9BC4F3EA-D223-440A-93F9-9B7DB4548737}">
      <dsp:nvSpPr>
        <dsp:cNvPr id="0" name=""/>
        <dsp:cNvSpPr/>
      </dsp:nvSpPr>
      <dsp:spPr>
        <a:xfrm>
          <a:off x="0" y="951133"/>
          <a:ext cx="8964488" cy="425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744" tIns="208280" rIns="695744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 Ensure sufficient service availability to meet agreed requirements and adequate service continuity in case of exceptional situations</a:t>
          </a:r>
          <a:endParaRPr lang="en-GB" sz="1000" kern="1200" dirty="0"/>
        </a:p>
      </dsp:txBody>
      <dsp:txXfrm>
        <a:off x="0" y="951133"/>
        <a:ext cx="8964488" cy="425250"/>
      </dsp:txXfrm>
    </dsp:sp>
    <dsp:sp modelId="{1C21F2F3-725F-4FF2-9BE8-628514D51F2A}">
      <dsp:nvSpPr>
        <dsp:cNvPr id="0" name=""/>
        <dsp:cNvSpPr/>
      </dsp:nvSpPr>
      <dsp:spPr>
        <a:xfrm>
          <a:off x="448224" y="803533"/>
          <a:ext cx="6275141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Service Availability &amp; Continuity Management</a:t>
          </a:r>
          <a:endParaRPr lang="en-GB" sz="1800" kern="1200" dirty="0"/>
        </a:p>
      </dsp:txBody>
      <dsp:txXfrm>
        <a:off x="462634" y="817943"/>
        <a:ext cx="6246321" cy="266380"/>
      </dsp:txXfrm>
    </dsp:sp>
    <dsp:sp modelId="{F20A4947-CF64-4A9C-85AA-2990EE13361C}">
      <dsp:nvSpPr>
        <dsp:cNvPr id="0" name=""/>
        <dsp:cNvSpPr/>
      </dsp:nvSpPr>
      <dsp:spPr>
        <a:xfrm>
          <a:off x="0" y="1577983"/>
          <a:ext cx="8964488" cy="56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744" tIns="208280" rIns="695744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 Restore normal / agreed service operation within the agreed time after the occurrence of an incident; respond to user service requests, namely user request for information, advice, access to a service or a pre-approved change</a:t>
          </a:r>
          <a:endParaRPr lang="en-GB" sz="1000" kern="1200" dirty="0"/>
        </a:p>
      </dsp:txBody>
      <dsp:txXfrm>
        <a:off x="0" y="1577983"/>
        <a:ext cx="8964488" cy="567000"/>
      </dsp:txXfrm>
    </dsp:sp>
    <dsp:sp modelId="{268E89B7-3120-4DED-B6E8-40258BD4DB86}">
      <dsp:nvSpPr>
        <dsp:cNvPr id="0" name=""/>
        <dsp:cNvSpPr/>
      </dsp:nvSpPr>
      <dsp:spPr>
        <a:xfrm>
          <a:off x="448224" y="1430383"/>
          <a:ext cx="6275141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Incident &amp; Service Request Management</a:t>
          </a:r>
          <a:endParaRPr lang="en-GB" sz="1800" kern="1200" dirty="0"/>
        </a:p>
      </dsp:txBody>
      <dsp:txXfrm>
        <a:off x="462634" y="1444793"/>
        <a:ext cx="6246321" cy="266380"/>
      </dsp:txXfrm>
    </dsp:sp>
    <dsp:sp modelId="{0BA83136-9A5E-4411-A72A-D0F7BF4B5B72}">
      <dsp:nvSpPr>
        <dsp:cNvPr id="0" name=""/>
        <dsp:cNvSpPr/>
      </dsp:nvSpPr>
      <dsp:spPr>
        <a:xfrm>
          <a:off x="0" y="2346583"/>
          <a:ext cx="8964488" cy="56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744" tIns="208280" rIns="695744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 Investigate the root causes of (recurring) incidents in order to avoid future recurrence of incidents by resolving the underlying problem, or to ensure workarounds / temporary fixes are available</a:t>
          </a:r>
          <a:endParaRPr lang="en-GB" sz="1000" kern="1200" dirty="0"/>
        </a:p>
      </dsp:txBody>
      <dsp:txXfrm>
        <a:off x="0" y="2346583"/>
        <a:ext cx="8964488" cy="567000"/>
      </dsp:txXfrm>
    </dsp:sp>
    <dsp:sp modelId="{0BE23466-CEDF-44EB-B4DB-63E67DCC926C}">
      <dsp:nvSpPr>
        <dsp:cNvPr id="0" name=""/>
        <dsp:cNvSpPr/>
      </dsp:nvSpPr>
      <dsp:spPr>
        <a:xfrm>
          <a:off x="448224" y="2198983"/>
          <a:ext cx="6275141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Problem Management</a:t>
          </a:r>
          <a:endParaRPr lang="en-GB" sz="1800" kern="1200" dirty="0"/>
        </a:p>
      </dsp:txBody>
      <dsp:txXfrm>
        <a:off x="462634" y="2213393"/>
        <a:ext cx="6246321" cy="266380"/>
      </dsp:txXfrm>
    </dsp:sp>
    <dsp:sp modelId="{0D6975F4-2E8B-43B1-AC8D-BFDE6178BB88}">
      <dsp:nvSpPr>
        <dsp:cNvPr id="0" name=""/>
        <dsp:cNvSpPr/>
      </dsp:nvSpPr>
      <dsp:spPr>
        <a:xfrm>
          <a:off x="0" y="3115184"/>
          <a:ext cx="8964488" cy="425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744" tIns="208280" rIns="695744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 Provide and maintain a logical model of all configuration items and their relationships and dependencies</a:t>
          </a:r>
          <a:endParaRPr lang="en-GB" sz="1000" kern="1200" dirty="0"/>
        </a:p>
      </dsp:txBody>
      <dsp:txXfrm>
        <a:off x="0" y="3115184"/>
        <a:ext cx="8964488" cy="425250"/>
      </dsp:txXfrm>
    </dsp:sp>
    <dsp:sp modelId="{EBB553CB-6C4D-4D5E-9415-AAEF79FA0AA6}">
      <dsp:nvSpPr>
        <dsp:cNvPr id="0" name=""/>
        <dsp:cNvSpPr/>
      </dsp:nvSpPr>
      <dsp:spPr>
        <a:xfrm>
          <a:off x="448224" y="2967583"/>
          <a:ext cx="6275141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Configuration Management</a:t>
          </a:r>
          <a:endParaRPr lang="en-GB" sz="1800" kern="1200" dirty="0"/>
        </a:p>
      </dsp:txBody>
      <dsp:txXfrm>
        <a:off x="462634" y="2981993"/>
        <a:ext cx="6246321" cy="266380"/>
      </dsp:txXfrm>
    </dsp:sp>
    <dsp:sp modelId="{B66B27E0-1EF5-4800-A7AB-B1A5BFB3ACE8}">
      <dsp:nvSpPr>
        <dsp:cNvPr id="0" name=""/>
        <dsp:cNvSpPr/>
      </dsp:nvSpPr>
      <dsp:spPr>
        <a:xfrm>
          <a:off x="0" y="3742034"/>
          <a:ext cx="8964488" cy="56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744" tIns="208280" rIns="695744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 Ensure changes to Configuration Items are planned, approved, implemented and reviewed in a controlled manner to avoid adverse impact of changes to services or the customers receiving services</a:t>
          </a:r>
          <a:endParaRPr lang="en-GB" sz="1000" kern="1200" dirty="0"/>
        </a:p>
      </dsp:txBody>
      <dsp:txXfrm>
        <a:off x="0" y="3742034"/>
        <a:ext cx="8964488" cy="567000"/>
      </dsp:txXfrm>
    </dsp:sp>
    <dsp:sp modelId="{8C00419D-40B2-4DCD-AE13-5453FF394023}">
      <dsp:nvSpPr>
        <dsp:cNvPr id="0" name=""/>
        <dsp:cNvSpPr/>
      </dsp:nvSpPr>
      <dsp:spPr>
        <a:xfrm>
          <a:off x="448224" y="3594434"/>
          <a:ext cx="6275141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Change Management</a:t>
          </a:r>
          <a:endParaRPr lang="en-GB" sz="1800" kern="1200" dirty="0"/>
        </a:p>
      </dsp:txBody>
      <dsp:txXfrm>
        <a:off x="462634" y="3608844"/>
        <a:ext cx="6246321" cy="266380"/>
      </dsp:txXfrm>
    </dsp:sp>
    <dsp:sp modelId="{6030D24E-70A2-425E-BC26-89018B551B74}">
      <dsp:nvSpPr>
        <dsp:cNvPr id="0" name=""/>
        <dsp:cNvSpPr/>
      </dsp:nvSpPr>
      <dsp:spPr>
        <a:xfrm>
          <a:off x="0" y="4510634"/>
          <a:ext cx="8964488" cy="56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744" tIns="208280" rIns="695744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smtClean="0"/>
            <a:t>  Identify </a:t>
          </a:r>
          <a:r>
            <a:rPr lang="en-GB" sz="1000" kern="1200" dirty="0" smtClean="0"/>
            <a:t>one or more changes of one or more configuration items to releases, so that these changes can be tested and deployed to the live environment</a:t>
          </a:r>
          <a:endParaRPr lang="en-GB" sz="1000" kern="1200" dirty="0"/>
        </a:p>
      </dsp:txBody>
      <dsp:txXfrm>
        <a:off x="0" y="4510634"/>
        <a:ext cx="8964488" cy="567000"/>
      </dsp:txXfrm>
    </dsp:sp>
    <dsp:sp modelId="{8E8105E6-E5E6-4D0B-AE84-05905A719256}">
      <dsp:nvSpPr>
        <dsp:cNvPr id="0" name=""/>
        <dsp:cNvSpPr/>
      </dsp:nvSpPr>
      <dsp:spPr>
        <a:xfrm>
          <a:off x="448224" y="4363034"/>
          <a:ext cx="6275141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Release &amp; Deployment Management</a:t>
          </a:r>
          <a:endParaRPr lang="en-GB" sz="1800" kern="1200" dirty="0"/>
        </a:p>
      </dsp:txBody>
      <dsp:txXfrm>
        <a:off x="462634" y="4377444"/>
        <a:ext cx="6246321" cy="266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4-10-2017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Policy, Processes and Procedures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Overall goal: Ensure systematic and professional operations and delivery of services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63384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GB" sz="1200" b="1" i="1" dirty="0" smtClean="0"/>
              <a:t>Relevance of Result for Policy domain of EOSC</a:t>
            </a:r>
          </a:p>
          <a:p>
            <a:pPr marL="57150" indent="0">
              <a:buNone/>
            </a:pPr>
            <a:r>
              <a:rPr lang="en-GB" sz="1200" i="1" dirty="0" smtClean="0"/>
              <a:t>The extent of the benefits derived from the</a:t>
            </a:r>
          </a:p>
          <a:p>
            <a:pPr marL="57150" indent="0">
              <a:buNone/>
            </a:pPr>
            <a:r>
              <a:rPr lang="en-GB" sz="1200" i="1" dirty="0" smtClean="0"/>
              <a:t>project result for </a:t>
            </a:r>
            <a:r>
              <a:rPr lang="en-GB" sz="1200" i="1" dirty="0" smtClean="0"/>
              <a:t>EOSC</a:t>
            </a:r>
            <a:endParaRPr lang="en-GB" sz="12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548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The implementation of an Integrated Management System (IMS) which integrates all of the distributed organization's systems and processes into one complete framework, enabling an organization to work as a single unit with unified objectives.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7290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Core – all business processes in EGI</a:t>
            </a:r>
          </a:p>
          <a:p>
            <a:r>
              <a:rPr lang="en-GB" dirty="0" smtClean="0"/>
              <a:t>General – delivery of EGI services</a:t>
            </a:r>
          </a:p>
          <a:p>
            <a:r>
              <a:rPr lang="en-GB" dirty="0" smtClean="0"/>
              <a:t>IT – delivery of EGI IT services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489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Core – all business processes in EGI</a:t>
            </a:r>
          </a:p>
          <a:p>
            <a:r>
              <a:rPr lang="en-GB" dirty="0" smtClean="0"/>
              <a:t>General – delivery of EGI services</a:t>
            </a:r>
          </a:p>
          <a:p>
            <a:r>
              <a:rPr lang="en-GB" dirty="0" smtClean="0"/>
              <a:t>IT – delivery of EGI IT services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489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Core – all business processes in EGI</a:t>
            </a:r>
          </a:p>
          <a:p>
            <a:r>
              <a:rPr lang="en-GB" dirty="0" smtClean="0"/>
              <a:t>General – delivery of EGI services</a:t>
            </a:r>
          </a:p>
          <a:p>
            <a:r>
              <a:rPr lang="en-GB" dirty="0" smtClean="0"/>
              <a:t>IT – delivery of EGI IT services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489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4090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(process-oriented approach, customer focus, healthy relationship with interested parties, continual improvement, leadership, decision-making based on facts, involvement of people, systematic approach)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489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7435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200" b="1" dirty="0" smtClean="0"/>
              <a:t>Innovation level</a:t>
            </a:r>
          </a:p>
          <a:p>
            <a:pPr marL="0" indent="0">
              <a:buNone/>
            </a:pPr>
            <a:r>
              <a:rPr lang="en-GB" sz="1200" i="1" dirty="0" smtClean="0"/>
              <a:t>Describe which are the main benefits derived by using this result, who is using today and who is expected to use it in the next three years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 smtClean="0"/>
              <a:t>Innovation Capacity </a:t>
            </a:r>
            <a:r>
              <a:rPr lang="en-GB" sz="1200" dirty="0" smtClean="0"/>
              <a:t>within the next 3 years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94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46166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3371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7489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24/08/2017</a:t>
            </a:r>
            <a:endParaRPr lang="nl-NL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gi.eu/news/improving-service-delivery-egi-is-awarded-iso-certifications/" TargetMode="External"/><Relationship Id="rId7" Type="http://schemas.openxmlformats.org/officeDocument/2006/relationships/image" Target="../media/image8.jpg"/><Relationship Id="rId2" Type="http://schemas.openxmlformats.org/officeDocument/2006/relationships/hyperlink" Target="https://www.egi.eu/about/egi-foundation/certifications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primeurmagazine.com/weekly/AE-PR-12-16-2.html" TargetMode="External"/><Relationship Id="rId5" Type="http://schemas.openxmlformats.org/officeDocument/2006/relationships/hyperlink" Target="https://www.egi.eu/about/newsletters/egi-engage-a-list-of-key-exploitable-results/" TargetMode="External"/><Relationship Id="rId4" Type="http://schemas.openxmlformats.org/officeDocument/2006/relationships/hyperlink" Target="https://www.egi.eu/about/newsletters/the-egi-iso-certifications-new-and-improved-service-delivery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EGI_eInfra/status/859389077476581376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s://www.linkedin.com/pulse/improving-service-delivery-egi-awarded-iso-yannick-legre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watch?v=FRk0PSbZlc4" TargetMode="External"/><Relationship Id="rId5" Type="http://schemas.openxmlformats.org/officeDocument/2006/relationships/hyperlink" Target="https://t.co/E5n6Htod3P" TargetMode="External"/><Relationship Id="rId4" Type="http://schemas.openxmlformats.org/officeDocument/2006/relationships/hyperlink" Target="https://twitter.com/eInfraEU/status/862653518309707776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Quality manager/WP1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Integrated Management System and Certification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Małgorzata</a:t>
            </a:r>
            <a:r>
              <a:rPr lang="en-GB" dirty="0" smtClean="0"/>
              <a:t> </a:t>
            </a:r>
            <a:r>
              <a:rPr lang="en-GB" dirty="0" err="1" smtClean="0"/>
              <a:t>Krakowian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ISO certifications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/>
          <a:p>
            <a:pPr marL="914400" lvl="2" indent="0">
              <a:buNone/>
            </a:pPr>
            <a:endParaRPr lang="en-GB" sz="1400" b="1" dirty="0"/>
          </a:p>
          <a:p>
            <a:endParaRPr lang="en-GB" sz="1800" dirty="0"/>
          </a:p>
        </p:txBody>
      </p:sp>
      <p:pic>
        <p:nvPicPr>
          <p:cNvPr id="1026" name="Picture 2" descr="C:\Users\Malgorzata Krakowian\Dropbox\Screenshots\Screenshot 2017-04-24 10.09.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44" y="1131767"/>
            <a:ext cx="3575323" cy="507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lgorzata Krakowian\Dropbox\Screenshots\Screenshot 2017-04-24 10.10.05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9"/>
          <a:stretch/>
        </p:blipFill>
        <p:spPr bwMode="auto">
          <a:xfrm>
            <a:off x="4716016" y="1138791"/>
            <a:ext cx="3569916" cy="506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59632" y="1196752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ISO 9001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80112" y="1196752"/>
            <a:ext cx="1138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ISO 20000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684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ISO certifications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1268760"/>
            <a:ext cx="8568952" cy="478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chemeClr val="accent1"/>
                </a:solidFill>
              </a:rPr>
              <a:t>ISO </a:t>
            </a:r>
            <a:r>
              <a:rPr lang="en-GB" sz="2000" b="1" dirty="0">
                <a:solidFill>
                  <a:schemeClr val="accent1"/>
                </a:solidFill>
              </a:rPr>
              <a:t>9001:2015</a:t>
            </a:r>
          </a:p>
          <a:p>
            <a:r>
              <a:rPr lang="en-GB" sz="2000" dirty="0" smtClean="0"/>
              <a:t>Requirements </a:t>
            </a:r>
            <a:r>
              <a:rPr lang="en-GB" sz="2000" dirty="0"/>
              <a:t>for a quality management system</a:t>
            </a:r>
          </a:p>
          <a:p>
            <a:r>
              <a:rPr lang="en-GB" sz="2000" dirty="0" smtClean="0"/>
              <a:t>Defines </a:t>
            </a:r>
            <a:r>
              <a:rPr lang="en-GB" sz="2000" dirty="0"/>
              <a:t>a set of requirements which </a:t>
            </a:r>
            <a:r>
              <a:rPr lang="en-GB" sz="2000" dirty="0" smtClean="0"/>
              <a:t>indicate </a:t>
            </a:r>
            <a:r>
              <a:rPr lang="en-GB" sz="2000" dirty="0"/>
              <a:t>a </a:t>
            </a:r>
            <a:r>
              <a:rPr lang="en-GB" sz="2000" dirty="0" smtClean="0"/>
              <a:t>certain </a:t>
            </a:r>
            <a:r>
              <a:rPr lang="en-GB" sz="2000" dirty="0"/>
              <a:t>general level of </a:t>
            </a:r>
            <a:r>
              <a:rPr lang="en-GB" sz="2000" b="1" dirty="0" smtClean="0"/>
              <a:t>professionalism</a:t>
            </a:r>
            <a:r>
              <a:rPr lang="en-GB" sz="2000" dirty="0" smtClean="0"/>
              <a:t>,</a:t>
            </a:r>
            <a:r>
              <a:rPr lang="en-GB" sz="2000" b="1" dirty="0" smtClean="0"/>
              <a:t> repeatability</a:t>
            </a:r>
            <a:r>
              <a:rPr lang="en-GB" sz="2000" b="1" dirty="0"/>
              <a:t> </a:t>
            </a:r>
            <a:r>
              <a:rPr lang="en-GB" sz="2000" dirty="0" smtClean="0"/>
              <a:t>and adherence </a:t>
            </a:r>
            <a:r>
              <a:rPr lang="en-GB" sz="2000" dirty="0"/>
              <a:t>to the </a:t>
            </a:r>
            <a:r>
              <a:rPr lang="en-GB" sz="2000" b="1" dirty="0" smtClean="0"/>
              <a:t>key </a:t>
            </a:r>
            <a:r>
              <a:rPr lang="en-GB" sz="2000" b="1" dirty="0"/>
              <a:t>quality </a:t>
            </a:r>
            <a:r>
              <a:rPr lang="en-GB" sz="2000" b="1" dirty="0" smtClean="0"/>
              <a:t>principles </a:t>
            </a:r>
          </a:p>
          <a:p>
            <a:r>
              <a:rPr lang="en-GB" sz="2000" b="1" dirty="0" smtClean="0"/>
              <a:t>Covers </a:t>
            </a:r>
            <a:r>
              <a:rPr lang="en-GB" sz="2000" b="1" dirty="0"/>
              <a:t>all business processes </a:t>
            </a:r>
            <a:r>
              <a:rPr lang="en-GB" sz="2000" dirty="0"/>
              <a:t>including administration and finance, human resources, quality management, risk management, business relationships and continuous improvement.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accent1"/>
                </a:solidFill>
              </a:rPr>
              <a:t>ISO/IEC </a:t>
            </a:r>
            <a:r>
              <a:rPr lang="en-GB" sz="2000" b="1" dirty="0">
                <a:solidFill>
                  <a:schemeClr val="accent1"/>
                </a:solidFill>
              </a:rPr>
              <a:t>20000-1:2011</a:t>
            </a:r>
          </a:p>
          <a:p>
            <a:r>
              <a:rPr lang="en-GB" sz="2000" dirty="0" smtClean="0"/>
              <a:t>Requirements </a:t>
            </a:r>
            <a:r>
              <a:rPr lang="en-GB" sz="2000" dirty="0"/>
              <a:t>for a service management system</a:t>
            </a:r>
          </a:p>
          <a:p>
            <a:r>
              <a:rPr lang="en-GB" sz="2000" dirty="0" smtClean="0"/>
              <a:t>Defines </a:t>
            </a:r>
            <a:r>
              <a:rPr lang="en-GB" sz="2000" dirty="0"/>
              <a:t>requirements which </a:t>
            </a:r>
            <a:r>
              <a:rPr lang="en-GB" sz="2000" dirty="0" smtClean="0"/>
              <a:t>indicate </a:t>
            </a:r>
            <a:r>
              <a:rPr lang="en-GB" sz="2000" dirty="0"/>
              <a:t>a </a:t>
            </a:r>
            <a:r>
              <a:rPr lang="en-GB" sz="2000" b="1" dirty="0"/>
              <a:t>high </a:t>
            </a:r>
            <a:r>
              <a:rPr lang="en-GB" sz="2000" b="1" dirty="0" smtClean="0"/>
              <a:t>level </a:t>
            </a:r>
            <a:r>
              <a:rPr lang="en-GB" sz="2000" b="1" dirty="0"/>
              <a:t>of </a:t>
            </a:r>
            <a:r>
              <a:rPr lang="en-GB" sz="2000" b="1" dirty="0" smtClean="0"/>
              <a:t>capability </a:t>
            </a:r>
            <a:r>
              <a:rPr lang="en-GB" sz="2000" b="1" dirty="0"/>
              <a:t>in delivering “good </a:t>
            </a:r>
            <a:r>
              <a:rPr lang="en-GB" sz="2000" b="1" dirty="0" smtClean="0"/>
              <a:t>services” </a:t>
            </a:r>
            <a:r>
              <a:rPr lang="en-GB" sz="2000" dirty="0" smtClean="0"/>
              <a:t>to customers</a:t>
            </a:r>
          </a:p>
          <a:p>
            <a:r>
              <a:rPr lang="en-GB" sz="2000" dirty="0" smtClean="0"/>
              <a:t>Is an IT </a:t>
            </a:r>
            <a:r>
              <a:rPr lang="en-GB" sz="2000" dirty="0"/>
              <a:t>specialization of </a:t>
            </a:r>
            <a:r>
              <a:rPr lang="en-GB" sz="2000" dirty="0" smtClean="0"/>
              <a:t>ISO 9000 designed </a:t>
            </a:r>
            <a:r>
              <a:rPr lang="en-GB" sz="2000" dirty="0"/>
              <a:t>to cover </a:t>
            </a:r>
            <a:r>
              <a:rPr lang="en-GB" sz="2000" dirty="0" smtClean="0"/>
              <a:t>delivery of all </a:t>
            </a:r>
            <a:r>
              <a:rPr lang="en-GB" sz="2000" dirty="0"/>
              <a:t>IT-related services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54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Analysis of result’s impact</a:t>
            </a:r>
          </a:p>
        </p:txBody>
      </p:sp>
    </p:spTree>
    <p:extLst>
      <p:ext uri="{BB962C8B-B14F-4D97-AF65-F5344CB8AC3E}">
        <p14:creationId xmlns:p14="http://schemas.microsoft.com/office/powerpoint/2010/main" val="392192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Innovation level and </a:t>
            </a:r>
            <a:r>
              <a:rPr lang="en-GB" dirty="0" smtClean="0"/>
              <a:t>capacity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chemeClr val="accent1"/>
                </a:solidFill>
              </a:rPr>
              <a:t>Innovation level: </a:t>
            </a:r>
            <a:endParaRPr lang="en-GB" sz="2000" dirty="0"/>
          </a:p>
          <a:p>
            <a:r>
              <a:rPr lang="en-GB" sz="2000" dirty="0" smtClean="0"/>
              <a:t>It puts </a:t>
            </a:r>
            <a:r>
              <a:rPr lang="en-GB" sz="2000" dirty="0"/>
              <a:t>in place standard processes, procedures and agreements for managing the infrastructure efficiently and effectively. </a:t>
            </a:r>
            <a:endParaRPr lang="en-GB" sz="2000" dirty="0" smtClean="0"/>
          </a:p>
          <a:p>
            <a:r>
              <a:rPr lang="en-GB" sz="2000" dirty="0" smtClean="0"/>
              <a:t>It increased clarity on expectations between EGI partners and also customers. </a:t>
            </a:r>
          </a:p>
          <a:p>
            <a:r>
              <a:rPr lang="en-GB" sz="2000" dirty="0" smtClean="0"/>
              <a:t>Decision-making </a:t>
            </a:r>
            <a:r>
              <a:rPr lang="en-GB" sz="2000" dirty="0"/>
              <a:t>has a clearer flow between organizations and individual teams.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>
                <a:solidFill>
                  <a:schemeClr val="accent1"/>
                </a:solidFill>
              </a:rPr>
              <a:t>Innovation </a:t>
            </a:r>
            <a:r>
              <a:rPr lang="en-GB" sz="2000" b="1" dirty="0" smtClean="0">
                <a:solidFill>
                  <a:schemeClr val="accent1"/>
                </a:solidFill>
              </a:rPr>
              <a:t>Capacity: </a:t>
            </a:r>
            <a:endParaRPr lang="en-GB" sz="2000" dirty="0"/>
          </a:p>
          <a:p>
            <a:r>
              <a:rPr lang="en-GB" sz="2000" dirty="0"/>
              <a:t>Promote EGI as trusted </a:t>
            </a:r>
            <a:r>
              <a:rPr lang="en-GB" sz="2000" dirty="0" smtClean="0"/>
              <a:t>partner.</a:t>
            </a:r>
            <a:endParaRPr lang="en-GB" sz="2000" dirty="0"/>
          </a:p>
          <a:p>
            <a:r>
              <a:rPr lang="en-GB" sz="2000" dirty="0" smtClean="0"/>
              <a:t>Knowledge and experience </a:t>
            </a:r>
            <a:r>
              <a:rPr lang="en-GB" sz="2000" dirty="0"/>
              <a:t>can be </a:t>
            </a:r>
            <a:r>
              <a:rPr lang="en-GB" sz="2000" dirty="0" smtClean="0"/>
              <a:t>reused </a:t>
            </a:r>
            <a:r>
              <a:rPr lang="en-GB" sz="2000" dirty="0"/>
              <a:t>by other </a:t>
            </a:r>
            <a:r>
              <a:rPr lang="en-GB" sz="2000" dirty="0" smtClean="0"/>
              <a:t>e-infrastructures through consultancy, audits, workshops and trainings. 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55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Relevance of the key </a:t>
            </a:r>
            <a:r>
              <a:rPr lang="en-GB" dirty="0"/>
              <a:t>result</a:t>
            </a:r>
            <a:br>
              <a:rPr lang="en-GB" dirty="0"/>
            </a:br>
            <a:r>
              <a:rPr lang="en-GB" dirty="0"/>
              <a:t>Exploitability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7150" indent="0">
              <a:buNone/>
            </a:pPr>
            <a:r>
              <a:rPr lang="en-GB" sz="2000" b="1" dirty="0" smtClean="0">
                <a:solidFill>
                  <a:schemeClr val="accent1"/>
                </a:solidFill>
              </a:rPr>
              <a:t>Relevance to Work Programme and societal Challenges:</a:t>
            </a:r>
            <a:r>
              <a:rPr lang="en-GB" sz="2000" b="1" dirty="0" smtClean="0"/>
              <a:t> </a:t>
            </a:r>
            <a:endParaRPr lang="en-GB" sz="2000" dirty="0" smtClean="0"/>
          </a:p>
          <a:p>
            <a:pPr marL="57150" indent="0">
              <a:buNone/>
            </a:pPr>
            <a:r>
              <a:rPr lang="en-GB" sz="2000" dirty="0" smtClean="0"/>
              <a:t>Impact 2. Better optimisation of the use of IT equipment for research</a:t>
            </a:r>
          </a:p>
          <a:p>
            <a:pPr marL="57150" indent="0">
              <a:buNone/>
            </a:pPr>
            <a:endParaRPr lang="en-GB" sz="2000" i="1" dirty="0"/>
          </a:p>
          <a:p>
            <a:pPr marL="57150" indent="0">
              <a:buNone/>
            </a:pPr>
            <a:r>
              <a:rPr lang="en-GB" sz="2000" b="1" dirty="0" smtClean="0">
                <a:solidFill>
                  <a:schemeClr val="accent1"/>
                </a:solidFill>
              </a:rPr>
              <a:t>Relevance of Result for Policy domain of EOSC:</a:t>
            </a:r>
            <a:r>
              <a:rPr lang="en-GB" sz="2000" b="1" dirty="0" smtClean="0"/>
              <a:t> </a:t>
            </a:r>
            <a:endParaRPr lang="en-GB" sz="2000" dirty="0" smtClean="0"/>
          </a:p>
          <a:p>
            <a:pPr marL="57150" lvl="0" indent="0">
              <a:buNone/>
            </a:pPr>
            <a:r>
              <a:rPr lang="en-GB" sz="2000" dirty="0"/>
              <a:t>Share knowledge and experience in EOSC-Hub </a:t>
            </a:r>
            <a:r>
              <a:rPr lang="en-GB" sz="2000" dirty="0" smtClean="0"/>
              <a:t>project.</a:t>
            </a:r>
          </a:p>
          <a:p>
            <a:pPr marL="5715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accent1"/>
                </a:solidFill>
              </a:rPr>
              <a:t> Exploitation</a:t>
            </a:r>
            <a:r>
              <a:rPr lang="en-GB" sz="2000" b="1" dirty="0">
                <a:solidFill>
                  <a:schemeClr val="accent1"/>
                </a:solidFill>
              </a:rPr>
              <a:t>: </a:t>
            </a:r>
            <a:endParaRPr lang="en-GB" sz="2000" b="1" dirty="0"/>
          </a:p>
          <a:p>
            <a:pPr lvl="0"/>
            <a:r>
              <a:rPr lang="en-GB" sz="2000" dirty="0"/>
              <a:t>Promote the adoption of good practices in IT Service </a:t>
            </a:r>
            <a:r>
              <a:rPr lang="en-GB" sz="2000" dirty="0" smtClean="0"/>
              <a:t>Management</a:t>
            </a:r>
          </a:p>
          <a:p>
            <a:pPr lvl="0"/>
            <a:r>
              <a:rPr lang="en-GB" sz="2000" dirty="0" smtClean="0"/>
              <a:t>Deliver </a:t>
            </a:r>
            <a:r>
              <a:rPr lang="en-GB" sz="2000" dirty="0"/>
              <a:t>paid training to improve individual expertise of IT Service Managers and Decision Makers in the Federation and User Communities</a:t>
            </a:r>
          </a:p>
          <a:p>
            <a:pPr lvl="0"/>
            <a:r>
              <a:rPr lang="en-GB" sz="2000" dirty="0"/>
              <a:t>Professionally brand the organisation as certified entity, thus emphasising the high quality and reliability of services.</a:t>
            </a:r>
          </a:p>
          <a:p>
            <a:pPr lvl="0"/>
            <a:r>
              <a:rPr lang="en-GB" sz="2000" dirty="0"/>
              <a:t>Offer Audit-as-a-Service (</a:t>
            </a:r>
            <a:r>
              <a:rPr lang="en-GB" sz="2000" dirty="0" err="1"/>
              <a:t>AaaS</a:t>
            </a:r>
            <a:r>
              <a:rPr lang="en-GB" sz="2000" dirty="0"/>
              <a:t>) and paid consultancies in the future.</a:t>
            </a:r>
          </a:p>
          <a:p>
            <a:pPr marL="0" indent="0">
              <a:buNone/>
            </a:pPr>
            <a:endParaRPr lang="en-GB" sz="2000" b="1" dirty="0"/>
          </a:p>
          <a:p>
            <a:pPr marL="57150" indent="0">
              <a:buNone/>
            </a:pP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364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3" algn="r" rtl="0">
              <a:spcBef>
                <a:spcPct val="0"/>
              </a:spcBef>
            </a:pPr>
            <a:r>
              <a:rPr lang="en-GB" sz="2700" b="1" i="1" dirty="0" smtClean="0">
                <a:solidFill>
                  <a:schemeClr val="accent1"/>
                </a:solidFill>
              </a:rPr>
              <a:t/>
            </a:r>
            <a:br>
              <a:rPr lang="en-GB" sz="2700" b="1" i="1" dirty="0" smtClean="0">
                <a:solidFill>
                  <a:schemeClr val="accent1"/>
                </a:solidFill>
              </a:rPr>
            </a:br>
            <a:r>
              <a:rPr lang="en-GB" sz="2400" b="1" kern="1200" dirty="0" smtClean="0">
                <a:solidFill>
                  <a:schemeClr val="accent1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Dissemination activities</a:t>
            </a:r>
            <a:r>
              <a:rPr lang="en-GB" sz="1600" b="1" kern="120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/>
            </a:r>
            <a:br>
              <a:rPr lang="en-GB" sz="1600" b="1" kern="120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</a:br>
            <a:endParaRPr lang="en-GB" b="1" kern="1200" dirty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269430"/>
            <a:ext cx="8561518" cy="5111898"/>
          </a:xfrm>
        </p:spPr>
        <p:txBody>
          <a:bodyPr/>
          <a:lstStyle/>
          <a:p>
            <a:pPr marL="0" lvl="4"/>
            <a:endParaRPr lang="en-GB" sz="1400" b="1" dirty="0" smtClean="0">
              <a:solidFill>
                <a:schemeClr val="accent1"/>
              </a:solidFill>
              <a:ea typeface="Verdana" panose="020B0604030504040204" pitchFamily="34" charset="0"/>
            </a:endParaRPr>
          </a:p>
          <a:p>
            <a:pPr marL="0" lvl="4"/>
            <a:r>
              <a:rPr lang="en-GB" sz="14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EGI website:</a:t>
            </a: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en-GB" sz="1400" u="sng" dirty="0" smtClean="0">
                <a:hlinkClick r:id="rId2"/>
              </a:rPr>
              <a:t>Webpage</a:t>
            </a:r>
            <a:endParaRPr lang="en-GB" sz="1400" b="1" dirty="0">
              <a:solidFill>
                <a:schemeClr val="accent1"/>
              </a:solidFill>
              <a:ea typeface="Verdana" panose="020B0604030504040204" pitchFamily="34" charset="0"/>
            </a:endParaRP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Call </a:t>
            </a:r>
            <a:r>
              <a:rPr lang="en-GB" sz="1400" dirty="0"/>
              <a:t>on footer </a:t>
            </a:r>
            <a:endParaRPr lang="en-GB" sz="1400" dirty="0" smtClean="0"/>
          </a:p>
          <a:p>
            <a:pPr marL="0" indent="0">
              <a:buNone/>
            </a:pPr>
            <a:r>
              <a:rPr lang="en-GB" sz="14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News</a:t>
            </a:r>
            <a:r>
              <a:rPr lang="en-GB" sz="1400" b="1" dirty="0">
                <a:solidFill>
                  <a:schemeClr val="accent1"/>
                </a:solidFill>
                <a:ea typeface="Verdana" panose="020B0604030504040204" pitchFamily="34" charset="0"/>
              </a:rPr>
              <a:t>:</a:t>
            </a:r>
          </a:p>
          <a:p>
            <a:r>
              <a:rPr lang="en-GB" sz="1400" dirty="0" smtClean="0">
                <a:hlinkClick r:id="rId3"/>
              </a:rPr>
              <a:t>Improving </a:t>
            </a:r>
            <a:r>
              <a:rPr lang="en-GB" sz="1400" dirty="0">
                <a:hlinkClick r:id="rId3"/>
              </a:rPr>
              <a:t>service delivery: </a:t>
            </a:r>
            <a:endParaRPr lang="en-GB" sz="1400" dirty="0" smtClean="0"/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smtClean="0"/>
              <a:t>      </a:t>
            </a:r>
            <a:r>
              <a:rPr lang="en-GB" sz="1400" dirty="0" smtClean="0">
                <a:hlinkClick r:id="rId3"/>
              </a:rPr>
              <a:t>EGI </a:t>
            </a:r>
            <a:r>
              <a:rPr lang="en-GB" sz="1400" dirty="0">
                <a:hlinkClick r:id="rId3"/>
              </a:rPr>
              <a:t>is awarded ISO certifications </a:t>
            </a:r>
            <a:endParaRPr lang="en-GB" sz="1400" dirty="0"/>
          </a:p>
          <a:p>
            <a:pPr marL="0" lvl="0" indent="0">
              <a:buNone/>
            </a:pPr>
            <a:r>
              <a:rPr lang="en-GB" sz="1400" b="1" dirty="0">
                <a:solidFill>
                  <a:schemeClr val="accent1"/>
                </a:solidFill>
                <a:ea typeface="Verdana" panose="020B0604030504040204" pitchFamily="34" charset="0"/>
              </a:rPr>
              <a:t>N</a:t>
            </a:r>
            <a:r>
              <a:rPr lang="en-GB" sz="14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ewsletter</a:t>
            </a:r>
            <a:r>
              <a:rPr lang="en-GB" sz="1400" b="1" dirty="0">
                <a:solidFill>
                  <a:schemeClr val="accent1"/>
                </a:solidFill>
                <a:ea typeface="Verdana" panose="020B0604030504040204" pitchFamily="34" charset="0"/>
              </a:rPr>
              <a:t>:</a:t>
            </a:r>
          </a:p>
          <a:p>
            <a:pPr lvl="0"/>
            <a:r>
              <a:rPr lang="en-GB" sz="1400" dirty="0" smtClean="0">
                <a:hlinkClick r:id="rId4"/>
              </a:rPr>
              <a:t>The </a:t>
            </a:r>
            <a:r>
              <a:rPr lang="en-GB" sz="1400" dirty="0">
                <a:hlinkClick r:id="rId4"/>
              </a:rPr>
              <a:t>EGI ISO certifications</a:t>
            </a:r>
            <a:r>
              <a:rPr lang="en-GB" sz="1400" dirty="0"/>
              <a:t>: </a:t>
            </a:r>
            <a:endParaRPr lang="en-GB" sz="1400" dirty="0" smtClean="0"/>
          </a:p>
          <a:p>
            <a:pPr marL="0" lvl="0" indent="0">
              <a:buNone/>
            </a:pPr>
            <a:r>
              <a:rPr lang="en-GB" sz="1400" dirty="0"/>
              <a:t> </a:t>
            </a:r>
            <a:r>
              <a:rPr lang="en-GB" sz="1400" dirty="0" smtClean="0"/>
              <a:t>      </a:t>
            </a:r>
            <a:r>
              <a:rPr lang="en-GB" sz="1400" dirty="0" smtClean="0">
                <a:hlinkClick r:id="rId4"/>
              </a:rPr>
              <a:t>new </a:t>
            </a:r>
            <a:r>
              <a:rPr lang="en-GB" sz="1400" dirty="0">
                <a:hlinkClick r:id="rId4"/>
              </a:rPr>
              <a:t>and improved service delivery </a:t>
            </a:r>
            <a:endParaRPr lang="en-GB" sz="1400" dirty="0" smtClean="0"/>
          </a:p>
          <a:p>
            <a:r>
              <a:rPr lang="en-GB" sz="1400" dirty="0">
                <a:hlinkClick r:id="rId5"/>
              </a:rPr>
              <a:t>EGI-Engage</a:t>
            </a:r>
            <a:r>
              <a:rPr lang="en-GB" sz="1400" dirty="0"/>
              <a:t>: </a:t>
            </a:r>
            <a:endParaRPr lang="en-GB" sz="1400" dirty="0" smtClean="0"/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smtClean="0"/>
              <a:t>      </a:t>
            </a:r>
            <a:r>
              <a:rPr lang="en-GB" sz="1400" dirty="0" smtClean="0">
                <a:hlinkClick r:id="rId5"/>
              </a:rPr>
              <a:t>a </a:t>
            </a:r>
            <a:r>
              <a:rPr lang="en-GB" sz="1400" dirty="0">
                <a:hlinkClick r:id="rId5"/>
              </a:rPr>
              <a:t>list of key exploitable </a:t>
            </a:r>
            <a:r>
              <a:rPr lang="en-GB" sz="1400" dirty="0" smtClean="0">
                <a:hlinkClick r:id="rId5"/>
              </a:rPr>
              <a:t>results</a:t>
            </a:r>
            <a:endParaRPr lang="en-GB" sz="1400" dirty="0" smtClean="0"/>
          </a:p>
          <a:p>
            <a:pPr marL="0" lvl="0" indent="0">
              <a:buNone/>
            </a:pPr>
            <a:r>
              <a:rPr lang="en-GB" sz="14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Interview in Primeur Magazine with Yannick Legré:</a:t>
            </a:r>
          </a:p>
          <a:p>
            <a:pPr lvl="0"/>
            <a:r>
              <a:rPr lang="en-GB" sz="1400" u="sng" dirty="0" smtClean="0">
                <a:hlinkClick r:id="rId6"/>
              </a:rPr>
              <a:t>EGI to finalize service catalogue and ISO certification</a:t>
            </a:r>
            <a:endParaRPr lang="en-GB" sz="1400" dirty="0" smtClean="0"/>
          </a:p>
          <a:p>
            <a:pPr marL="0" indent="0">
              <a:buNone/>
            </a:pPr>
            <a:endParaRPr lang="en-GB" sz="1600" b="1" dirty="0">
              <a:solidFill>
                <a:srgbClr val="0066B0"/>
              </a:solidFill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GB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636" y="1569673"/>
            <a:ext cx="3173836" cy="329948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032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3" algn="r" rtl="0">
              <a:spcBef>
                <a:spcPct val="0"/>
              </a:spcBef>
            </a:pPr>
            <a:r>
              <a:rPr lang="en-GB" sz="2000" b="1" kern="120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/>
            </a:r>
            <a:br>
              <a:rPr lang="en-GB" sz="2000" b="1" kern="120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</a:br>
            <a:r>
              <a:rPr lang="en-GB" sz="2400" b="1" kern="1200" dirty="0" smtClean="0">
                <a:solidFill>
                  <a:schemeClr val="accent1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Dissemination activities</a:t>
            </a:r>
            <a:r>
              <a:rPr lang="en-GB" sz="1600" b="1" kern="120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/>
            </a:r>
            <a:br>
              <a:rPr lang="en-GB" sz="1600" b="1" kern="120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</a:br>
            <a:endParaRPr lang="en-GB" b="1" kern="1200" dirty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269430"/>
            <a:ext cx="8561518" cy="5111898"/>
          </a:xfrm>
        </p:spPr>
        <p:txBody>
          <a:bodyPr/>
          <a:lstStyle/>
          <a:p>
            <a:pPr marL="0" lvl="4"/>
            <a:endParaRPr lang="en-GB" sz="1600" b="1" dirty="0" smtClean="0">
              <a:solidFill>
                <a:schemeClr val="accent1"/>
              </a:solidFill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16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Social </a:t>
            </a:r>
            <a:r>
              <a:rPr lang="en-GB" sz="1600" b="1" dirty="0">
                <a:solidFill>
                  <a:schemeClr val="accent1"/>
                </a:solidFill>
                <a:ea typeface="Verdana" panose="020B0604030504040204" pitchFamily="34" charset="0"/>
              </a:rPr>
              <a:t>Media</a:t>
            </a:r>
            <a:r>
              <a:rPr lang="en-GB" sz="16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:</a:t>
            </a:r>
          </a:p>
          <a:p>
            <a:pPr marL="0" indent="0">
              <a:buNone/>
            </a:pPr>
            <a:r>
              <a:rPr lang="en-GB" sz="14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LinkedIn article:</a:t>
            </a:r>
          </a:p>
          <a:p>
            <a:r>
              <a:rPr lang="en-GB" sz="1400" dirty="0">
                <a:hlinkClick r:id="rId2"/>
              </a:rPr>
              <a:t>Improving service delivery: EGI is awarded ISO </a:t>
            </a:r>
            <a:r>
              <a:rPr lang="en-GB" sz="1400" dirty="0" smtClean="0">
                <a:hlinkClick r:id="rId2"/>
              </a:rPr>
              <a:t>certifications </a:t>
            </a:r>
            <a:endParaRPr lang="en-GB" sz="1400" dirty="0" smtClean="0"/>
          </a:p>
          <a:p>
            <a:pPr marL="0" indent="0">
              <a:buNone/>
            </a:pPr>
            <a:r>
              <a:rPr lang="en-GB" sz="14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Twitter:</a:t>
            </a:r>
            <a:endParaRPr lang="en-GB" sz="1400" b="1" dirty="0">
              <a:solidFill>
                <a:schemeClr val="accent1"/>
              </a:solidFill>
              <a:ea typeface="Verdana" panose="020B0604030504040204" pitchFamily="34" charset="0"/>
            </a:endParaRPr>
          </a:p>
          <a:p>
            <a:r>
              <a:rPr lang="en-GB" sz="1400" dirty="0" smtClean="0">
                <a:hlinkClick r:id="rId3"/>
              </a:rPr>
              <a:t>The </a:t>
            </a:r>
            <a:r>
              <a:rPr lang="en-GB" sz="1400" dirty="0">
                <a:hlinkClick r:id="rId3"/>
              </a:rPr>
              <a:t>EGI Federation is the only </a:t>
            </a:r>
            <a:r>
              <a:rPr lang="en-GB" sz="1400" dirty="0" smtClean="0">
                <a:hlinkClick r:id="rId3"/>
              </a:rPr>
              <a:t>publicly-funded</a:t>
            </a:r>
            <a:r>
              <a:rPr lang="en-GB" sz="1400" dirty="0" smtClean="0"/>
              <a:t> </a:t>
            </a:r>
          </a:p>
          <a:p>
            <a:pPr marL="0" indent="0">
              <a:buNone/>
            </a:pPr>
            <a:r>
              <a:rPr lang="en-GB" sz="1400" dirty="0" smtClean="0"/>
              <a:t>       </a:t>
            </a:r>
            <a:r>
              <a:rPr lang="en-GB" sz="1400" dirty="0" smtClean="0">
                <a:hlinkClick r:id="rId3"/>
              </a:rPr>
              <a:t>e-Infrastructure worldwide </a:t>
            </a:r>
            <a:r>
              <a:rPr lang="en-GB" sz="1400" dirty="0">
                <a:hlinkClick r:id="rId3"/>
              </a:rPr>
              <a:t>to be ISO </a:t>
            </a:r>
            <a:r>
              <a:rPr lang="en-GB" sz="1400" dirty="0" smtClean="0">
                <a:hlinkClick r:id="rId3"/>
              </a:rPr>
              <a:t>certified!</a:t>
            </a:r>
            <a:r>
              <a:rPr lang="en-GB" sz="1400" dirty="0"/>
              <a:t> </a:t>
            </a:r>
            <a:endParaRPr lang="en-GB" sz="1400" dirty="0" smtClean="0"/>
          </a:p>
          <a:p>
            <a:r>
              <a:rPr lang="en-GB" sz="1400" u="sng" dirty="0" smtClean="0">
                <a:hlinkClick r:id="rId4"/>
              </a:rPr>
              <a:t>Congratulations </a:t>
            </a:r>
            <a:r>
              <a:rPr lang="en-GB" sz="1400" u="sng" dirty="0">
                <a:hlinkClick r:id="rId4"/>
              </a:rPr>
              <a:t>to the European Grid </a:t>
            </a:r>
            <a:r>
              <a:rPr lang="en-GB" sz="1400" u="sng" dirty="0" smtClean="0">
                <a:hlinkClick r:id="rId4"/>
              </a:rPr>
              <a:t>Infrastructure</a:t>
            </a:r>
          </a:p>
          <a:p>
            <a:pPr marL="0" indent="0">
              <a:buNone/>
            </a:pPr>
            <a:r>
              <a:rPr lang="en-GB" sz="1400" dirty="0" smtClean="0"/>
              <a:t>       </a:t>
            </a:r>
            <a:r>
              <a:rPr lang="en-GB" sz="1400" u="sng" dirty="0" smtClean="0">
                <a:hlinkClick r:id="rId4"/>
              </a:rPr>
              <a:t>who </a:t>
            </a:r>
            <a:r>
              <a:rPr lang="en-GB" sz="1400" u="sng" dirty="0">
                <a:hlinkClick r:id="rId4"/>
              </a:rPr>
              <a:t>is awarded ISO certifications</a:t>
            </a:r>
            <a:r>
              <a:rPr lang="en-GB" sz="1400" u="sng" dirty="0">
                <a:hlinkClick r:id="rId5"/>
              </a:rPr>
              <a:t> </a:t>
            </a:r>
            <a:endParaRPr lang="en-GB" sz="1400" u="sng" dirty="0" smtClean="0"/>
          </a:p>
          <a:p>
            <a:r>
              <a:rPr lang="en-GB" sz="1400" u="sng" dirty="0" smtClean="0">
                <a:hlinkClick r:id="rId3"/>
              </a:rPr>
              <a:t>The </a:t>
            </a:r>
            <a:r>
              <a:rPr lang="en-GB" sz="1400" u="sng" dirty="0">
                <a:hlinkClick r:id="rId3"/>
              </a:rPr>
              <a:t>EGI Federation is the only publicly funded e-Infrastructure </a:t>
            </a:r>
            <a:endParaRPr lang="en-GB" sz="1400" u="sng" dirty="0" smtClean="0">
              <a:hlinkClick r:id="rId3"/>
            </a:endParaRPr>
          </a:p>
          <a:p>
            <a:pPr marL="0" indent="0">
              <a:buNone/>
            </a:pPr>
            <a:r>
              <a:rPr lang="en-GB" sz="1400" b="1" dirty="0" smtClean="0">
                <a:solidFill>
                  <a:srgbClr val="0066B0"/>
                </a:solidFill>
                <a:ea typeface="Verdana" panose="020B0604030504040204" pitchFamily="34" charset="0"/>
              </a:rPr>
              <a:t>       </a:t>
            </a:r>
            <a:r>
              <a:rPr lang="en-GB" sz="1400" u="sng" dirty="0" smtClean="0">
                <a:hlinkClick r:id="rId3"/>
              </a:rPr>
              <a:t>worldwide </a:t>
            </a:r>
            <a:r>
              <a:rPr lang="en-GB" sz="1400" u="sng" dirty="0">
                <a:hlinkClick r:id="rId3"/>
              </a:rPr>
              <a:t>to be ISO certified!</a:t>
            </a:r>
            <a:r>
              <a:rPr lang="en-GB" sz="1400" dirty="0"/>
              <a:t> </a:t>
            </a:r>
            <a:endParaRPr lang="en-GB" sz="1400" dirty="0" smtClean="0"/>
          </a:p>
          <a:p>
            <a:pPr marL="0" indent="0">
              <a:buNone/>
            </a:pPr>
            <a:r>
              <a:rPr lang="en-GB" sz="14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YouTube</a:t>
            </a:r>
            <a:r>
              <a:rPr lang="en-GB" sz="16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:</a:t>
            </a:r>
          </a:p>
          <a:p>
            <a:r>
              <a:rPr lang="en-GB" sz="1400" dirty="0">
                <a:hlinkClick r:id="rId6"/>
              </a:rPr>
              <a:t>EGI to finalize service catalogue and ISO certification</a:t>
            </a:r>
            <a:endParaRPr lang="en-GB" sz="1400" dirty="0"/>
          </a:p>
          <a:p>
            <a:pPr marL="0" indent="0">
              <a:buNone/>
            </a:pPr>
            <a:endParaRPr lang="en-GB" sz="1600" b="1" dirty="0" smtClean="0">
              <a:solidFill>
                <a:schemeClr val="accent1"/>
              </a:solidFill>
              <a:ea typeface="Verdana" panose="020B0604030504040204" pitchFamily="34" charset="0"/>
            </a:endParaRPr>
          </a:p>
          <a:p>
            <a:endParaRPr lang="en-GB" sz="1600" b="1" dirty="0" smtClean="0">
              <a:solidFill>
                <a:schemeClr val="accent1"/>
              </a:solidFill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GB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700808"/>
            <a:ext cx="2952328" cy="287188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0388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GB" dirty="0" smtClean="0">
              <a:solidFill>
                <a:schemeClr val="accent1"/>
              </a:solidFill>
            </a:endParaRPr>
          </a:p>
          <a:p>
            <a:r>
              <a:rPr lang="en-GB" dirty="0" smtClean="0">
                <a:solidFill>
                  <a:schemeClr val="accent1"/>
                </a:solidFill>
              </a:rPr>
              <a:t>Introduction 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Description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Analysis of result’s impact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Innovation level </a:t>
            </a:r>
            <a:r>
              <a:rPr lang="en-GB" dirty="0">
                <a:solidFill>
                  <a:schemeClr val="accent1"/>
                </a:solidFill>
              </a:rPr>
              <a:t>and capacity</a:t>
            </a:r>
          </a:p>
          <a:p>
            <a:pPr lvl="1"/>
            <a:r>
              <a:rPr lang="en-GB" dirty="0">
                <a:solidFill>
                  <a:schemeClr val="accent1"/>
                </a:solidFill>
              </a:rPr>
              <a:t>Relevance </a:t>
            </a:r>
            <a:r>
              <a:rPr lang="en-GB" dirty="0" smtClean="0">
                <a:solidFill>
                  <a:schemeClr val="accent1"/>
                </a:solidFill>
              </a:rPr>
              <a:t>of the key result</a:t>
            </a:r>
            <a:endParaRPr lang="en-GB" dirty="0">
              <a:solidFill>
                <a:schemeClr val="accent1"/>
              </a:solidFill>
            </a:endParaRPr>
          </a:p>
          <a:p>
            <a:pPr lvl="1"/>
            <a:r>
              <a:rPr lang="en-GB" dirty="0">
                <a:solidFill>
                  <a:schemeClr val="accent1"/>
                </a:solidFill>
              </a:rPr>
              <a:t>Exploitability level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7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9466" y="188640"/>
            <a:ext cx="6912768" cy="850106"/>
          </a:xfrm>
        </p:spPr>
        <p:txBody>
          <a:bodyPr/>
          <a:lstStyle/>
          <a:p>
            <a:r>
              <a:rPr lang="en-GB" dirty="0" smtClean="0"/>
              <a:t>EGI-Engage: Key Exploitable Results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55068" y="1434585"/>
            <a:ext cx="1980000" cy="1317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2472967" y="1434585"/>
            <a:ext cx="1980000" cy="1317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/>
          <p:cNvSpPr/>
          <p:nvPr/>
        </p:nvSpPr>
        <p:spPr>
          <a:xfrm>
            <a:off x="6922314" y="1434585"/>
            <a:ext cx="1980000" cy="1317600"/>
          </a:xfrm>
          <a:prstGeom prst="rect">
            <a:avLst/>
          </a:prstGeom>
          <a:solidFill>
            <a:srgbClr val="FA7045"/>
          </a:solidFill>
          <a:ln w="38100">
            <a:solidFill>
              <a:srgbClr val="FA70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255068" y="3115868"/>
            <a:ext cx="1980000" cy="1317600"/>
          </a:xfrm>
          <a:prstGeom prst="rect">
            <a:avLst/>
          </a:prstGeom>
          <a:noFill/>
          <a:ln w="38100">
            <a:solidFill>
              <a:srgbClr val="FA70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TextBox 120"/>
          <p:cNvSpPr txBox="1"/>
          <p:nvPr/>
        </p:nvSpPr>
        <p:spPr>
          <a:xfrm>
            <a:off x="255068" y="1630483"/>
            <a:ext cx="1980000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Updated strategy, governance and procurement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472967" y="1719075"/>
            <a:ext cx="19800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Policy papers on the EOSC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922314" y="1412776"/>
            <a:ext cx="1980000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Integrated Management System and Certification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55068" y="3591365"/>
            <a:ext cx="1980000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Security policies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2472967" y="3115868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ectangle 109"/>
          <p:cNvSpPr/>
          <p:nvPr/>
        </p:nvSpPr>
        <p:spPr>
          <a:xfrm>
            <a:off x="4685543" y="3115868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ectangle 110"/>
          <p:cNvSpPr/>
          <p:nvPr/>
        </p:nvSpPr>
        <p:spPr>
          <a:xfrm>
            <a:off x="6922314" y="3115868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/>
          <p:cNvSpPr/>
          <p:nvPr/>
        </p:nvSpPr>
        <p:spPr>
          <a:xfrm>
            <a:off x="255068" y="4797152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TextBox 124"/>
          <p:cNvSpPr txBox="1"/>
          <p:nvPr/>
        </p:nvSpPr>
        <p:spPr>
          <a:xfrm>
            <a:off x="2472967" y="3286667"/>
            <a:ext cx="1980000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Tools for federated service management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685543" y="3591365"/>
            <a:ext cx="1980000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Marketplace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922314" y="3591365"/>
            <a:ext cx="1980000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Check-in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55068" y="5103533"/>
            <a:ext cx="19800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Federated Cloud Computing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2472967" y="4797152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/>
          <p:cNvSpPr/>
          <p:nvPr/>
        </p:nvSpPr>
        <p:spPr>
          <a:xfrm>
            <a:off x="4685543" y="4797152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Rectangle 114"/>
          <p:cNvSpPr/>
          <p:nvPr/>
        </p:nvSpPr>
        <p:spPr>
          <a:xfrm>
            <a:off x="6922314" y="4797152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TextBox 128"/>
          <p:cNvSpPr txBox="1"/>
          <p:nvPr/>
        </p:nvSpPr>
        <p:spPr>
          <a:xfrm>
            <a:off x="2472967" y="5103533"/>
            <a:ext cx="19800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Open Data </a:t>
            </a:r>
          </a:p>
          <a:p>
            <a:pPr algn="ctr">
              <a:lnSpc>
                <a:spcPct val="110000"/>
              </a:lnSpc>
            </a:pP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Platform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685543" y="5103533"/>
            <a:ext cx="19800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Integrated thematic services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922314" y="5103533"/>
            <a:ext cx="19800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Applications on Demand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4685543" y="1434585"/>
            <a:ext cx="1980000" cy="1317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TextBox 132"/>
          <p:cNvSpPr txBox="1"/>
          <p:nvPr/>
        </p:nvSpPr>
        <p:spPr>
          <a:xfrm>
            <a:off x="4685543" y="1731033"/>
            <a:ext cx="1980000" cy="677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Improved EGI Service portfolio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73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Integrated Management </a:t>
            </a:r>
            <a:r>
              <a:rPr lang="en-GB" dirty="0" smtClean="0"/>
              <a:t>System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94819492"/>
              </p:ext>
            </p:extLst>
          </p:nvPr>
        </p:nvGraphicFramePr>
        <p:xfrm>
          <a:off x="199096" y="2780928"/>
          <a:ext cx="8641655" cy="3561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512" y="1268760"/>
            <a:ext cx="8640960" cy="14401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b="1" dirty="0" smtClean="0"/>
              <a:t>Development of management system to plan, implement, monitor and continually improve all business processes under the responsibility of EGI Foundation.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3701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Integrated Management </a:t>
            </a:r>
            <a:r>
              <a:rPr lang="en-GB" dirty="0" smtClean="0"/>
              <a:t>System</a:t>
            </a:r>
            <a:endParaRPr lang="en-US" dirty="0"/>
          </a:p>
        </p:txBody>
      </p:sp>
      <p:sp>
        <p:nvSpPr>
          <p:cNvPr id="4" name="Gefaltete Ecke 32"/>
          <p:cNvSpPr>
            <a:spLocks noChangeArrowheads="1"/>
          </p:cNvSpPr>
          <p:nvPr/>
        </p:nvSpPr>
        <p:spPr bwMode="auto">
          <a:xfrm>
            <a:off x="4042543" y="4850160"/>
            <a:ext cx="928688" cy="1071562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de-DE" sz="1400" b="1">
              <a:latin typeface="Arial" charset="0"/>
              <a:cs typeface="Arial" charset="0"/>
            </a:endParaRPr>
          </a:p>
        </p:txBody>
      </p:sp>
      <p:sp>
        <p:nvSpPr>
          <p:cNvPr id="5" name="Eingekerbter Richtungspfeil 7"/>
          <p:cNvSpPr>
            <a:spLocks noChangeArrowheads="1"/>
          </p:cNvSpPr>
          <p:nvPr/>
        </p:nvSpPr>
        <p:spPr bwMode="auto">
          <a:xfrm>
            <a:off x="3318643" y="3769072"/>
            <a:ext cx="857250" cy="428625"/>
          </a:xfrm>
          <a:prstGeom prst="chevron">
            <a:avLst>
              <a:gd name="adj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 sz="1800">
              <a:latin typeface="Arial" charset="0"/>
              <a:cs typeface="Arial" charset="0"/>
            </a:endParaRPr>
          </a:p>
        </p:txBody>
      </p:sp>
      <p:sp>
        <p:nvSpPr>
          <p:cNvPr id="6" name="Eingekerbter Richtungspfeil 8"/>
          <p:cNvSpPr>
            <a:spLocks noChangeArrowheads="1"/>
          </p:cNvSpPr>
          <p:nvPr/>
        </p:nvSpPr>
        <p:spPr bwMode="auto">
          <a:xfrm>
            <a:off x="4033018" y="3769072"/>
            <a:ext cx="857250" cy="428625"/>
          </a:xfrm>
          <a:prstGeom prst="chevron">
            <a:avLst>
              <a:gd name="adj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 sz="1800">
              <a:latin typeface="Arial" charset="0"/>
              <a:cs typeface="Arial" charset="0"/>
            </a:endParaRPr>
          </a:p>
        </p:txBody>
      </p:sp>
      <p:sp>
        <p:nvSpPr>
          <p:cNvPr id="7" name="Eingekerbter Richtungspfeil 9"/>
          <p:cNvSpPr>
            <a:spLocks noChangeArrowheads="1"/>
          </p:cNvSpPr>
          <p:nvPr/>
        </p:nvSpPr>
        <p:spPr bwMode="auto">
          <a:xfrm>
            <a:off x="4747393" y="3769072"/>
            <a:ext cx="857250" cy="428625"/>
          </a:xfrm>
          <a:prstGeom prst="chevron">
            <a:avLst>
              <a:gd name="adj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8" name="Eingekerbter Richtungspfeil 10"/>
          <p:cNvSpPr>
            <a:spLocks noChangeArrowheads="1"/>
          </p:cNvSpPr>
          <p:nvPr/>
        </p:nvSpPr>
        <p:spPr bwMode="auto">
          <a:xfrm>
            <a:off x="5461768" y="3769072"/>
            <a:ext cx="857250" cy="428625"/>
          </a:xfrm>
          <a:prstGeom prst="chevron">
            <a:avLst>
              <a:gd name="adj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9" name="Gefaltete Ecke 11"/>
          <p:cNvSpPr>
            <a:spLocks noChangeArrowheads="1"/>
          </p:cNvSpPr>
          <p:nvPr/>
        </p:nvSpPr>
        <p:spPr bwMode="auto">
          <a:xfrm>
            <a:off x="3882157" y="1340197"/>
            <a:ext cx="928688" cy="1071563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400" b="1">
                <a:latin typeface="Arial" charset="0"/>
                <a:cs typeface="Arial" charset="0"/>
              </a:rPr>
              <a:t>Policy</a:t>
            </a:r>
          </a:p>
          <a:p>
            <a:pPr algn="ctr"/>
            <a:endParaRPr lang="de-DE" sz="700">
              <a:latin typeface="Arial" charset="0"/>
              <a:cs typeface="Arial" charset="0"/>
            </a:endParaRPr>
          </a:p>
          <a:p>
            <a:pPr algn="ctr"/>
            <a:r>
              <a:rPr lang="de-DE" sz="700">
                <a:latin typeface="Arial" charset="0"/>
                <a:cs typeface="Arial" charset="0"/>
              </a:rPr>
              <a:t>1. Abc def ghijk.</a:t>
            </a:r>
          </a:p>
          <a:p>
            <a:pPr algn="ctr"/>
            <a:r>
              <a:rPr lang="de-DE" sz="700">
                <a:latin typeface="Arial" charset="0"/>
                <a:cs typeface="Arial" charset="0"/>
              </a:rPr>
              <a:t>2. Abc def ghijk.</a:t>
            </a:r>
          </a:p>
          <a:p>
            <a:pPr algn="ctr"/>
            <a:r>
              <a:rPr lang="de-DE" sz="700">
                <a:latin typeface="Arial" charset="0"/>
                <a:cs typeface="Arial" charset="0"/>
              </a:rPr>
              <a:t>3. Abc def ghijk.</a:t>
            </a:r>
          </a:p>
          <a:p>
            <a:pPr algn="ctr"/>
            <a:r>
              <a:rPr lang="de-DE" sz="700">
                <a:latin typeface="Arial" charset="0"/>
                <a:cs typeface="Arial" charset="0"/>
              </a:rPr>
              <a:t>4. Abc def ghijk.</a:t>
            </a:r>
          </a:p>
        </p:txBody>
      </p:sp>
      <p:sp>
        <p:nvSpPr>
          <p:cNvPr id="10" name="Gefaltete Ecke 12"/>
          <p:cNvSpPr>
            <a:spLocks noChangeArrowheads="1"/>
          </p:cNvSpPr>
          <p:nvPr/>
        </p:nvSpPr>
        <p:spPr bwMode="auto">
          <a:xfrm>
            <a:off x="3961581" y="4769197"/>
            <a:ext cx="928687" cy="1071563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de-DE" sz="1400">
              <a:latin typeface="Arial" charset="0"/>
              <a:cs typeface="Arial" charset="0"/>
            </a:endParaRPr>
          </a:p>
        </p:txBody>
      </p:sp>
      <p:sp>
        <p:nvSpPr>
          <p:cNvPr id="11" name="Gefaltete Ecke 13"/>
          <p:cNvSpPr>
            <a:spLocks noChangeArrowheads="1"/>
          </p:cNvSpPr>
          <p:nvPr/>
        </p:nvSpPr>
        <p:spPr bwMode="auto">
          <a:xfrm>
            <a:off x="3890143" y="4697760"/>
            <a:ext cx="928688" cy="1071562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400" b="1">
                <a:latin typeface="Arial" charset="0"/>
                <a:cs typeface="Arial" charset="0"/>
              </a:rPr>
              <a:t>Proce-</a:t>
            </a:r>
          </a:p>
          <a:p>
            <a:pPr algn="ctr"/>
            <a:r>
              <a:rPr lang="en-US" sz="1400" b="1">
                <a:latin typeface="Arial" charset="0"/>
                <a:cs typeface="Arial" charset="0"/>
              </a:rPr>
              <a:t>dures</a:t>
            </a:r>
          </a:p>
        </p:txBody>
      </p:sp>
      <p:sp>
        <p:nvSpPr>
          <p:cNvPr id="12" name="Textfeld 14"/>
          <p:cNvSpPr txBox="1">
            <a:spLocks noChangeArrowheads="1"/>
          </p:cNvSpPr>
          <p:nvPr/>
        </p:nvSpPr>
        <p:spPr bwMode="auto">
          <a:xfrm>
            <a:off x="3890143" y="3103910"/>
            <a:ext cx="8819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Arial" charset="0"/>
                <a:cs typeface="Arial" charset="0"/>
              </a:rPr>
              <a:t>Process</a:t>
            </a:r>
            <a:endParaRPr lang="en-US" sz="1400" b="1" dirty="0">
              <a:latin typeface="Arial" charset="0"/>
              <a:cs typeface="Arial" charset="0"/>
            </a:endParaRPr>
          </a:p>
        </p:txBody>
      </p:sp>
      <p:sp>
        <p:nvSpPr>
          <p:cNvPr id="13" name="Flussdiagramm: Dokument 18"/>
          <p:cNvSpPr>
            <a:spLocks noChangeArrowheads="1"/>
          </p:cNvSpPr>
          <p:nvPr/>
        </p:nvSpPr>
        <p:spPr bwMode="auto">
          <a:xfrm>
            <a:off x="2123728" y="3769071"/>
            <a:ext cx="714375" cy="428625"/>
          </a:xfrm>
          <a:prstGeom prst="flowChartDocumen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400" dirty="0">
                <a:latin typeface="Arial" charset="0"/>
                <a:cs typeface="Arial" charset="0"/>
              </a:rPr>
              <a:t>Inputs</a:t>
            </a:r>
          </a:p>
        </p:txBody>
      </p:sp>
      <p:sp>
        <p:nvSpPr>
          <p:cNvPr id="14" name="Flussdiagramm: Dokument 19"/>
          <p:cNvSpPr>
            <a:spLocks noChangeArrowheads="1"/>
          </p:cNvSpPr>
          <p:nvPr/>
        </p:nvSpPr>
        <p:spPr bwMode="auto">
          <a:xfrm>
            <a:off x="6747643" y="3769072"/>
            <a:ext cx="714375" cy="428625"/>
          </a:xfrm>
          <a:prstGeom prst="flowChartDocumen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400">
                <a:latin typeface="Arial" charset="0"/>
                <a:cs typeface="Arial" charset="0"/>
              </a:rPr>
              <a:t>Outputs</a:t>
            </a:r>
          </a:p>
        </p:txBody>
      </p:sp>
      <p:cxnSp>
        <p:nvCxnSpPr>
          <p:cNvPr id="15" name="Form 21"/>
          <p:cNvCxnSpPr>
            <a:cxnSpLocks noChangeShapeType="1"/>
            <a:stCxn id="13" idx="3"/>
            <a:endCxn id="5" idx="1"/>
          </p:cNvCxnSpPr>
          <p:nvPr/>
        </p:nvCxnSpPr>
        <p:spPr bwMode="auto">
          <a:xfrm>
            <a:off x="2838103" y="3983384"/>
            <a:ext cx="694853" cy="1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" name="Form 21"/>
          <p:cNvCxnSpPr>
            <a:cxnSpLocks noChangeShapeType="1"/>
            <a:stCxn id="8" idx="3"/>
            <a:endCxn id="14" idx="1"/>
          </p:cNvCxnSpPr>
          <p:nvPr/>
        </p:nvCxnSpPr>
        <p:spPr bwMode="auto">
          <a:xfrm>
            <a:off x="6319018" y="3983385"/>
            <a:ext cx="428625" cy="1587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" name="Gerade Verbindung 28"/>
          <p:cNvCxnSpPr>
            <a:cxnSpLocks noChangeShapeType="1"/>
            <a:stCxn id="6" idx="2"/>
            <a:endCxn id="11" idx="0"/>
          </p:cNvCxnSpPr>
          <p:nvPr/>
        </p:nvCxnSpPr>
        <p:spPr bwMode="auto">
          <a:xfrm rot="5400000">
            <a:off x="4104455" y="4446935"/>
            <a:ext cx="500063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8" name="Geschweifte Klammer rechts 29"/>
          <p:cNvSpPr>
            <a:spLocks/>
          </p:cNvSpPr>
          <p:nvPr/>
        </p:nvSpPr>
        <p:spPr bwMode="auto">
          <a:xfrm rot="5400000">
            <a:off x="4221089" y="1393378"/>
            <a:ext cx="285750" cy="2608263"/>
          </a:xfrm>
          <a:prstGeom prst="rightBrace">
            <a:avLst>
              <a:gd name="adj1" fmla="val 39596"/>
              <a:gd name="adj2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 sz="1800">
              <a:latin typeface="Arial" charset="0"/>
              <a:cs typeface="Arial" charset="0"/>
            </a:endParaRPr>
          </a:p>
        </p:txBody>
      </p:sp>
      <p:cxnSp>
        <p:nvCxnSpPr>
          <p:cNvPr id="19" name="Gerade Verbindung 31"/>
          <p:cNvCxnSpPr>
            <a:cxnSpLocks noChangeShapeType="1"/>
          </p:cNvCxnSpPr>
          <p:nvPr/>
        </p:nvCxnSpPr>
        <p:spPr bwMode="auto">
          <a:xfrm>
            <a:off x="889768" y="2768947"/>
            <a:ext cx="771525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0" name="Textfeld 33"/>
          <p:cNvSpPr txBox="1">
            <a:spLocks noChangeArrowheads="1"/>
          </p:cNvSpPr>
          <p:nvPr/>
        </p:nvSpPr>
        <p:spPr bwMode="auto">
          <a:xfrm>
            <a:off x="6533331" y="1268760"/>
            <a:ext cx="2143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1" dirty="0" smtClean="0">
                <a:solidFill>
                  <a:srgbClr val="0060A9"/>
                </a:solidFill>
                <a:latin typeface="Arial" charset="0"/>
                <a:cs typeface="Arial" charset="0"/>
              </a:rPr>
              <a:t>Governance level</a:t>
            </a:r>
            <a:endParaRPr lang="en-US" b="1" dirty="0">
              <a:solidFill>
                <a:srgbClr val="0060A9"/>
              </a:solidFill>
              <a:latin typeface="Arial" charset="0"/>
              <a:cs typeface="Arial" charset="0"/>
            </a:endParaRPr>
          </a:p>
        </p:txBody>
      </p:sp>
      <p:cxnSp>
        <p:nvCxnSpPr>
          <p:cNvPr id="21" name="Gerade Verbindung 36"/>
          <p:cNvCxnSpPr>
            <a:cxnSpLocks noChangeShapeType="1"/>
          </p:cNvCxnSpPr>
          <p:nvPr/>
        </p:nvCxnSpPr>
        <p:spPr bwMode="auto">
          <a:xfrm>
            <a:off x="5104581" y="4412010"/>
            <a:ext cx="35004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2" name="Textfeld 37"/>
          <p:cNvSpPr txBox="1">
            <a:spLocks noChangeArrowheads="1"/>
          </p:cNvSpPr>
          <p:nvPr/>
        </p:nvSpPr>
        <p:spPr bwMode="auto">
          <a:xfrm>
            <a:off x="6533331" y="2795935"/>
            <a:ext cx="21431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b="1" dirty="0" smtClean="0">
                <a:solidFill>
                  <a:srgbClr val="0060A9"/>
                </a:solidFill>
                <a:latin typeface="Arial" charset="0"/>
                <a:cs typeface="Arial" charset="0"/>
              </a:rPr>
              <a:t>Control </a:t>
            </a:r>
            <a:r>
              <a:rPr lang="en-US" sz="1800" b="1" dirty="0">
                <a:solidFill>
                  <a:srgbClr val="0060A9"/>
                </a:solidFill>
                <a:latin typeface="Arial" charset="0"/>
                <a:cs typeface="Arial" charset="0"/>
              </a:rPr>
              <a:t>level</a:t>
            </a:r>
          </a:p>
          <a:p>
            <a:pPr algn="r"/>
            <a:endParaRPr lang="en-US" dirty="0">
              <a:solidFill>
                <a:srgbClr val="0060A9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Textfeld 38"/>
          <p:cNvSpPr txBox="1">
            <a:spLocks noChangeArrowheads="1"/>
          </p:cNvSpPr>
          <p:nvPr/>
        </p:nvSpPr>
        <p:spPr bwMode="auto">
          <a:xfrm>
            <a:off x="6033268" y="4438997"/>
            <a:ext cx="264318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b="1" dirty="0">
                <a:solidFill>
                  <a:srgbClr val="0060A9"/>
                </a:solidFill>
                <a:latin typeface="Arial" charset="0"/>
                <a:cs typeface="Arial" charset="0"/>
              </a:rPr>
              <a:t>Operational level </a:t>
            </a:r>
          </a:p>
          <a:p>
            <a:pPr algn="r"/>
            <a:endParaRPr lang="en-US" sz="1600" dirty="0">
              <a:solidFill>
                <a:srgbClr val="0060A9"/>
              </a:solidFill>
              <a:latin typeface="Arial" charset="0"/>
              <a:cs typeface="Arial" charset="0"/>
            </a:endParaRPr>
          </a:p>
        </p:txBody>
      </p:sp>
      <p:cxnSp>
        <p:nvCxnSpPr>
          <p:cNvPr id="34" name="Gerade Verbindung 34"/>
          <p:cNvCxnSpPr>
            <a:cxnSpLocks noChangeShapeType="1"/>
          </p:cNvCxnSpPr>
          <p:nvPr/>
        </p:nvCxnSpPr>
        <p:spPr bwMode="auto">
          <a:xfrm rot="5400000">
            <a:off x="4531493" y="4983510"/>
            <a:ext cx="114458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35" name="Gerade Verbindung 42"/>
          <p:cNvCxnSpPr>
            <a:cxnSpLocks noChangeShapeType="1"/>
          </p:cNvCxnSpPr>
          <p:nvPr/>
        </p:nvCxnSpPr>
        <p:spPr bwMode="auto">
          <a:xfrm>
            <a:off x="889768" y="4412010"/>
            <a:ext cx="28575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36" name="Gerade Verbindung 56"/>
          <p:cNvCxnSpPr>
            <a:cxnSpLocks noChangeShapeType="1"/>
          </p:cNvCxnSpPr>
          <p:nvPr/>
        </p:nvCxnSpPr>
        <p:spPr bwMode="auto">
          <a:xfrm rot="5400000">
            <a:off x="3174975" y="4982716"/>
            <a:ext cx="1143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37" name="Gerade Verbindung 58"/>
          <p:cNvCxnSpPr>
            <a:cxnSpLocks noChangeShapeType="1"/>
          </p:cNvCxnSpPr>
          <p:nvPr/>
        </p:nvCxnSpPr>
        <p:spPr bwMode="auto">
          <a:xfrm>
            <a:off x="3747268" y="5555010"/>
            <a:ext cx="13573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20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Integrated Management </a:t>
            </a:r>
            <a:r>
              <a:rPr lang="en-GB" dirty="0" smtClean="0"/>
              <a:t>System</a:t>
            </a:r>
            <a:br>
              <a:rPr lang="en-GB" dirty="0" smtClean="0"/>
            </a:br>
            <a:r>
              <a:rPr lang="en-GB" dirty="0" smtClean="0"/>
              <a:t>Core processes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Integrated Management System and Certification</a:t>
            </a: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23600243"/>
              </p:ext>
            </p:extLst>
          </p:nvPr>
        </p:nvGraphicFramePr>
        <p:xfrm>
          <a:off x="251520" y="1412776"/>
          <a:ext cx="889248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1724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Integrated Management System</a:t>
            </a:r>
            <a:br>
              <a:rPr lang="en-GB" dirty="0" smtClean="0"/>
            </a:br>
            <a:r>
              <a:rPr lang="en-GB" dirty="0" smtClean="0"/>
              <a:t>General processes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Integrated Management System and Certification</a:t>
            </a: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54729331"/>
              </p:ext>
            </p:extLst>
          </p:nvPr>
        </p:nvGraphicFramePr>
        <p:xfrm>
          <a:off x="395536" y="1484784"/>
          <a:ext cx="874846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550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Integrated </a:t>
            </a:r>
            <a:r>
              <a:rPr lang="en-GB" dirty="0"/>
              <a:t>Management </a:t>
            </a:r>
            <a:r>
              <a:rPr lang="en-GB" dirty="0" smtClean="0"/>
              <a:t>System</a:t>
            </a:r>
            <a:br>
              <a:rPr lang="en-GB" dirty="0" smtClean="0"/>
            </a:br>
            <a:r>
              <a:rPr lang="en-GB" dirty="0" smtClean="0"/>
              <a:t>IT processes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Integrated Management System and Certification</a:t>
            </a: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5450538"/>
              </p:ext>
            </p:extLst>
          </p:nvPr>
        </p:nvGraphicFramePr>
        <p:xfrm>
          <a:off x="179512" y="1196752"/>
          <a:ext cx="896448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550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1860</TotalTime>
  <Words>1426</Words>
  <Application>Microsoft Office PowerPoint</Application>
  <PresentationFormat>On-screen Show (4:3)</PresentationFormat>
  <Paragraphs>205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EGI Engage powerpoint presentation v3.2</vt:lpstr>
      <vt:lpstr>EGI Powerpoint Presentation (body)</vt:lpstr>
      <vt:lpstr>EGI Powerpoint Presentation (closing)</vt:lpstr>
      <vt:lpstr>Integrated Management System and Certification</vt:lpstr>
      <vt:lpstr>Outline</vt:lpstr>
      <vt:lpstr>Introduction</vt:lpstr>
      <vt:lpstr>EGI-Engage: Key Exploitable Results</vt:lpstr>
      <vt:lpstr>Integrated Management System</vt:lpstr>
      <vt:lpstr>Integrated Management System</vt:lpstr>
      <vt:lpstr>Integrated Management System Core processes</vt:lpstr>
      <vt:lpstr>Integrated Management System General processes</vt:lpstr>
      <vt:lpstr>Integrated Management System IT processes</vt:lpstr>
      <vt:lpstr>ISO certifications</vt:lpstr>
      <vt:lpstr>ISO certifications</vt:lpstr>
      <vt:lpstr>Analysis of result’s impact</vt:lpstr>
      <vt:lpstr>Innovation level and capacity</vt:lpstr>
      <vt:lpstr>Relevance of the key result Exploitability level</vt:lpstr>
      <vt:lpstr> Dissemination activities </vt:lpstr>
      <vt:lpstr> Dissemination activities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WPX [name]</dc:title>
  <dc:creator>Malgorzata Krakowian</dc:creator>
  <cp:lastModifiedBy>Malgorzata Krakowian</cp:lastModifiedBy>
  <cp:revision>72</cp:revision>
  <dcterms:created xsi:type="dcterms:W3CDTF">2016-02-16T14:19:42Z</dcterms:created>
  <dcterms:modified xsi:type="dcterms:W3CDTF">2017-10-04T08:50:27Z</dcterms:modified>
</cp:coreProperties>
</file>